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63" r:id="rId4"/>
    <p:sldId id="264" r:id="rId5"/>
    <p:sldId id="266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7"/>
  </p:normalViewPr>
  <p:slideViewPr>
    <p:cSldViewPr snapToGrid="0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22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35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3808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930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3684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55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237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9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48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50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07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83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7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59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76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18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F8EE-0843-4213-8C8B-EF9333213A6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30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72D40-2F80-45A2-9FFE-22AD0A186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223" y="2391508"/>
            <a:ext cx="7928780" cy="1659328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клиент-серверного приложения «Аптечный киоск»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6298EA-7168-40A7-B8D0-EDFB019FA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223" y="4050833"/>
            <a:ext cx="7928780" cy="1096899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ученик 4 курса, группы ИС-2,</a:t>
            </a:r>
          </a:p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Тимофеев Роман</a:t>
            </a:r>
          </a:p>
        </p:txBody>
      </p:sp>
    </p:spTree>
    <p:extLst>
      <p:ext uri="{BB962C8B-B14F-4D97-AF65-F5344CB8AC3E}">
        <p14:creationId xmlns:p14="http://schemas.microsoft.com/office/powerpoint/2010/main" val="298967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A998A-44B3-42E2-834D-3AF3CC03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0053C5-7B2D-4F69-B098-BE2B4F4A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Реализовать работу с базой данных</a:t>
            </a:r>
          </a:p>
          <a:p>
            <a:r>
              <a:rPr lang="ru-RU" sz="2800" dirty="0">
                <a:solidFill>
                  <a:schemeClr val="tx1"/>
                </a:solidFill>
              </a:rPr>
              <a:t>Реализовать систему статусов пользователей</a:t>
            </a:r>
          </a:p>
          <a:p>
            <a:r>
              <a:rPr lang="ru-RU" sz="2800" dirty="0">
                <a:solidFill>
                  <a:schemeClr val="tx1"/>
                </a:solidFill>
              </a:rPr>
              <a:t>Составить документацию приложения</a:t>
            </a:r>
          </a:p>
          <a:p>
            <a:r>
              <a:rPr lang="ru-RU" sz="2800" dirty="0">
                <a:solidFill>
                  <a:schemeClr val="tx1"/>
                </a:solidFill>
              </a:rPr>
              <a:t>Разработать интуитивно-понятный интерфейс</a:t>
            </a:r>
          </a:p>
          <a:p>
            <a:r>
              <a:rPr lang="ru-RU" sz="2800" dirty="0">
                <a:solidFill>
                  <a:schemeClr val="tx1"/>
                </a:solidFill>
              </a:rPr>
              <a:t>Реализовать покупку препаратов</a:t>
            </a:r>
          </a:p>
          <a:p>
            <a:r>
              <a:rPr lang="ru-RU" sz="2800" dirty="0">
                <a:solidFill>
                  <a:schemeClr val="tx1"/>
                </a:solidFill>
              </a:rPr>
              <a:t>Реализовать просмотр информации о препарате</a:t>
            </a:r>
          </a:p>
        </p:txBody>
      </p:sp>
    </p:spTree>
    <p:extLst>
      <p:ext uri="{BB962C8B-B14F-4D97-AF65-F5344CB8AC3E}">
        <p14:creationId xmlns:p14="http://schemas.microsoft.com/office/powerpoint/2010/main" val="152165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A998A-44B3-42E2-834D-3AF3CC03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Реляционная схема БД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342FE89-AC88-B1AC-A888-21BDDB748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596" y="1532370"/>
            <a:ext cx="5398144" cy="5082587"/>
          </a:xfrm>
        </p:spPr>
      </p:pic>
    </p:spTree>
    <p:extLst>
      <p:ext uri="{BB962C8B-B14F-4D97-AF65-F5344CB8AC3E}">
        <p14:creationId xmlns:p14="http://schemas.microsoft.com/office/powerpoint/2010/main" val="232327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A998A-44B3-42E2-834D-3AF3CC03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6419"/>
            <a:ext cx="8596668" cy="2127162"/>
          </a:xfrm>
        </p:spPr>
        <p:txBody>
          <a:bodyPr>
            <a:no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Схема организации клиентской части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A737C52-E7DA-413C-3326-017DA3F36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04" y="1962360"/>
            <a:ext cx="6111433" cy="4641641"/>
          </a:xfrm>
        </p:spPr>
      </p:pic>
    </p:spTree>
    <p:extLst>
      <p:ext uri="{BB962C8B-B14F-4D97-AF65-F5344CB8AC3E}">
        <p14:creationId xmlns:p14="http://schemas.microsoft.com/office/powerpoint/2010/main" val="189054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A998A-44B3-42E2-834D-3AF3CC03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7" y="171695"/>
            <a:ext cx="9739881" cy="1020497"/>
          </a:xfrm>
        </p:spPr>
        <p:txBody>
          <a:bodyPr>
            <a:no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Алгоритм покупки препаратов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F9C72F7-FA4E-5611-16F0-549761833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776" y="1192192"/>
            <a:ext cx="4055510" cy="5404514"/>
          </a:xfrm>
        </p:spPr>
      </p:pic>
    </p:spTree>
    <p:extLst>
      <p:ext uri="{BB962C8B-B14F-4D97-AF65-F5344CB8AC3E}">
        <p14:creationId xmlns:p14="http://schemas.microsoft.com/office/powerpoint/2010/main" val="122692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1F02EB-084B-48EB-9F56-651014E4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Развитие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F0FA31-238B-42D5-8D11-C41353174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Добавление авторизации с помощью </a:t>
            </a:r>
            <a:r>
              <a:rPr lang="en-US" sz="2800" dirty="0">
                <a:solidFill>
                  <a:schemeClr val="tx1"/>
                </a:solidFill>
              </a:rPr>
              <a:t>oAuth2</a:t>
            </a:r>
            <a:endParaRPr lang="ru-RU" sz="2800" dirty="0">
              <a:solidFill>
                <a:schemeClr val="tx1"/>
              </a:solidFill>
            </a:endParaRPr>
          </a:p>
          <a:p>
            <a:r>
              <a:rPr lang="ru-RU" sz="2800" dirty="0">
                <a:solidFill>
                  <a:schemeClr val="tx1"/>
                </a:solidFill>
              </a:rPr>
              <a:t>Добавление тёмной темы приложения</a:t>
            </a:r>
          </a:p>
          <a:p>
            <a:r>
              <a:rPr lang="ru-RU" sz="2800" dirty="0">
                <a:solidFill>
                  <a:schemeClr val="tx1"/>
                </a:solidFill>
              </a:rPr>
              <a:t>Добавить возможность удалять элемент корзины</a:t>
            </a:r>
          </a:p>
          <a:p>
            <a:r>
              <a:rPr lang="ru-RU" sz="2800" dirty="0">
                <a:solidFill>
                  <a:schemeClr val="tx1"/>
                </a:solidFill>
              </a:rPr>
              <a:t>Добавление редактирования пользователей</a:t>
            </a:r>
          </a:p>
          <a:p>
            <a:r>
              <a:rPr lang="ru-RU" sz="2800" dirty="0">
                <a:solidFill>
                  <a:schemeClr val="tx1"/>
                </a:solidFill>
              </a:rPr>
              <a:t>Добавление администраторских кнопок в информации о препарате</a:t>
            </a:r>
          </a:p>
        </p:txBody>
      </p:sp>
    </p:spTree>
    <p:extLst>
      <p:ext uri="{BB962C8B-B14F-4D97-AF65-F5344CB8AC3E}">
        <p14:creationId xmlns:p14="http://schemas.microsoft.com/office/powerpoint/2010/main" val="251774165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Основной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318</TotalTime>
  <Words>79</Words>
  <Application>Microsoft Macintosh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Wingdings 3</vt:lpstr>
      <vt:lpstr>Аспект</vt:lpstr>
      <vt:lpstr>Разработка клиент-серверного приложения «Аптечный киоск»</vt:lpstr>
      <vt:lpstr>Цели и задачи</vt:lpstr>
      <vt:lpstr>Реляционная схема БД</vt:lpstr>
      <vt:lpstr>Схема организации клиентской части</vt:lpstr>
      <vt:lpstr>Алгоритм покупки препаратов</vt:lpstr>
      <vt:lpstr>Развитие приложения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Компонент для управления элементами списка</dc:title>
  <dc:creator>Роман Тимофеев</dc:creator>
  <cp:lastModifiedBy>Microsoft Office User</cp:lastModifiedBy>
  <cp:revision>33</cp:revision>
  <dcterms:created xsi:type="dcterms:W3CDTF">2022-07-01T15:02:02Z</dcterms:created>
  <dcterms:modified xsi:type="dcterms:W3CDTF">2022-12-25T21:31:01Z</dcterms:modified>
</cp:coreProperties>
</file>