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22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35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808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930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68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5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37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9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4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5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83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9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76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18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F8EE-0843-4213-8C8B-EF9333213A6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0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ov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72D40-2F80-45A2-9FFE-22AD0A18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223" y="2391508"/>
            <a:ext cx="7928780" cy="165932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для управления элементами списка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6298EA-7168-40A7-B8D0-EDFB019FA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23" y="4050833"/>
            <a:ext cx="7928780" cy="1096899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ученик 3 курса, группы ИС-2,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Тимофеев Роман</a:t>
            </a:r>
          </a:p>
        </p:txBody>
      </p:sp>
    </p:spTree>
    <p:extLst>
      <p:ext uri="{BB962C8B-B14F-4D97-AF65-F5344CB8AC3E}">
        <p14:creationId xmlns:p14="http://schemas.microsoft.com/office/powerpoint/2010/main" val="298967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A998A-44B3-42E2-834D-3AF3CC03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053C5-7B2D-4F69-B098-BE2B4F4A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ru-RU" sz="2800" dirty="0">
                <a:solidFill>
                  <a:schemeClr val="tx1"/>
                </a:solidFill>
              </a:rPr>
              <a:t>Разработать визуальный компонент</a:t>
            </a:r>
          </a:p>
          <a:p>
            <a:pPr>
              <a:buClrTx/>
            </a:pPr>
            <a:r>
              <a:rPr lang="ru-RU" sz="2800" dirty="0">
                <a:solidFill>
                  <a:schemeClr val="tx1"/>
                </a:solidFill>
              </a:rPr>
              <a:t>Реализовать анимацию</a:t>
            </a:r>
          </a:p>
          <a:p>
            <a:pPr>
              <a:buClrTx/>
            </a:pPr>
            <a:r>
              <a:rPr lang="ru-RU" sz="2800" dirty="0">
                <a:solidFill>
                  <a:schemeClr val="tx1"/>
                </a:solidFill>
              </a:rPr>
              <a:t>Составить инструкцию по эксплуатации</a:t>
            </a:r>
          </a:p>
          <a:p>
            <a:pPr>
              <a:buClrTx/>
            </a:pPr>
            <a:r>
              <a:rPr lang="ru-RU" sz="2800" dirty="0">
                <a:solidFill>
                  <a:schemeClr val="tx1"/>
                </a:solidFill>
              </a:rPr>
              <a:t>Написать понятный программный код</a:t>
            </a:r>
          </a:p>
        </p:txBody>
      </p:sp>
    </p:spTree>
    <p:extLst>
      <p:ext uri="{BB962C8B-B14F-4D97-AF65-F5344CB8AC3E}">
        <p14:creationId xmlns:p14="http://schemas.microsoft.com/office/powerpoint/2010/main" val="152165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CEC06-7386-4AFE-AB0B-DDB99DC4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4516"/>
            <a:ext cx="8596668" cy="1200727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Основной алгоритм</a:t>
            </a:r>
          </a:p>
        </p:txBody>
      </p:sp>
      <p:pic>
        <p:nvPicPr>
          <p:cNvPr id="4" name="animation">
            <a:hlinkClick r:id="" action="ppaction://media"/>
            <a:extLst>
              <a:ext uri="{FF2B5EF4-FFF2-40B4-BE49-F238E27FC236}">
                <a16:creationId xmlns:a16="http://schemas.microsoft.com/office/drawing/2014/main" id="{2D9E2017-62D7-44FA-9997-708653CCA458}"/>
              </a:ext>
            </a:extLst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1048" end="0.3333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21982" y="1143000"/>
            <a:ext cx="2789834" cy="55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9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Второй этап декомпозиции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CF407793-B5BA-4844-A884-93F9E821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40" y="1930400"/>
            <a:ext cx="9142174" cy="3824301"/>
          </a:xfrm>
        </p:spPr>
      </p:pic>
    </p:spTree>
    <p:extLst>
      <p:ext uri="{BB962C8B-B14F-4D97-AF65-F5344CB8AC3E}">
        <p14:creationId xmlns:p14="http://schemas.microsoft.com/office/powerpoint/2010/main" val="211826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21"/>
            <a:ext cx="8596668" cy="132080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Алгоритм метода загрузки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3DFE9D3-4E0C-4C4C-918D-FB2CB9FAF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107" y="949116"/>
            <a:ext cx="2708031" cy="5656244"/>
          </a:xfrm>
        </p:spPr>
      </p:pic>
    </p:spTree>
    <p:extLst>
      <p:ext uri="{BB962C8B-B14F-4D97-AF65-F5344CB8AC3E}">
        <p14:creationId xmlns:p14="http://schemas.microsoft.com/office/powerpoint/2010/main" val="368254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F02EB-084B-48EB-9F56-651014E4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Результаты и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0FA31-238B-42D5-8D11-C4135317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Результаты – все поставленные цели.</a:t>
            </a:r>
          </a:p>
          <a:p>
            <a:pPr>
              <a:buClr>
                <a:schemeClr val="tx1"/>
              </a:buClr>
            </a:pPr>
            <a:r>
              <a:rPr lang="ru-RU" sz="2800" dirty="0">
                <a:solidFill>
                  <a:schemeClr val="tx1"/>
                </a:solidFill>
              </a:rPr>
              <a:t>Добавление событий</a:t>
            </a:r>
          </a:p>
          <a:p>
            <a:pPr>
              <a:buClr>
                <a:schemeClr val="tx1"/>
              </a:buClr>
            </a:pPr>
            <a:r>
              <a:rPr lang="ru-RU" sz="2800" dirty="0">
                <a:solidFill>
                  <a:schemeClr val="tx1"/>
                </a:solidFill>
              </a:rPr>
              <a:t>Добавление настроек</a:t>
            </a:r>
          </a:p>
          <a:p>
            <a:pPr>
              <a:buClr>
                <a:schemeClr val="tx1"/>
              </a:buClr>
            </a:pPr>
            <a:r>
              <a:rPr lang="ru-RU" sz="2800" dirty="0">
                <a:solidFill>
                  <a:schemeClr val="tx1"/>
                </a:solidFill>
              </a:rPr>
              <a:t>Изменение </a:t>
            </a:r>
            <a:r>
              <a:rPr lang="ru-RU" sz="2800">
                <a:solidFill>
                  <a:schemeClr val="tx1"/>
                </a:solidFill>
              </a:rPr>
              <a:t>оси жестов</a:t>
            </a:r>
          </a:p>
          <a:p>
            <a:pPr>
              <a:buClr>
                <a:schemeClr val="tx1"/>
              </a:buClr>
            </a:pPr>
            <a:r>
              <a:rPr lang="ru-RU" sz="2800">
                <a:solidFill>
                  <a:schemeClr val="tx1"/>
                </a:solidFill>
              </a:rPr>
              <a:t>Расширить </a:t>
            </a:r>
            <a:r>
              <a:rPr lang="ru-RU" sz="2800" dirty="0">
                <a:solidFill>
                  <a:schemeClr val="tx1"/>
                </a:solidFill>
              </a:rPr>
              <a:t>возможности заполнения списка</a:t>
            </a:r>
          </a:p>
        </p:txBody>
      </p:sp>
    </p:spTree>
    <p:extLst>
      <p:ext uri="{BB962C8B-B14F-4D97-AF65-F5344CB8AC3E}">
        <p14:creationId xmlns:p14="http://schemas.microsoft.com/office/powerpoint/2010/main" val="251774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C1E66-0C77-4E3F-9000-7421B294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358" y="2768600"/>
            <a:ext cx="6690620" cy="132080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2731916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Основной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</TotalTime>
  <Words>63</Words>
  <Application>Microsoft Office PowerPoint</Application>
  <PresentationFormat>Широкоэкранный</PresentationFormat>
  <Paragraphs>18</Paragraphs>
  <Slides>7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Wingdings 3</vt:lpstr>
      <vt:lpstr>Аспект</vt:lpstr>
      <vt:lpstr>Компонент для управления элементами списка</vt:lpstr>
      <vt:lpstr>Цели и задачи</vt:lpstr>
      <vt:lpstr>Основной алгоритм</vt:lpstr>
      <vt:lpstr>Второй этап декомпозиции</vt:lpstr>
      <vt:lpstr>Алгоритм метода загрузки</vt:lpstr>
      <vt:lpstr>Результаты и развитие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Компонент для управления элементами списка</dc:title>
  <dc:creator>Роман Тимофеев</dc:creator>
  <cp:lastModifiedBy>Роман Тимофеев</cp:lastModifiedBy>
  <cp:revision>19</cp:revision>
  <dcterms:created xsi:type="dcterms:W3CDTF">2022-07-01T15:02:02Z</dcterms:created>
  <dcterms:modified xsi:type="dcterms:W3CDTF">2022-07-01T19:56:41Z</dcterms:modified>
</cp:coreProperties>
</file>