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7" r:id="rId2"/>
    <p:sldId id="258" r:id="rId3"/>
    <p:sldId id="259" r:id="rId4"/>
    <p:sldId id="260" r:id="rId5"/>
    <p:sldId id="269" r:id="rId6"/>
    <p:sldId id="268" r:id="rId7"/>
    <p:sldId id="270" r:id="rId8"/>
    <p:sldId id="271" r:id="rId9"/>
    <p:sldId id="283" r:id="rId10"/>
    <p:sldId id="286" r:id="rId11"/>
    <p:sldId id="273" r:id="rId12"/>
    <p:sldId id="274" r:id="rId13"/>
    <p:sldId id="288" r:id="rId14"/>
    <p:sldId id="275" r:id="rId15"/>
    <p:sldId id="276" r:id="rId16"/>
    <p:sldId id="277" r:id="rId17"/>
    <p:sldId id="289" r:id="rId18"/>
    <p:sldId id="290" r:id="rId19"/>
    <p:sldId id="291" r:id="rId20"/>
    <p:sldId id="278" r:id="rId21"/>
    <p:sldId id="279" r:id="rId22"/>
    <p:sldId id="280" r:id="rId23"/>
    <p:sldId id="281" r:id="rId24"/>
    <p:sldId id="262" r:id="rId25"/>
    <p:sldId id="263" r:id="rId26"/>
    <p:sldId id="264" r:id="rId27"/>
    <p:sldId id="266" r:id="rId28"/>
    <p:sldId id="29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4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3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FDA888-99C1-428C-8954-753410F11941}" type="datetimeFigureOut">
              <a:rPr lang="en-US" smtClean="0"/>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EC7310-76DD-431C-AEAC-D0869A0ADFB0}" type="slidenum">
              <a:rPr lang="en-US" smtClean="0"/>
              <a:t>‹#›</a:t>
            </a:fld>
            <a:endParaRPr lang="en-US"/>
          </a:p>
        </p:txBody>
      </p:sp>
    </p:spTree>
    <p:extLst>
      <p:ext uri="{BB962C8B-B14F-4D97-AF65-F5344CB8AC3E}">
        <p14:creationId xmlns:p14="http://schemas.microsoft.com/office/powerpoint/2010/main" val="3036853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3DEC7310-76DD-431C-AEAC-D0869A0ADFB0}"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B9E0977-188A-4FC3-B6A0-98AAF3C69B1E}"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E0977-188A-4FC3-B6A0-98AAF3C69B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E0977-188A-4FC3-B6A0-98AAF3C69B1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E0977-188A-4FC3-B6A0-98AAF3C69B1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B9E0977-188A-4FC3-B6A0-98AAF3C69B1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9E0977-188A-4FC3-B6A0-98AAF3C69B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9E0977-188A-4FC3-B6A0-98AAF3C69B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9E0977-188A-4FC3-B6A0-98AAF3C69B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9E0977-188A-4FC3-B6A0-98AAF3C69B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9E0977-188A-4FC3-B6A0-98AAF3C69B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84122C-7EA3-4029-8CFC-4605DD94BC6A}"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9E0977-188A-4FC3-B6A0-98AAF3C69B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284122C-7EA3-4029-8CFC-4605DD94BC6A}" type="datetimeFigureOut">
              <a:rPr lang="en-US" smtClean="0"/>
              <a:pPr/>
              <a:t>1/12/2023</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B9E0977-188A-4FC3-B6A0-98AAF3C69B1E}"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533400"/>
            <a:ext cx="17221200" cy="1143000"/>
          </a:xfrm>
        </p:spPr>
        <p:txBody>
          <a:bodyPr>
            <a:normAutofit/>
          </a:bodyPr>
          <a:lstStyle/>
          <a:p>
            <a:r>
              <a:rPr lang="en-US" sz="3200" smtClean="0">
                <a:solidFill>
                  <a:srgbClr val="CC2488"/>
                </a:solidFill>
              </a:rPr>
              <a:t>GENUINE SPARES</a:t>
            </a:r>
            <a:endParaRPr lang="en-US" sz="2400" dirty="0">
              <a:solidFill>
                <a:srgbClr val="CC2488"/>
              </a:solidFill>
            </a:endParaRPr>
          </a:p>
        </p:txBody>
      </p:sp>
      <p:sp>
        <p:nvSpPr>
          <p:cNvPr id="3" name="Content Placeholder 2"/>
          <p:cNvSpPr>
            <a:spLocks noGrp="1"/>
          </p:cNvSpPr>
          <p:nvPr>
            <p:ph idx="1"/>
          </p:nvPr>
        </p:nvSpPr>
        <p:spPr/>
        <p:txBody>
          <a:bodyPr>
            <a:normAutofit/>
          </a:bodyPr>
          <a:lstStyle/>
          <a:p>
            <a:pPr>
              <a:buNone/>
            </a:pPr>
            <a:r>
              <a:rPr lang="en-US" dirty="0" smtClean="0"/>
              <a:t>                                          </a:t>
            </a:r>
            <a:r>
              <a:rPr lang="en-US" sz="1600" dirty="0" smtClean="0"/>
              <a:t>for</a:t>
            </a:r>
          </a:p>
          <a:p>
            <a:pPr>
              <a:buNone/>
            </a:pPr>
            <a:r>
              <a:rPr lang="en-US" sz="1600" dirty="0"/>
              <a:t> </a:t>
            </a:r>
            <a:r>
              <a:rPr lang="en-US" sz="1600" dirty="0" smtClean="0"/>
              <a:t>                                              GENUINE SPARE PARTS</a:t>
            </a:r>
          </a:p>
          <a:p>
            <a:pPr>
              <a:buNone/>
            </a:pPr>
            <a:r>
              <a:rPr lang="en-US" sz="1700" dirty="0" smtClean="0"/>
              <a:t>                                                      submission </a:t>
            </a:r>
            <a:r>
              <a:rPr lang="en-US" sz="1700" dirty="0" smtClean="0"/>
              <a:t>date:12-01-2023</a:t>
            </a:r>
            <a:endParaRPr lang="en-US" sz="1700" dirty="0" smtClean="0"/>
          </a:p>
          <a:p>
            <a:pPr>
              <a:buNone/>
            </a:pPr>
            <a:r>
              <a:rPr lang="en-US" sz="1700" dirty="0"/>
              <a:t> </a:t>
            </a:r>
            <a:r>
              <a:rPr lang="en-US" sz="1700" dirty="0" smtClean="0"/>
              <a:t>                                                                                                        By:</a:t>
            </a:r>
          </a:p>
          <a:p>
            <a:pPr>
              <a:buNone/>
            </a:pPr>
            <a:r>
              <a:rPr lang="en-US" sz="1700" dirty="0"/>
              <a:t> </a:t>
            </a:r>
            <a:r>
              <a:rPr lang="en-US" sz="1700" dirty="0" smtClean="0"/>
              <a:t>                                                                                                            </a:t>
            </a:r>
            <a:r>
              <a:rPr lang="en-US" sz="1700" dirty="0" err="1" smtClean="0"/>
              <a:t>Kathirvel</a:t>
            </a:r>
            <a:r>
              <a:rPr lang="en-US" sz="1700" dirty="0" smtClean="0"/>
              <a:t> </a:t>
            </a:r>
            <a:r>
              <a:rPr lang="en-US" sz="1700" dirty="0" smtClean="0"/>
              <a:t>R</a:t>
            </a:r>
            <a:endParaRPr lang="en-US" sz="1700" dirty="0" smtClean="0"/>
          </a:p>
          <a:p>
            <a:pPr>
              <a:buNone/>
            </a:pPr>
            <a:r>
              <a:rPr lang="en-US" sz="1700" dirty="0"/>
              <a:t> </a:t>
            </a:r>
            <a:r>
              <a:rPr lang="en-US" sz="1700" dirty="0" smtClean="0"/>
              <a:t>                                                                                                            Prathap S</a:t>
            </a:r>
          </a:p>
          <a:p>
            <a:pPr>
              <a:buNone/>
            </a:pPr>
            <a:r>
              <a:rPr lang="en-US" sz="1700" dirty="0"/>
              <a:t> </a:t>
            </a:r>
            <a:r>
              <a:rPr lang="en-US" sz="1700" dirty="0" smtClean="0"/>
              <a:t>                                                                                                            Aravindh S</a:t>
            </a:r>
          </a:p>
          <a:p>
            <a:pPr>
              <a:buNone/>
            </a:pPr>
            <a:r>
              <a:rPr lang="en-US" sz="1700" dirty="0"/>
              <a:t> </a:t>
            </a:r>
            <a:r>
              <a:rPr lang="en-US" sz="1700" dirty="0" smtClean="0"/>
              <a:t>                                                                                                            Kishore S</a:t>
            </a:r>
          </a:p>
          <a:p>
            <a:pPr>
              <a:buNone/>
            </a:pPr>
            <a:r>
              <a:rPr lang="en-US" sz="1700" dirty="0"/>
              <a:t> </a:t>
            </a:r>
            <a:r>
              <a:rPr lang="en-US" sz="1700" dirty="0" smtClean="0"/>
              <a:t>                                                                                                            Vishva R</a:t>
            </a:r>
          </a:p>
          <a:p>
            <a:pPr>
              <a:buNone/>
            </a:pPr>
            <a:r>
              <a:rPr lang="en-US" sz="1700" dirty="0"/>
              <a:t> </a:t>
            </a:r>
            <a:r>
              <a:rPr lang="en-US" sz="1700" dirty="0" smtClean="0"/>
              <a:t>                                                                                                            Kiruthikadharshini S</a:t>
            </a:r>
          </a:p>
          <a:p>
            <a:pPr>
              <a:buNone/>
            </a:pPr>
            <a:r>
              <a:rPr lang="en-US" sz="1700" dirty="0"/>
              <a:t> </a:t>
            </a:r>
            <a:r>
              <a:rPr lang="en-US" sz="1700" dirty="0" smtClean="0"/>
              <a:t>                                                                                                             Mahalakshmi M</a:t>
            </a:r>
          </a:p>
          <a:p>
            <a:pPr>
              <a:buNone/>
            </a:pPr>
            <a:r>
              <a:rPr lang="en-US" sz="1700" dirty="0"/>
              <a:t> </a:t>
            </a:r>
            <a:r>
              <a:rPr lang="en-US" sz="1700" dirty="0" smtClean="0"/>
              <a:t>                                                                   SUPERVISOR</a:t>
            </a:r>
          </a:p>
          <a:p>
            <a:pPr>
              <a:buNone/>
            </a:pPr>
            <a:r>
              <a:rPr lang="en-US" sz="1700" dirty="0"/>
              <a:t> </a:t>
            </a:r>
            <a:r>
              <a:rPr lang="en-US" sz="1700" dirty="0" smtClean="0"/>
              <a:t>                                                                    S.Radhika, M.E.,</a:t>
            </a:r>
          </a:p>
          <a:p>
            <a:pPr>
              <a:buNone/>
            </a:pPr>
            <a:endParaRPr lang="en-US" sz="1600" dirty="0"/>
          </a:p>
          <a:p>
            <a:pPr>
              <a:buNone/>
            </a:pPr>
            <a:endParaRPr lang="en-US" sz="1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_2023-01-10-10-43-52-36_76f2ab036d11ad9875661d439f746a97.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No SQL database  used for high-volume data storage.</a:t>
            </a:r>
          </a:p>
          <a:p>
            <a:pPr>
              <a:buFont typeface="Wingdings" pitchFamily="2" charset="2"/>
              <a:buChar char="Ø"/>
            </a:pPr>
            <a:r>
              <a:rPr lang="en-US" dirty="0" smtClean="0"/>
              <a:t>Open-source document –oriented database.</a:t>
            </a:r>
          </a:p>
          <a:p>
            <a:pPr>
              <a:buFont typeface="Wingdings" pitchFamily="2" charset="2"/>
              <a:buChar char="Ø"/>
            </a:pPr>
            <a:r>
              <a:rPr lang="en-US" dirty="0" smtClean="0"/>
              <a:t>Mongo DB is written in C++.</a:t>
            </a:r>
          </a:p>
          <a:p>
            <a:pPr>
              <a:buFont typeface="Wingdings" pitchFamily="2" charset="2"/>
              <a:buChar char="Ø"/>
            </a:pPr>
            <a:r>
              <a:rPr lang="en-US" dirty="0" smtClean="0"/>
              <a:t>It stores data in JSON format.</a:t>
            </a:r>
          </a:p>
          <a:p>
            <a:pPr>
              <a:buFont typeface="Wingdings" pitchFamily="2" charset="2"/>
              <a:buChar char="Ø"/>
            </a:pPr>
            <a:r>
              <a:rPr lang="en-US" dirty="0" smtClean="0"/>
              <a:t>Can be easily used with Node.</a:t>
            </a:r>
          </a:p>
          <a:p>
            <a:pPr>
              <a:buFont typeface="Wingdings" pitchFamily="2" charset="2"/>
              <a:buChar char="Ø"/>
            </a:pPr>
            <a:r>
              <a:rPr lang="en-US" dirty="0" smtClean="0"/>
              <a:t>Mongo uses BSON to query database.</a:t>
            </a:r>
          </a:p>
          <a:p>
            <a:pPr>
              <a:buFont typeface="Wingdings" pitchFamily="2" charset="2"/>
              <a:buChar char="Ø"/>
            </a:pPr>
            <a:r>
              <a:rPr lang="en-US" dirty="0" smtClean="0"/>
              <a:t>Documents containing key-value pairs are the basic units data in Mongo DB</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Mongo DB?</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pPr algn="just">
              <a:buFont typeface="Wingdings" pitchFamily="2" charset="2"/>
              <a:buChar char="v"/>
            </a:pPr>
            <a:r>
              <a:rPr lang="en-US" dirty="0" smtClean="0"/>
              <a:t>FAST- Being a document –oriented database, easy to  index documents. There fore a faster response .</a:t>
            </a:r>
          </a:p>
          <a:p>
            <a:pPr algn="just">
              <a:buFont typeface="Wingdings" pitchFamily="2" charset="2"/>
              <a:buChar char="v"/>
            </a:pPr>
            <a:r>
              <a:rPr lang="en-US" dirty="0" smtClean="0"/>
              <a:t>Scalability-Large data can be handled by dividing by dividing it into several machines.</a:t>
            </a:r>
          </a:p>
          <a:p>
            <a:pPr>
              <a:buFont typeface="Wingdings" pitchFamily="2" charset="2"/>
              <a:buChar char="v"/>
            </a:pPr>
            <a:r>
              <a:rPr lang="en-US" dirty="0" smtClean="0"/>
              <a:t>Use of javascript-Mongo DB uses javascript which is the biggest  advantage.   </a:t>
            </a:r>
          </a:p>
          <a:p>
            <a:pPr>
              <a:buFont typeface="Wingdings" pitchFamily="2" charset="2"/>
              <a:buChar char="v"/>
            </a:pPr>
            <a:r>
              <a:rPr lang="en-US" dirty="0" smtClean="0"/>
              <a:t>Schema Less-any type of data in a separate document.</a:t>
            </a:r>
          </a:p>
          <a:p>
            <a:pPr>
              <a:buFont typeface="Wingdings" pitchFamily="2" charset="2"/>
              <a:buChar char="v"/>
            </a:pPr>
            <a:r>
              <a:rPr lang="en-US" dirty="0" smtClean="0"/>
              <a:t>Data stored in the form of JSON.</a:t>
            </a:r>
          </a:p>
          <a:p>
            <a:pPr>
              <a:buFont typeface="Wingdings" pitchFamily="2" charset="2"/>
              <a:buChar char="v"/>
            </a:pPr>
            <a:r>
              <a:rPr lang="en-US" dirty="0" smtClean="0"/>
              <a:t>Simple Environment setup- its really  simple to set      up Mongo DB.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_2023-01-10-10-44-10-28_76f2ab036d11ad9875661d439f746a97.jpg"/>
          <p:cNvPicPr>
            <a:picLocks noGrp="1" noChangeAspect="1"/>
          </p:cNvPicPr>
          <p:nvPr>
            <p:ph idx="1"/>
          </p:nvPr>
        </p:nvPicPr>
        <p:blipFill>
          <a:blip r:embed="rId2"/>
          <a:stretch>
            <a:fillRect/>
          </a:stretch>
        </p:blipFill>
        <p:spPr>
          <a:xfrm>
            <a:off x="0" y="0"/>
            <a:ext cx="9144000" cy="6477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NODEJS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t> Javascript run-time environment built on chrome’s V8 javascript.</a:t>
            </a:r>
          </a:p>
          <a:p>
            <a:pPr>
              <a:buFont typeface="Wingdings" pitchFamily="2" charset="2"/>
              <a:buChar char="v"/>
            </a:pPr>
            <a:r>
              <a:rPr lang="en-US" dirty="0" smtClean="0"/>
              <a:t>Node.js allows you to run javascript on the server.</a:t>
            </a:r>
          </a:p>
          <a:p>
            <a:pPr>
              <a:buFont typeface="Wingdings" pitchFamily="2" charset="2"/>
              <a:buChar char="v"/>
            </a:pPr>
            <a:r>
              <a:rPr lang="en-US" dirty="0" smtClean="0"/>
              <a:t>It is free&amp; open source, written in C++.</a:t>
            </a:r>
          </a:p>
          <a:p>
            <a:pPr>
              <a:buFont typeface="Wingdings" pitchFamily="2" charset="2"/>
              <a:buChar char="v"/>
            </a:pPr>
            <a:r>
              <a:rPr lang="en-US" dirty="0" smtClean="0"/>
              <a:t>Ryan Dahl developed Node.js 2009.He embedded C++ code with chrome’sV8 Engine and gave the name as Node.js.</a:t>
            </a:r>
          </a:p>
          <a:p>
            <a:pPr>
              <a:buFont typeface="Wingdings" pitchFamily="2" charset="2"/>
              <a:buChar char="v"/>
            </a:pPr>
            <a:r>
              <a:rPr lang="en-US" dirty="0" smtClean="0"/>
              <a:t>Node.js runs single- threaded, non-blocking, asynchronous programming, which is very memory efficient.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NODEJS?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Back –end services such as AP ls.</a:t>
            </a:r>
          </a:p>
          <a:p>
            <a:pPr>
              <a:buFont typeface="Wingdings" pitchFamily="2" charset="2"/>
              <a:buChar char="v"/>
            </a:pPr>
            <a:r>
              <a:rPr lang="en-US" dirty="0" smtClean="0"/>
              <a:t>Highly scalable, data-intensive and real-time apps.</a:t>
            </a:r>
          </a:p>
          <a:p>
            <a:pPr>
              <a:buFont typeface="Wingdings" pitchFamily="2" charset="2"/>
              <a:buChar char="v"/>
            </a:pPr>
            <a:r>
              <a:rPr lang="en-US" dirty="0" smtClean="0"/>
              <a:t>I/o bounds applications.</a:t>
            </a:r>
          </a:p>
          <a:p>
            <a:pPr>
              <a:buFont typeface="Wingdings" pitchFamily="2" charset="2"/>
              <a:buChar char="v"/>
            </a:pPr>
            <a:r>
              <a:rPr lang="en-US" dirty="0" smtClean="0"/>
              <a:t>Single page application.</a:t>
            </a:r>
          </a:p>
          <a:p>
            <a:pPr>
              <a:buFont typeface="Wingdings" pitchFamily="2" charset="2"/>
              <a:buChar char="v"/>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not to use </a:t>
            </a:r>
            <a:r>
              <a:rPr lang="en-US" dirty="0" err="1" smtClean="0"/>
              <a:t>Nodejs</a:t>
            </a:r>
            <a:r>
              <a:rPr lang="en-US" dirty="0" smtClean="0"/>
              <a:t>?</a:t>
            </a:r>
            <a:endParaRPr lang="en-US" dirty="0"/>
          </a:p>
        </p:txBody>
      </p:sp>
      <p:sp>
        <p:nvSpPr>
          <p:cNvPr id="3" name="Content Placeholder 2"/>
          <p:cNvSpPr>
            <a:spLocks noGrp="1"/>
          </p:cNvSpPr>
          <p:nvPr>
            <p:ph idx="1"/>
          </p:nvPr>
        </p:nvSpPr>
        <p:spPr/>
        <p:txBody>
          <a:bodyPr/>
          <a:lstStyle/>
          <a:p>
            <a:pPr lvl="1">
              <a:buFont typeface="Wingdings" pitchFamily="2" charset="2"/>
              <a:buChar char="v"/>
            </a:pPr>
            <a:r>
              <a:rPr lang="en-US" dirty="0" smtClean="0"/>
              <a:t>Node.js is not used in CPU-intensive apps which requires calculations done by CPU.</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_2023-01-10-10-57-44-95_76f2ab036d11ad9875661d439f746a97.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ExpressJS</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t>Flexible Node.js framework that provides robust set of features for web and mobile application.</a:t>
            </a:r>
          </a:p>
          <a:p>
            <a:pPr>
              <a:buFont typeface="Wingdings" pitchFamily="2" charset="2"/>
              <a:buChar char="v"/>
            </a:pPr>
            <a:r>
              <a:rPr lang="en-US" dirty="0" smtClean="0"/>
              <a:t>It provides easy routing of requests based on</a:t>
            </a:r>
          </a:p>
          <a:p>
            <a:pPr>
              <a:buNone/>
            </a:pPr>
            <a:r>
              <a:rPr lang="en-US" dirty="0" smtClean="0"/>
              <a:t>     HTTP methods and URLs.</a:t>
            </a:r>
          </a:p>
          <a:p>
            <a:pPr>
              <a:buFont typeface="Wingdings" pitchFamily="2" charset="2"/>
              <a:buChar char="v"/>
            </a:pPr>
            <a:r>
              <a:rPr lang="en-US" dirty="0" smtClean="0"/>
              <a:t>It allows to set up middlewares to respond to</a:t>
            </a:r>
          </a:p>
          <a:p>
            <a:pPr>
              <a:buNone/>
            </a:pPr>
            <a:r>
              <a:rPr lang="en-US" dirty="0" smtClean="0"/>
              <a:t>     HTTP requests</a:t>
            </a:r>
          </a:p>
          <a:p>
            <a:pPr>
              <a:buFont typeface="Wingdings" pitchFamily="2" charset="2"/>
              <a:buChar char="v"/>
            </a:pPr>
            <a:r>
              <a:rPr lang="en-US" dirty="0" smtClean="0"/>
              <a:t>Allows to dynamically render HTML pages based on passing arguments to templates.</a:t>
            </a:r>
          </a:p>
          <a:p>
            <a:pPr>
              <a:buNone/>
            </a:pPr>
            <a:r>
              <a:rPr lang="en-U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_2023-01-10-10-57-52-68_76f2ab036d11ad9875661d439f746a97.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400" dirty="0" smtClean="0"/>
              <a:t>    The  project aims  to provide  details about </a:t>
            </a:r>
            <a:r>
              <a:rPr lang="en-US" sz="2400" dirty="0" err="1" smtClean="0"/>
              <a:t>Maruthi</a:t>
            </a:r>
            <a:r>
              <a:rPr lang="en-US" sz="2400" dirty="0" smtClean="0"/>
              <a:t> 	</a:t>
            </a:r>
            <a:r>
              <a:rPr lang="en-US" sz="2400" dirty="0" err="1" smtClean="0"/>
              <a:t>suzuki</a:t>
            </a:r>
            <a:r>
              <a:rPr lang="en-US" sz="2400" dirty="0" smtClean="0"/>
              <a:t> spare parts. This project hold limited 	features, over a period of a time,new and new 	functionalities will be added to the site.</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REACTJS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A  javascript library for building user interfaces for web and mobile applications.</a:t>
            </a:r>
          </a:p>
          <a:p>
            <a:pPr>
              <a:buFont typeface="Wingdings" pitchFamily="2" charset="2"/>
              <a:buChar char="v"/>
            </a:pPr>
            <a:r>
              <a:rPr lang="en-US" dirty="0" smtClean="0"/>
              <a:t>React is used to build single- page applications.</a:t>
            </a:r>
          </a:p>
          <a:p>
            <a:pPr>
              <a:buFont typeface="Wingdings" pitchFamily="2" charset="2"/>
              <a:buChar char="v"/>
            </a:pPr>
            <a:r>
              <a:rPr lang="en-US" dirty="0" smtClean="0"/>
              <a:t>React allows us to create reusable UI components.</a:t>
            </a:r>
          </a:p>
          <a:p>
            <a:pPr>
              <a:buFont typeface="Wingdings" pitchFamily="2" charset="2"/>
              <a:buChar char="v"/>
            </a:pPr>
            <a:r>
              <a:rPr lang="en-US" dirty="0" smtClean="0"/>
              <a:t>React-router to handle the front –end routing.</a:t>
            </a:r>
          </a:p>
          <a:p>
            <a:pPr>
              <a:buFont typeface="Wingdings" pitchFamily="2" charset="2"/>
              <a:buChar char="v"/>
            </a:pPr>
            <a:r>
              <a:rPr lang="en-US" dirty="0" smtClean="0"/>
              <a:t>React was created by jordan walke ,a Software Engineer at  Facebook.</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use React?</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JSX( javascript XML) makes it easier and simpler to write React components.</a:t>
            </a:r>
          </a:p>
          <a:p>
            <a:pPr>
              <a:buFont typeface="Wingdings" pitchFamily="2" charset="2"/>
              <a:buChar char="v"/>
            </a:pPr>
            <a:r>
              <a:rPr lang="en-US" dirty="0" smtClean="0"/>
              <a:t>React js  supports components. These components also promote code reusability and make the overall web application easier to understand and debug.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React Work?</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Instead of manipulating the browser’s DOM directly, React creates a virtual DOM in memory , where it does all the necessary manipulating, before making the changes in the browser DOM.</a:t>
            </a:r>
          </a:p>
          <a:p>
            <a:pPr>
              <a:buFont typeface="Wingdings" pitchFamily="2" charset="2"/>
              <a:buChar char="v"/>
            </a:pPr>
            <a:r>
              <a:rPr lang="en-US" dirty="0" smtClean="0"/>
              <a:t>React finds out what changes have been made and changes only what needs to be changed.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6" name="Content Placeholder 5" descr="Screenshot_2023-01-10-10-58-03-65_76f2ab036d11ad9875661d439f746a97.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US" dirty="0"/>
          </a:p>
        </p:txBody>
      </p:sp>
      <p:sp>
        <p:nvSpPr>
          <p:cNvPr id="3" name="Content Placeholder 2"/>
          <p:cNvSpPr>
            <a:spLocks noGrp="1"/>
          </p:cNvSpPr>
          <p:nvPr>
            <p:ph idx="1"/>
          </p:nvPr>
        </p:nvSpPr>
        <p:spPr/>
        <p:txBody>
          <a:bodyPr>
            <a:normAutofit/>
          </a:bodyPr>
          <a:lstStyle/>
          <a:p>
            <a:pPr>
              <a:buNone/>
            </a:pPr>
            <a:r>
              <a:rPr lang="en-US" sz="2400" dirty="0" smtClean="0">
                <a:solidFill>
                  <a:srgbClr val="C00000"/>
                </a:solidFill>
              </a:rPr>
              <a:t> </a:t>
            </a:r>
            <a:r>
              <a:rPr lang="en-US" sz="2400" b="1" dirty="0" smtClean="0">
                <a:solidFill>
                  <a:schemeClr val="accent1">
                    <a:lumMod val="50000"/>
                  </a:schemeClr>
                </a:solidFill>
              </a:rPr>
              <a:t>HOME :</a:t>
            </a:r>
          </a:p>
          <a:p>
            <a:pPr>
              <a:buFont typeface="Wingdings" pitchFamily="2" charset="2"/>
              <a:buChar char="v"/>
            </a:pPr>
            <a:r>
              <a:rPr lang="en-US" sz="2400" dirty="0"/>
              <a:t>H</a:t>
            </a:r>
            <a:r>
              <a:rPr lang="en-US" sz="2400" dirty="0" smtClean="0"/>
              <a:t>ome</a:t>
            </a:r>
          </a:p>
          <a:p>
            <a:pPr>
              <a:buFont typeface="Wingdings" pitchFamily="2" charset="2"/>
              <a:buChar char="v"/>
            </a:pPr>
            <a:r>
              <a:rPr lang="en-US" sz="2400" dirty="0" smtClean="0"/>
              <a:t>Company details</a:t>
            </a:r>
          </a:p>
          <a:p>
            <a:pPr>
              <a:buFont typeface="Wingdings" pitchFamily="2" charset="2"/>
              <a:buChar char="v"/>
            </a:pPr>
            <a:r>
              <a:rPr lang="en-US" sz="2400" dirty="0" smtClean="0"/>
              <a:t>Account</a:t>
            </a:r>
          </a:p>
          <a:p>
            <a:pPr>
              <a:buFont typeface="Wingdings" pitchFamily="2" charset="2"/>
              <a:buChar char="v"/>
            </a:pPr>
            <a:r>
              <a:rPr lang="en-US" sz="2400" dirty="0" smtClean="0"/>
              <a:t>Products</a:t>
            </a:r>
          </a:p>
          <a:p>
            <a:pPr>
              <a:buFont typeface="Wingdings" pitchFamily="2" charset="2"/>
              <a:buChar char="v"/>
            </a:pPr>
            <a:r>
              <a:rPr lang="en-US" sz="2400" dirty="0" smtClean="0"/>
              <a:t>About</a:t>
            </a:r>
          </a:p>
          <a:p>
            <a:pPr>
              <a:buNone/>
            </a:pPr>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a:t>
            </a:r>
            <a:endParaRPr lang="en-US" dirty="0"/>
          </a:p>
        </p:txBody>
      </p:sp>
      <p:sp>
        <p:nvSpPr>
          <p:cNvPr id="3" name="Content Placeholder 2"/>
          <p:cNvSpPr>
            <a:spLocks noGrp="1"/>
          </p:cNvSpPr>
          <p:nvPr>
            <p:ph idx="1"/>
          </p:nvPr>
        </p:nvSpPr>
        <p:spPr/>
        <p:txBody>
          <a:bodyPr>
            <a:normAutofit/>
          </a:bodyPr>
          <a:lstStyle/>
          <a:p>
            <a:pPr>
              <a:buNone/>
            </a:pPr>
            <a:endParaRPr lang="en-US" sz="2400" dirty="0" smtClean="0">
              <a:solidFill>
                <a:srgbClr val="C00000"/>
              </a:solidFill>
            </a:endParaRPr>
          </a:p>
          <a:p>
            <a:pPr>
              <a:buFont typeface="Wingdings" pitchFamily="2" charset="2"/>
              <a:buChar char="v"/>
            </a:pPr>
            <a:r>
              <a:rPr lang="en-US" sz="2400" dirty="0" smtClean="0"/>
              <a:t>First name</a:t>
            </a:r>
          </a:p>
          <a:p>
            <a:pPr>
              <a:buFont typeface="Wingdings" pitchFamily="2" charset="2"/>
              <a:buChar char="v"/>
            </a:pPr>
            <a:r>
              <a:rPr lang="en-US" sz="2400" dirty="0" smtClean="0"/>
              <a:t>Last Name</a:t>
            </a:r>
          </a:p>
          <a:p>
            <a:pPr>
              <a:buFont typeface="Wingdings" pitchFamily="2" charset="2"/>
              <a:buChar char="v"/>
            </a:pPr>
            <a:r>
              <a:rPr lang="en-US" sz="2400" dirty="0" smtClean="0"/>
              <a:t>Mail id</a:t>
            </a:r>
          </a:p>
          <a:p>
            <a:pPr>
              <a:buFont typeface="Wingdings" pitchFamily="2" charset="2"/>
              <a:buChar char="v"/>
            </a:pPr>
            <a:r>
              <a:rPr lang="en-US" sz="2400" dirty="0" smtClean="0"/>
              <a:t>Password</a:t>
            </a:r>
          </a:p>
          <a:p>
            <a:pPr>
              <a:buFont typeface="Wingdings" pitchFamily="2" charset="2"/>
              <a:buChar char="v"/>
            </a:pPr>
            <a:r>
              <a:rPr lang="en-US" sz="2400" dirty="0" smtClean="0"/>
              <a:t>Sign up</a:t>
            </a:r>
          </a:p>
          <a:p>
            <a:pPr marL="137160" indent="0">
              <a:buNone/>
            </a:pPr>
            <a:endParaRPr lang="en-US"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LOGIN</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Email id</a:t>
            </a:r>
          </a:p>
          <a:p>
            <a:pPr>
              <a:buFont typeface="Wingdings" pitchFamily="2" charset="2"/>
              <a:buChar char="v"/>
            </a:pPr>
            <a:r>
              <a:rPr lang="en-US" dirty="0" smtClean="0"/>
              <a:t>Password</a:t>
            </a:r>
          </a:p>
          <a:p>
            <a:pPr>
              <a:buFont typeface="Wingdings" pitchFamily="2" charset="2"/>
              <a:buChar char="v"/>
            </a:pPr>
            <a:r>
              <a:rPr lang="en-US" dirty="0" smtClean="0"/>
              <a:t>Sign in</a:t>
            </a:r>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 MANAGEMENT PROCESS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t>       Once the SRS created  and it is implemented to the project work. If there is any changes in the project work like bug, error and defects etc the SRS document also changed based on the project work done.</a:t>
            </a:r>
          </a:p>
          <a:p>
            <a:pPr marL="594360" indent="-457200">
              <a:buFont typeface="Wingdings" pitchFamily="2" charset="2"/>
              <a:buChar char="v"/>
            </a:pPr>
            <a:r>
              <a:rPr lang="en-US" sz="2000" dirty="0" smtClean="0"/>
              <a:t>The SRS document will be changed by the testing engineer and client providing instructions.</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 PIC.png"/>
          <p:cNvPicPr>
            <a:picLocks noGrp="1" noChangeAspect="1"/>
          </p:cNvPicPr>
          <p:nvPr>
            <p:ph idx="4294967295"/>
          </p:nvPr>
        </p:nvPicPr>
        <p:blipFill>
          <a:blip r:embed="rId2"/>
          <a:stretch>
            <a:fillRect/>
          </a:stretch>
        </p:blipFill>
        <p:spPr>
          <a:xfrm>
            <a:off x="762000" y="762000"/>
            <a:ext cx="7772400" cy="54864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400" dirty="0" smtClean="0"/>
              <a:t>       The purpose of the project is to know  all the details  about maruthi suzuki spare parts. This is specially made for Maruthi suzuki cars only.This document will be used by all developers and test engineers.</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400" dirty="0" smtClean="0"/>
              <a:t>The scope of the project  is to learn all the spare parts details about the maruthi suzuki cars.This is specially made for  “</a:t>
            </a:r>
            <a:r>
              <a:rPr lang="en-US" sz="2400" b="1" dirty="0" smtClean="0"/>
              <a:t>Maruthi suzuki cars only</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MERN</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024" y="1676400"/>
            <a:ext cx="76962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Of MERN Stack</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MERN stands for Mongo DB ,Express, React, Node, after the four technologies that make  up the  stack that is  used for easier and faster deployment of full- stack web applications.</a:t>
            </a:r>
          </a:p>
          <a:p>
            <a:pPr>
              <a:buFont typeface="Wingdings" pitchFamily="2" charset="2"/>
              <a:buChar char="v"/>
            </a:pPr>
            <a:r>
              <a:rPr lang="en-US" dirty="0" smtClean="0"/>
              <a:t>Mongo DB- Document database</a:t>
            </a:r>
          </a:p>
          <a:p>
            <a:pPr>
              <a:buFont typeface="Wingdings" pitchFamily="2" charset="2"/>
              <a:buChar char="v"/>
            </a:pPr>
            <a:r>
              <a:rPr lang="en-US" dirty="0" smtClean="0"/>
              <a:t>Express(.js)-Node.js web framework</a:t>
            </a:r>
          </a:p>
          <a:p>
            <a:pPr>
              <a:buFont typeface="Wingdings" pitchFamily="2" charset="2"/>
              <a:buChar char="v"/>
            </a:pPr>
            <a:r>
              <a:rPr lang="en-US" dirty="0" smtClean="0"/>
              <a:t> React(.js)-a client-side javascript library</a:t>
            </a:r>
          </a:p>
          <a:p>
            <a:pPr>
              <a:buFont typeface="Wingdings" pitchFamily="2" charset="2"/>
              <a:buChar char="v"/>
            </a:pPr>
            <a:r>
              <a:rPr lang="en-US" dirty="0" smtClean="0"/>
              <a:t>Node(.js)-the premier javascript web server</a:t>
            </a:r>
          </a:p>
          <a:p>
            <a:pPr>
              <a:buFont typeface="Wingdings" pitchFamily="2" charset="2"/>
              <a:buChar char="Ø"/>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_2023-01-10-10-43-40-89_76f2ab036d11ad9875661d439f746a97.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001000" cy="762000"/>
          </a:xfrm>
        </p:spPr>
        <p:txBody>
          <a:bodyPr>
            <a:normAutofit fontScale="90000"/>
          </a:bodyPr>
          <a:lstStyle/>
          <a:p>
            <a:r>
              <a:rPr lang="en-US" dirty="0" smtClean="0"/>
              <a:t>How does the MERN stack work?</a:t>
            </a:r>
            <a:endParaRPr lang="en-US" dirty="0"/>
          </a:p>
        </p:txBody>
      </p:sp>
      <p:sp>
        <p:nvSpPr>
          <p:cNvPr id="3" name="Content Placeholder 2"/>
          <p:cNvSpPr>
            <a:spLocks noGrp="1"/>
          </p:cNvSpPr>
          <p:nvPr>
            <p:ph idx="1"/>
          </p:nvPr>
        </p:nvSpPr>
        <p:spPr>
          <a:xfrm>
            <a:off x="457200" y="1767840"/>
            <a:ext cx="8229600" cy="4709160"/>
          </a:xfrm>
        </p:spPr>
        <p:txBody>
          <a:bodyPr/>
          <a:lstStyle/>
          <a:p>
            <a:pPr>
              <a:buNone/>
            </a:pPr>
            <a:endParaRPr lang="en-US" dirty="0" smtClean="0"/>
          </a:p>
          <a:p>
            <a:pPr>
              <a:buFont typeface="Wingdings" pitchFamily="2" charset="2"/>
              <a:buChar char="v"/>
            </a:pPr>
            <a:r>
              <a:rPr lang="en-US" dirty="0" smtClean="0"/>
              <a:t>    The MERN architecture allows you to  easily 	construct a 3-tier  architecture ( fronted, 	backend, database) entirely using javascript 	and  JSON.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_2023-01-10-10-43-44-52_76f2ab036d11ad9875661d439f746a97.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547</TotalTime>
  <Words>754</Words>
  <Application>Microsoft Office PowerPoint</Application>
  <PresentationFormat>On-screen Show (4:3)</PresentationFormat>
  <Paragraphs>102</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Apex</vt:lpstr>
      <vt:lpstr>GENUINE SPARES</vt:lpstr>
      <vt:lpstr>INTRODUCTION</vt:lpstr>
      <vt:lpstr>PURPOSE</vt:lpstr>
      <vt:lpstr>SCOPE</vt:lpstr>
      <vt:lpstr>MERN</vt:lpstr>
      <vt:lpstr>INTRODUCTION Of MERN Stack</vt:lpstr>
      <vt:lpstr>PowerPoint Presentation</vt:lpstr>
      <vt:lpstr>How does the MERN stack work?</vt:lpstr>
      <vt:lpstr>PowerPoint Presentation</vt:lpstr>
      <vt:lpstr>PowerPoint Presentation</vt:lpstr>
      <vt:lpstr>MongoDB</vt:lpstr>
      <vt:lpstr>Why Mongo DB?</vt:lpstr>
      <vt:lpstr>PowerPoint Presentation</vt:lpstr>
      <vt:lpstr>NODEJS</vt:lpstr>
      <vt:lpstr>Where to use NODEJS?</vt:lpstr>
      <vt:lpstr>Where not to use Nodejs?</vt:lpstr>
      <vt:lpstr>PowerPoint Presentation</vt:lpstr>
      <vt:lpstr>ExpressJS     </vt:lpstr>
      <vt:lpstr>PowerPoint Presentation</vt:lpstr>
      <vt:lpstr>REACTJS</vt:lpstr>
      <vt:lpstr>Why to use React?</vt:lpstr>
      <vt:lpstr>How does React Work?</vt:lpstr>
      <vt:lpstr>PowerPoint Presentation</vt:lpstr>
      <vt:lpstr>MODULE DESCRIPTION</vt:lpstr>
      <vt:lpstr>REGISTER</vt:lpstr>
      <vt:lpstr>CUSTOMER LOGIN</vt:lpstr>
      <vt:lpstr>CHANGE MANAGEMENT PROCESS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OASDDU017</dc:creator>
  <cp:lastModifiedBy>Lenovo</cp:lastModifiedBy>
  <cp:revision>73</cp:revision>
  <dcterms:created xsi:type="dcterms:W3CDTF">2023-01-04T09:16:59Z</dcterms:created>
  <dcterms:modified xsi:type="dcterms:W3CDTF">2023-01-12T09:39:29Z</dcterms:modified>
</cp:coreProperties>
</file>