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0" r:id="rId5"/>
  </p:sldMasterIdLst>
  <p:notesMasterIdLst>
    <p:notesMasterId r:id="rId12"/>
  </p:notesMasterIdLst>
  <p:sldIdLst>
    <p:sldId id="267" r:id="rId6"/>
    <p:sldId id="271" r:id="rId7"/>
    <p:sldId id="272" r:id="rId8"/>
    <p:sldId id="273" r:id="rId9"/>
    <p:sldId id="274" r:id="rId10"/>
    <p:sldId id="27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47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rnille Hollerup" initials="PH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095D0"/>
    <a:srgbClr val="29216A"/>
    <a:srgbClr val="38317D"/>
    <a:srgbClr val="7E74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807" autoAdjust="0"/>
  </p:normalViewPr>
  <p:slideViewPr>
    <p:cSldViewPr snapToGrid="0" snapToObjects="1">
      <p:cViewPr varScale="1">
        <p:scale>
          <a:sx n="69" d="100"/>
          <a:sy n="69" d="100"/>
        </p:scale>
        <p:origin x="1148" y="44"/>
      </p:cViewPr>
      <p:guideLst>
        <p:guide orient="horz" pos="2047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50" d="100"/>
        <a:sy n="50" d="100"/>
      </p:scale>
      <p:origin x="0" y="0"/>
    </p:cViewPr>
  </p:notesTextViewPr>
  <p:notesViewPr>
    <p:cSldViewPr snapToGrid="0" snapToObjects="1" showGuides="1">
      <p:cViewPr varScale="1">
        <p:scale>
          <a:sx n="99" d="100"/>
          <a:sy n="99" d="100"/>
        </p:scale>
        <p:origin x="3064" y="1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viewProps" Target="viewProps.xml"/><Relationship Id="rId10" Type="http://schemas.openxmlformats.org/officeDocument/2006/relationships/slide" Target="slides/slide5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2BA646-DD61-0C4C-869B-B0217E08F98C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566B8F-5406-CF47-A8D5-EAC839C01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2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566B8F-5406-CF47-A8D5-EAC839C0144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2400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566B8F-5406-CF47-A8D5-EAC839C0144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4893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566B8F-5406-CF47-A8D5-EAC839C0144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880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566B8F-5406-CF47-A8D5-EAC839C0144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1189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566B8F-5406-CF47-A8D5-EAC839C0144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8345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566B8F-5406-CF47-A8D5-EAC839C0144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474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0"/>
            <a:ext cx="9144000" cy="5743173"/>
          </a:xfrm>
          <a:blipFill>
            <a:blip r:embed="rId2"/>
            <a:stretch>
              <a:fillRect/>
            </a:stretch>
          </a:blipFill>
        </p:spPr>
        <p:txBody>
          <a:bodyPr anchor="ctr" anchorCtr="1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                                                  &lt;-  Click icon to insert picture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43175"/>
            <a:ext cx="9144000" cy="1114825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647700" y="5939982"/>
            <a:ext cx="7672388" cy="721209"/>
          </a:xfrm>
        </p:spPr>
        <p:txBody>
          <a:bodyPr anchor="b">
            <a:normAutofit/>
          </a:bodyPr>
          <a:lstStyle>
            <a:lvl1pPr algn="l">
              <a:defRPr sz="2600" baseline="0"/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-802888" y="277665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4872963" y="6300586"/>
            <a:ext cx="3286125" cy="503237"/>
          </a:xfrm>
        </p:spPr>
        <p:txBody>
          <a:bodyPr>
            <a:normAutofit/>
          </a:bodyPr>
          <a:lstStyle>
            <a:lvl1pPr algn="r">
              <a:lnSpc>
                <a:spcPts val="360"/>
              </a:lnSpc>
              <a:defRPr sz="800" spc="100" baseline="0">
                <a:solidFill>
                  <a:schemeClr val="tx1">
                    <a:lumMod val="65000"/>
                    <a:lumOff val="35000"/>
                  </a:schemeClr>
                </a:solidFill>
                <a:latin typeface="Garamond" charset="0"/>
                <a:ea typeface="Garamond" charset="0"/>
                <a:cs typeface="Garamond" charset="0"/>
              </a:defRPr>
            </a:lvl1pPr>
          </a:lstStyle>
          <a:p>
            <a:pPr lvl="0"/>
            <a:r>
              <a:rPr lang="en-US" dirty="0" smtClean="0"/>
              <a:t>UNIVERSITY OF COPENHAGEN</a:t>
            </a:r>
          </a:p>
          <a:p>
            <a:pPr lvl="0"/>
            <a:r>
              <a:rPr lang="en-US" dirty="0" smtClean="0"/>
              <a:t>FACULTY OF HEALTH AND MEDICAL SCIENCES</a:t>
            </a:r>
          </a:p>
        </p:txBody>
      </p:sp>
    </p:spTree>
    <p:extLst>
      <p:ext uri="{BB962C8B-B14F-4D97-AF65-F5344CB8AC3E}">
        <p14:creationId xmlns:p14="http://schemas.microsoft.com/office/powerpoint/2010/main" val="1489922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rple bg + Left Corner Pattern">
    <p:bg>
      <p:bgPr>
        <a:solidFill>
          <a:srgbClr val="2921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47700" y="510369"/>
            <a:ext cx="6858000" cy="1006476"/>
          </a:xfrm>
        </p:spPr>
        <p:txBody>
          <a:bodyPr anchor="b">
            <a:normAutofit/>
          </a:bodyPr>
          <a:lstStyle>
            <a:lvl1pPr algn="l">
              <a:defRPr sz="2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47700" y="1516845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>
                <a:solidFill>
                  <a:srgbClr val="A095D0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 smtClean="0"/>
              <a:t>Click to edit subtitle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47700" y="2352675"/>
            <a:ext cx="7670800" cy="3836988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>
              <a:buClr>
                <a:srgbClr val="38317D"/>
              </a:buClr>
              <a:buSzPct val="120000"/>
              <a:buFont typeface="Arial" charset="0"/>
              <a:buChar char="•"/>
              <a:defRPr sz="1200" b="0" baseline="0">
                <a:solidFill>
                  <a:srgbClr val="A095D0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628650" indent="-285750">
              <a:buClr>
                <a:srgbClr val="38317D"/>
              </a:buClr>
              <a:buSzPct val="120000"/>
              <a:buFont typeface="Arial" charset="0"/>
              <a:buChar char="•"/>
              <a:defRPr sz="1200" b="0">
                <a:latin typeface="+mn-lt"/>
              </a:defRPr>
            </a:lvl2pPr>
            <a:lvl3pPr marL="971550" indent="-285750">
              <a:buClr>
                <a:srgbClr val="38317D"/>
              </a:buClr>
              <a:buSzPct val="120000"/>
              <a:buFont typeface="Arial" charset="0"/>
              <a:buChar char="•"/>
              <a:defRPr sz="1200" b="0">
                <a:latin typeface="+mn-lt"/>
              </a:defRPr>
            </a:lvl3pPr>
            <a:lvl4pPr marL="1314450" indent="-285750">
              <a:buClr>
                <a:srgbClr val="38317D"/>
              </a:buClr>
              <a:buSzPct val="120000"/>
              <a:buFont typeface="Arial" charset="0"/>
              <a:buChar char="•"/>
              <a:defRPr sz="1200" b="0">
                <a:latin typeface="+mn-lt"/>
              </a:defRPr>
            </a:lvl4pPr>
            <a:lvl5pPr marL="1657350" indent="-285750">
              <a:buClr>
                <a:srgbClr val="38317D"/>
              </a:buClr>
              <a:buSzPct val="120000"/>
              <a:buFont typeface="Arial" charset="0"/>
              <a:buChar char="•"/>
              <a:defRPr sz="1200" b="0">
                <a:latin typeface="+mn-lt"/>
              </a:defRPr>
            </a:lvl5pPr>
          </a:lstStyle>
          <a:p>
            <a:pPr lvl="0"/>
            <a:r>
              <a:rPr lang="en-US" dirty="0" smtClean="0"/>
              <a:t>Click to edit text</a:t>
            </a:r>
            <a:endParaRPr lang="en-US" dirty="0"/>
          </a:p>
        </p:txBody>
      </p:sp>
      <p:sp>
        <p:nvSpPr>
          <p:cNvPr id="6" name="Rectangle 19"/>
          <p:cNvSpPr/>
          <p:nvPr userDrawn="1"/>
        </p:nvSpPr>
        <p:spPr>
          <a:xfrm>
            <a:off x="0" y="3"/>
            <a:ext cx="9144000" cy="332655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EEEFEE">
                  <a:alpha val="93000"/>
                </a:srgbClr>
              </a:gs>
            </a:gsLst>
            <a:lin ang="5400000" scaled="0"/>
            <a:tileRect/>
          </a:gradFill>
          <a:ln w="381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/>
          <a:srcRect l="12043" t="11448" r="17199" b="13844"/>
          <a:stretch/>
        </p:blipFill>
        <p:spPr>
          <a:xfrm>
            <a:off x="335534" y="63578"/>
            <a:ext cx="166516" cy="211296"/>
          </a:xfrm>
          <a:prstGeom prst="rect">
            <a:avLst/>
          </a:prstGeom>
        </p:spPr>
      </p:pic>
      <p:pic>
        <p:nvPicPr>
          <p:cNvPr id="8" name="Picture 2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94" y="96467"/>
            <a:ext cx="2332648" cy="159521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4884738" y="6399561"/>
            <a:ext cx="3602037" cy="290513"/>
          </a:xfrm>
          <a:prstGeom prst="rect">
            <a:avLst/>
          </a:prstGeom>
        </p:spPr>
        <p:txBody>
          <a:bodyPr>
            <a:noAutofit/>
          </a:bodyPr>
          <a:lstStyle>
            <a:lvl1pPr algn="r">
              <a:defRPr sz="1000">
                <a:solidFill>
                  <a:srgbClr val="A095D0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 smtClean="0"/>
              <a:t>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19289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Slide">
    <p:bg>
      <p:bgPr>
        <a:solidFill>
          <a:srgbClr val="2921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617856" y="833754"/>
            <a:ext cx="6858000" cy="1006476"/>
          </a:xfrm>
        </p:spPr>
        <p:txBody>
          <a:bodyPr anchor="b">
            <a:normAutofit/>
          </a:bodyPr>
          <a:lstStyle>
            <a:lvl1pPr algn="r">
              <a:defRPr sz="22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ADD Goodbye Message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617856" y="1840230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800" baseline="0">
                <a:solidFill>
                  <a:srgbClr val="A095D0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 smtClean="0"/>
              <a:t>Add website address or additional text</a:t>
            </a:r>
            <a:endParaRPr lang="en-US" dirty="0"/>
          </a:p>
        </p:txBody>
      </p:sp>
      <p:sp>
        <p:nvSpPr>
          <p:cNvPr id="6" name="Rectangle 19"/>
          <p:cNvSpPr/>
          <p:nvPr userDrawn="1"/>
        </p:nvSpPr>
        <p:spPr>
          <a:xfrm>
            <a:off x="0" y="3"/>
            <a:ext cx="9144000" cy="332655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EEEFEE">
                  <a:alpha val="93000"/>
                </a:srgbClr>
              </a:gs>
            </a:gsLst>
            <a:lin ang="5400000" scaled="0"/>
            <a:tileRect/>
          </a:gradFill>
          <a:ln w="381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/>
          <a:srcRect l="12043" t="11448" r="17199" b="13844"/>
          <a:stretch/>
        </p:blipFill>
        <p:spPr>
          <a:xfrm>
            <a:off x="335534" y="63578"/>
            <a:ext cx="166516" cy="211296"/>
          </a:xfrm>
          <a:prstGeom prst="rect">
            <a:avLst/>
          </a:prstGeom>
        </p:spPr>
      </p:pic>
      <p:pic>
        <p:nvPicPr>
          <p:cNvPr id="8" name="Picture 2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94" y="96467"/>
            <a:ext cx="2332648" cy="159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9896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">
    <p:bg>
      <p:bgPr>
        <a:solidFill>
          <a:srgbClr val="2921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3431"/>
          </a:xfrm>
          <a:prstGeom prst="rect">
            <a:avLst/>
          </a:prstGeom>
        </p:spPr>
      </p:pic>
      <p:sp>
        <p:nvSpPr>
          <p:cNvPr id="7" name="Rectangle 19"/>
          <p:cNvSpPr/>
          <p:nvPr userDrawn="1"/>
        </p:nvSpPr>
        <p:spPr>
          <a:xfrm>
            <a:off x="0" y="3"/>
            <a:ext cx="9144000" cy="332655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EEEFEE">
                  <a:alpha val="93000"/>
                </a:srgbClr>
              </a:gs>
            </a:gsLst>
            <a:lin ang="5400000" scaled="0"/>
            <a:tileRect/>
          </a:gradFill>
          <a:ln w="381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/>
          <a:srcRect l="12043" t="11448" r="17199" b="13844"/>
          <a:stretch/>
        </p:blipFill>
        <p:spPr>
          <a:xfrm>
            <a:off x="335534" y="63578"/>
            <a:ext cx="166516" cy="211296"/>
          </a:xfrm>
          <a:prstGeom prst="rect">
            <a:avLst/>
          </a:prstGeom>
        </p:spPr>
      </p:pic>
      <p:pic>
        <p:nvPicPr>
          <p:cNvPr id="9" name="Picture 2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94" y="96467"/>
            <a:ext cx="2332648" cy="159521"/>
          </a:xfrm>
          <a:prstGeom prst="rect">
            <a:avLst/>
          </a:prstGeom>
        </p:spPr>
      </p:pic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628649" y="1906588"/>
            <a:ext cx="8370385" cy="4070350"/>
          </a:xfrm>
        </p:spPr>
        <p:txBody>
          <a:bodyPr anchor="t" anchorCtr="0">
            <a:normAutofit/>
          </a:bodyPr>
          <a:lstStyle>
            <a:lvl1pPr marL="285750" indent="-285750">
              <a:buClrTx/>
              <a:buSzPct val="89000"/>
              <a:buFont typeface="Courier New" charset="0"/>
              <a:buChar char="o"/>
              <a:defRPr sz="2400" baseline="0">
                <a:solidFill>
                  <a:srgbClr val="A095D0"/>
                </a:solidFill>
              </a:defRPr>
            </a:lvl1pPr>
          </a:lstStyle>
          <a:p>
            <a:pPr lvl="0"/>
            <a:r>
              <a:rPr lang="en-US" dirty="0" smtClean="0"/>
              <a:t>Chapter titles go here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561694" y="1115122"/>
            <a:ext cx="175881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AGENDA</a:t>
            </a:r>
            <a:endParaRPr lang="en-US" sz="2600" b="1" dirty="0">
              <a:solidFill>
                <a:schemeClr val="bg1"/>
              </a:solidFill>
              <a:latin typeface="Verdana" charset="0"/>
              <a:ea typeface="Verdana" charset="0"/>
              <a:cs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3750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329917"/>
            <a:ext cx="9144000" cy="6528083"/>
          </a:xfrm>
          <a:blipFill>
            <a:blip r:embed="rId2"/>
            <a:stretch>
              <a:fillRect/>
            </a:stretch>
          </a:blipFill>
        </p:spPr>
        <p:txBody>
          <a:bodyPr anchor="ctr" anchorCtr="1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                                                  &lt;-  Click icon to insert picture</a:t>
            </a:r>
            <a:endParaRPr lang="en-US" dirty="0"/>
          </a:p>
        </p:txBody>
      </p:sp>
      <p:sp>
        <p:nvSpPr>
          <p:cNvPr id="6" name="Rectangle 19"/>
          <p:cNvSpPr/>
          <p:nvPr userDrawn="1"/>
        </p:nvSpPr>
        <p:spPr>
          <a:xfrm>
            <a:off x="0" y="3"/>
            <a:ext cx="9144000" cy="332655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EEEFEE">
                  <a:alpha val="93000"/>
                </a:srgbClr>
              </a:gs>
            </a:gsLst>
            <a:lin ang="5400000" scaled="0"/>
            <a:tileRect/>
          </a:gradFill>
          <a:ln w="381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/>
          <a:srcRect l="12043" t="11448" r="17199" b="13844"/>
          <a:stretch/>
        </p:blipFill>
        <p:spPr>
          <a:xfrm>
            <a:off x="335534" y="63578"/>
            <a:ext cx="166516" cy="211296"/>
          </a:xfrm>
          <a:prstGeom prst="rect">
            <a:avLst/>
          </a:prstGeom>
        </p:spPr>
      </p:pic>
      <p:pic>
        <p:nvPicPr>
          <p:cNvPr id="8" name="Picture 2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94" y="96467"/>
            <a:ext cx="2332648" cy="159521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0" y="4449337"/>
            <a:ext cx="5538952" cy="816401"/>
          </a:xfrm>
          <a:solidFill>
            <a:schemeClr val="bg1"/>
          </a:solidFill>
        </p:spPr>
        <p:txBody>
          <a:bodyPr anchor="ctr" anchorCtr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47700" y="4449337"/>
            <a:ext cx="4891252" cy="816400"/>
          </a:xfrm>
        </p:spPr>
        <p:txBody>
          <a:bodyPr anchor="ctr" anchorCtr="0">
            <a:normAutofit/>
          </a:bodyPr>
          <a:lstStyle>
            <a:lvl1pPr algn="l">
              <a:defRPr sz="2600" baseline="0"/>
            </a:lvl1pPr>
          </a:lstStyle>
          <a:p>
            <a:r>
              <a:rPr lang="en-US" dirty="0" smtClean="0"/>
              <a:t>Chapter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5520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47700" y="510369"/>
            <a:ext cx="6858000" cy="1006476"/>
          </a:xfrm>
        </p:spPr>
        <p:txBody>
          <a:bodyPr anchor="b">
            <a:normAutofit/>
          </a:bodyPr>
          <a:lstStyle>
            <a:lvl1pPr algn="l">
              <a:defRPr sz="2200"/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47700" y="1516845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>
                <a:solidFill>
                  <a:srgbClr val="A095D0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 smtClean="0"/>
              <a:t>Click to edit subtitle</a:t>
            </a:r>
            <a:endParaRPr lang="en-US" dirty="0"/>
          </a:p>
        </p:txBody>
      </p:sp>
      <p:sp>
        <p:nvSpPr>
          <p:cNvPr id="5" name="Rectangle 19"/>
          <p:cNvSpPr/>
          <p:nvPr userDrawn="1"/>
        </p:nvSpPr>
        <p:spPr>
          <a:xfrm>
            <a:off x="0" y="3"/>
            <a:ext cx="9144000" cy="332655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EEEFEE">
                  <a:alpha val="93000"/>
                </a:srgbClr>
              </a:gs>
            </a:gsLst>
            <a:lin ang="5400000" scaled="0"/>
            <a:tileRect/>
          </a:gradFill>
          <a:ln w="381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/>
          <a:srcRect l="12043" t="11448" r="17199" b="13844"/>
          <a:stretch/>
        </p:blipFill>
        <p:spPr>
          <a:xfrm>
            <a:off x="335534" y="63578"/>
            <a:ext cx="166516" cy="211296"/>
          </a:xfrm>
          <a:prstGeom prst="rect">
            <a:avLst/>
          </a:prstGeom>
        </p:spPr>
      </p:pic>
      <p:pic>
        <p:nvPicPr>
          <p:cNvPr id="7" name="Picture 2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94" y="96467"/>
            <a:ext cx="2332648" cy="159521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4884738" y="6399561"/>
            <a:ext cx="3602037" cy="290513"/>
          </a:xfrm>
          <a:prstGeom prst="rect">
            <a:avLst/>
          </a:prstGeom>
        </p:spPr>
        <p:txBody>
          <a:bodyPr>
            <a:noAutofit/>
          </a:bodyPr>
          <a:lstStyle>
            <a:lvl1pPr algn="r">
              <a:defRPr sz="100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 smtClean="0"/>
              <a:t>Source</a:t>
            </a:r>
            <a:endParaRPr lang="en-US" dirty="0"/>
          </a:p>
        </p:txBody>
      </p:sp>
      <p:sp>
        <p:nvSpPr>
          <p:cNvPr id="13" name="Picture Placeholder 10"/>
          <p:cNvSpPr>
            <a:spLocks noGrp="1"/>
          </p:cNvSpPr>
          <p:nvPr>
            <p:ph type="pic" sz="quarter" idx="17" hasCustomPrompt="1"/>
          </p:nvPr>
        </p:nvSpPr>
        <p:spPr>
          <a:xfrm>
            <a:off x="0" y="2069312"/>
            <a:ext cx="9143999" cy="4219542"/>
          </a:xfrm>
          <a:solidFill>
            <a:schemeClr val="bg1">
              <a:lumMod val="95000"/>
            </a:schemeClr>
          </a:solidFill>
        </p:spPr>
        <p:txBody>
          <a:bodyPr anchor="ctr" anchorCtr="1"/>
          <a:lstStyle>
            <a:lvl1pPr>
              <a:defRPr baseline="0">
                <a:solidFill>
                  <a:srgbClr val="A095D0"/>
                </a:solidFill>
              </a:defRPr>
            </a:lvl1pPr>
          </a:lstStyle>
          <a:p>
            <a:r>
              <a:rPr lang="en-US" dirty="0" smtClean="0"/>
              <a:t>Click icon to insert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9788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Small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47700" y="510369"/>
            <a:ext cx="6858000" cy="1006476"/>
          </a:xfrm>
        </p:spPr>
        <p:txBody>
          <a:bodyPr anchor="b">
            <a:normAutofit/>
          </a:bodyPr>
          <a:lstStyle>
            <a:lvl1pPr algn="l">
              <a:defRPr sz="2200"/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47700" y="1516845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aseline="0">
                <a:solidFill>
                  <a:srgbClr val="A095D0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 smtClean="0"/>
              <a:t>Click to edit subtitle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47701" y="2352675"/>
            <a:ext cx="2496944" cy="3836988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>
              <a:buClr>
                <a:srgbClr val="38317D"/>
              </a:buClr>
              <a:buSzPct val="120000"/>
              <a:buFont typeface="Arial" charset="0"/>
              <a:buChar char="•"/>
              <a:defRPr sz="1200" b="0">
                <a:solidFill>
                  <a:schemeClr val="tx1"/>
                </a:solidFill>
                <a:latin typeface="+mn-lt"/>
              </a:defRPr>
            </a:lvl1pPr>
            <a:lvl2pPr marL="628650" indent="-285750">
              <a:buClr>
                <a:srgbClr val="38317D"/>
              </a:buClr>
              <a:buSzPct val="120000"/>
              <a:buFont typeface="Arial" charset="0"/>
              <a:buChar char="•"/>
              <a:defRPr sz="1200" b="0">
                <a:latin typeface="+mn-lt"/>
              </a:defRPr>
            </a:lvl2pPr>
            <a:lvl3pPr marL="971550" indent="-285750">
              <a:buClr>
                <a:srgbClr val="38317D"/>
              </a:buClr>
              <a:buSzPct val="120000"/>
              <a:buFont typeface="Arial" charset="0"/>
              <a:buChar char="•"/>
              <a:defRPr sz="1200" b="0">
                <a:latin typeface="+mn-lt"/>
              </a:defRPr>
            </a:lvl3pPr>
            <a:lvl4pPr marL="1314450" indent="-285750">
              <a:buClr>
                <a:srgbClr val="38317D"/>
              </a:buClr>
              <a:buSzPct val="120000"/>
              <a:buFont typeface="Arial" charset="0"/>
              <a:buChar char="•"/>
              <a:defRPr sz="1200" b="0">
                <a:latin typeface="+mn-lt"/>
              </a:defRPr>
            </a:lvl4pPr>
            <a:lvl5pPr marL="1657350" indent="-285750">
              <a:buClr>
                <a:srgbClr val="38317D"/>
              </a:buClr>
              <a:buSzPct val="120000"/>
              <a:buFont typeface="Arial" charset="0"/>
              <a:buChar char="•"/>
              <a:defRPr sz="1200" b="0">
                <a:latin typeface="+mn-lt"/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</p:txBody>
      </p:sp>
      <p:sp>
        <p:nvSpPr>
          <p:cNvPr id="6" name="Rectangle 19"/>
          <p:cNvSpPr/>
          <p:nvPr userDrawn="1"/>
        </p:nvSpPr>
        <p:spPr>
          <a:xfrm>
            <a:off x="0" y="3"/>
            <a:ext cx="9144000" cy="332655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EEEFEE">
                  <a:alpha val="93000"/>
                </a:srgbClr>
              </a:gs>
            </a:gsLst>
            <a:lin ang="5400000" scaled="0"/>
            <a:tileRect/>
          </a:gradFill>
          <a:ln w="381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/>
          <a:srcRect l="12043" t="11448" r="17199" b="13844"/>
          <a:stretch/>
        </p:blipFill>
        <p:spPr>
          <a:xfrm>
            <a:off x="335534" y="63578"/>
            <a:ext cx="166516" cy="211296"/>
          </a:xfrm>
          <a:prstGeom prst="rect">
            <a:avLst/>
          </a:prstGeom>
        </p:spPr>
      </p:pic>
      <p:pic>
        <p:nvPicPr>
          <p:cNvPr id="8" name="Picture 2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94" y="96467"/>
            <a:ext cx="2332648" cy="159521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4884738" y="6399561"/>
            <a:ext cx="3602037" cy="290513"/>
          </a:xfrm>
          <a:prstGeom prst="rect">
            <a:avLst/>
          </a:prstGeom>
        </p:spPr>
        <p:txBody>
          <a:bodyPr>
            <a:noAutofit/>
          </a:bodyPr>
          <a:lstStyle>
            <a:lvl1pPr algn="r">
              <a:defRPr sz="100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 smtClean="0"/>
              <a:t>Source</a:t>
            </a:r>
            <a:endParaRPr lang="en-US" dirty="0"/>
          </a:p>
        </p:txBody>
      </p:sp>
      <p:sp>
        <p:nvSpPr>
          <p:cNvPr id="14" name="Picture Placeholder 10"/>
          <p:cNvSpPr>
            <a:spLocks noGrp="1"/>
          </p:cNvSpPr>
          <p:nvPr>
            <p:ph type="pic" sz="quarter" idx="16" hasCustomPrompt="1"/>
          </p:nvPr>
        </p:nvSpPr>
        <p:spPr>
          <a:xfrm>
            <a:off x="3324582" y="2336387"/>
            <a:ext cx="5162193" cy="3853276"/>
          </a:xfrm>
          <a:solidFill>
            <a:schemeClr val="bg1">
              <a:lumMod val="95000"/>
            </a:schemeClr>
          </a:solidFill>
        </p:spPr>
        <p:txBody>
          <a:bodyPr anchor="ctr" anchorCtr="1"/>
          <a:lstStyle>
            <a:lvl1pPr>
              <a:defRPr baseline="0">
                <a:solidFill>
                  <a:srgbClr val="A095D0"/>
                </a:solidFill>
              </a:defRPr>
            </a:lvl1pPr>
          </a:lstStyle>
          <a:p>
            <a:r>
              <a:rPr lang="en-US" dirty="0" smtClean="0"/>
              <a:t>Click icon to insert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022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Full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329916"/>
            <a:ext cx="9144000" cy="6528083"/>
          </a:xfrm>
          <a:blipFill>
            <a:blip r:embed="rId2"/>
            <a:stretch>
              <a:fillRect/>
            </a:stretch>
          </a:blipFill>
        </p:spPr>
        <p:txBody>
          <a:bodyPr anchor="ctr" anchorCtr="1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                                                  &lt;-  Click icon to insert picture</a:t>
            </a:r>
            <a:endParaRPr lang="en-US" dirty="0"/>
          </a:p>
        </p:txBody>
      </p:sp>
      <p:sp>
        <p:nvSpPr>
          <p:cNvPr id="6" name="Rectangle 19"/>
          <p:cNvSpPr/>
          <p:nvPr userDrawn="1"/>
        </p:nvSpPr>
        <p:spPr>
          <a:xfrm>
            <a:off x="0" y="3"/>
            <a:ext cx="9144000" cy="332655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EEEFEE">
                  <a:alpha val="93000"/>
                </a:srgbClr>
              </a:gs>
            </a:gsLst>
            <a:lin ang="5400000" scaled="0"/>
            <a:tileRect/>
          </a:gradFill>
          <a:ln w="381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/>
          <a:srcRect l="12043" t="11448" r="17199" b="13844"/>
          <a:stretch/>
        </p:blipFill>
        <p:spPr>
          <a:xfrm>
            <a:off x="335534" y="63578"/>
            <a:ext cx="166516" cy="211296"/>
          </a:xfrm>
          <a:prstGeom prst="rect">
            <a:avLst/>
          </a:prstGeom>
        </p:spPr>
      </p:pic>
      <p:pic>
        <p:nvPicPr>
          <p:cNvPr id="8" name="Picture 2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94" y="96467"/>
            <a:ext cx="2332648" cy="159521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465" y="2575932"/>
            <a:ext cx="4337360" cy="3788006"/>
          </a:xfrm>
          <a:solidFill>
            <a:schemeClr val="bg1">
              <a:alpha val="83000"/>
            </a:schemeClr>
          </a:solidFill>
        </p:spPr>
        <p:txBody>
          <a:bodyPr anchor="ctr" anchorCtr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47700" y="3720442"/>
            <a:ext cx="3221773" cy="1655762"/>
          </a:xfrm>
          <a:prstGeom prst="rect">
            <a:avLst/>
          </a:prstGeom>
        </p:spPr>
        <p:txBody>
          <a:bodyPr anchor="t" anchorCtr="0"/>
          <a:lstStyle>
            <a:lvl1pPr marL="0" indent="0" algn="l">
              <a:buNone/>
              <a:defRPr sz="1800" baseline="0">
                <a:solidFill>
                  <a:srgbClr val="A095D0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 smtClean="0"/>
              <a:t>Click to edit subtitle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47700" y="4407877"/>
            <a:ext cx="3221773" cy="3836988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>
              <a:buClr>
                <a:srgbClr val="38317D"/>
              </a:buClr>
              <a:buSzPct val="120000"/>
              <a:buFont typeface="Arial" charset="0"/>
              <a:buChar char="•"/>
              <a:defRPr sz="1200" b="0" u="none">
                <a:solidFill>
                  <a:schemeClr val="tx1"/>
                </a:solidFill>
                <a:latin typeface="+mn-lt"/>
              </a:defRPr>
            </a:lvl1pPr>
            <a:lvl2pPr marL="628650" indent="-285750">
              <a:buClr>
                <a:srgbClr val="38317D"/>
              </a:buClr>
              <a:buSzPct val="120000"/>
              <a:buFont typeface="Arial" charset="0"/>
              <a:buChar char="•"/>
              <a:defRPr sz="1200" b="0">
                <a:latin typeface="+mn-lt"/>
              </a:defRPr>
            </a:lvl2pPr>
            <a:lvl3pPr marL="971550" indent="-285750">
              <a:buClr>
                <a:srgbClr val="38317D"/>
              </a:buClr>
              <a:buSzPct val="120000"/>
              <a:buFont typeface="Arial" charset="0"/>
              <a:buChar char="•"/>
              <a:defRPr sz="1200" b="0">
                <a:latin typeface="+mn-lt"/>
              </a:defRPr>
            </a:lvl3pPr>
            <a:lvl4pPr marL="1314450" indent="-285750">
              <a:buClr>
                <a:srgbClr val="38317D"/>
              </a:buClr>
              <a:buSzPct val="120000"/>
              <a:buFont typeface="Arial" charset="0"/>
              <a:buChar char="•"/>
              <a:defRPr sz="1200" b="0">
                <a:latin typeface="+mn-lt"/>
              </a:defRPr>
            </a:lvl4pPr>
            <a:lvl5pPr marL="1657350" indent="-285750">
              <a:buClr>
                <a:srgbClr val="38317D"/>
              </a:buClr>
              <a:buSzPct val="120000"/>
              <a:buFont typeface="Arial" charset="0"/>
              <a:buChar char="•"/>
              <a:defRPr sz="1200" b="0">
                <a:latin typeface="+mn-lt"/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47701" y="3021011"/>
            <a:ext cx="3221772" cy="691746"/>
          </a:xfrm>
        </p:spPr>
        <p:txBody>
          <a:bodyPr anchor="b">
            <a:noAutofit/>
          </a:bodyPr>
          <a:lstStyle>
            <a:lvl1pPr algn="l">
              <a:defRPr sz="2200"/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02542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bg + Rigth Corner Patt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97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47700" y="510369"/>
            <a:ext cx="6858000" cy="1006476"/>
          </a:xfrm>
        </p:spPr>
        <p:txBody>
          <a:bodyPr anchor="b">
            <a:normAutofit/>
          </a:bodyPr>
          <a:lstStyle>
            <a:lvl1pPr algn="l">
              <a:defRPr sz="2200"/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47700" y="1516845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>
                <a:solidFill>
                  <a:srgbClr val="A095D0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 smtClean="0"/>
              <a:t>Click to edit subtitle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47700" y="2352675"/>
            <a:ext cx="7670800" cy="3836988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>
              <a:buClr>
                <a:srgbClr val="38317D"/>
              </a:buClr>
              <a:buSzPct val="120000"/>
              <a:buFont typeface="Arial" charset="0"/>
              <a:buChar char="•"/>
              <a:defRPr sz="1200" b="0">
                <a:solidFill>
                  <a:schemeClr val="tx1"/>
                </a:solidFill>
                <a:latin typeface="+mn-lt"/>
              </a:defRPr>
            </a:lvl1pPr>
            <a:lvl2pPr marL="628650" indent="-285750">
              <a:buClr>
                <a:srgbClr val="38317D"/>
              </a:buClr>
              <a:buSzPct val="120000"/>
              <a:buFont typeface="Arial" charset="0"/>
              <a:buChar char="•"/>
              <a:defRPr sz="1200" b="0">
                <a:latin typeface="+mn-lt"/>
              </a:defRPr>
            </a:lvl2pPr>
            <a:lvl3pPr marL="971550" indent="-285750">
              <a:buClr>
                <a:srgbClr val="38317D"/>
              </a:buClr>
              <a:buSzPct val="120000"/>
              <a:buFont typeface="Arial" charset="0"/>
              <a:buChar char="•"/>
              <a:defRPr sz="1200" b="0">
                <a:latin typeface="+mn-lt"/>
              </a:defRPr>
            </a:lvl3pPr>
            <a:lvl4pPr marL="1314450" indent="-285750">
              <a:buClr>
                <a:srgbClr val="38317D"/>
              </a:buClr>
              <a:buSzPct val="120000"/>
              <a:buFont typeface="Arial" charset="0"/>
              <a:buChar char="•"/>
              <a:defRPr sz="1200" b="0">
                <a:latin typeface="+mn-lt"/>
              </a:defRPr>
            </a:lvl4pPr>
            <a:lvl5pPr marL="1657350" indent="-285750">
              <a:buClr>
                <a:srgbClr val="38317D"/>
              </a:buClr>
              <a:buSzPct val="120000"/>
              <a:buFont typeface="Arial" charset="0"/>
              <a:buChar char="•"/>
              <a:defRPr sz="1200" b="0">
                <a:latin typeface="+mn-lt"/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</p:txBody>
      </p:sp>
      <p:sp>
        <p:nvSpPr>
          <p:cNvPr id="6" name="Rectangle 19"/>
          <p:cNvSpPr/>
          <p:nvPr userDrawn="1"/>
        </p:nvSpPr>
        <p:spPr>
          <a:xfrm>
            <a:off x="0" y="3"/>
            <a:ext cx="9144000" cy="332655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EEEFEE">
                  <a:alpha val="93000"/>
                </a:srgbClr>
              </a:gs>
            </a:gsLst>
            <a:lin ang="5400000" scaled="0"/>
            <a:tileRect/>
          </a:gradFill>
          <a:ln w="381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/>
          <a:srcRect l="12043" t="11448" r="17199" b="13844"/>
          <a:stretch/>
        </p:blipFill>
        <p:spPr>
          <a:xfrm>
            <a:off x="335534" y="63578"/>
            <a:ext cx="166516" cy="211296"/>
          </a:xfrm>
          <a:prstGeom prst="rect">
            <a:avLst/>
          </a:prstGeom>
        </p:spPr>
      </p:pic>
      <p:pic>
        <p:nvPicPr>
          <p:cNvPr id="8" name="Picture 2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94" y="96467"/>
            <a:ext cx="2332648" cy="159521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647700" y="6399561"/>
            <a:ext cx="3602037" cy="290513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100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 smtClean="0"/>
              <a:t>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44016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bg + Left Corner Patt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97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47700" y="510369"/>
            <a:ext cx="6858000" cy="1006476"/>
          </a:xfrm>
        </p:spPr>
        <p:txBody>
          <a:bodyPr anchor="b">
            <a:normAutofit/>
          </a:bodyPr>
          <a:lstStyle>
            <a:lvl1pPr algn="l">
              <a:defRPr sz="2200"/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47700" y="1516845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>
                <a:solidFill>
                  <a:srgbClr val="A095D0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 smtClean="0"/>
              <a:t>Click to edit subtitle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47700" y="2352675"/>
            <a:ext cx="7670800" cy="3836988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>
              <a:buClr>
                <a:srgbClr val="38317D"/>
              </a:buClr>
              <a:buSzPct val="120000"/>
              <a:buFont typeface="Arial" charset="0"/>
              <a:buChar char="•"/>
              <a:defRPr sz="1200" b="0">
                <a:solidFill>
                  <a:schemeClr val="tx1"/>
                </a:solidFill>
                <a:latin typeface="+mn-lt"/>
              </a:defRPr>
            </a:lvl1pPr>
            <a:lvl2pPr marL="628650" indent="-285750">
              <a:buClr>
                <a:srgbClr val="38317D"/>
              </a:buClr>
              <a:buSzPct val="120000"/>
              <a:buFont typeface="Arial" charset="0"/>
              <a:buChar char="•"/>
              <a:defRPr sz="1200" b="0">
                <a:latin typeface="+mn-lt"/>
              </a:defRPr>
            </a:lvl2pPr>
            <a:lvl3pPr marL="971550" indent="-285750">
              <a:buClr>
                <a:srgbClr val="38317D"/>
              </a:buClr>
              <a:buSzPct val="120000"/>
              <a:buFont typeface="Arial" charset="0"/>
              <a:buChar char="•"/>
              <a:defRPr sz="1200" b="0">
                <a:latin typeface="+mn-lt"/>
              </a:defRPr>
            </a:lvl3pPr>
            <a:lvl4pPr marL="1314450" indent="-285750">
              <a:buClr>
                <a:srgbClr val="38317D"/>
              </a:buClr>
              <a:buSzPct val="120000"/>
              <a:buFont typeface="Arial" charset="0"/>
              <a:buChar char="•"/>
              <a:defRPr sz="1200" b="0">
                <a:latin typeface="+mn-lt"/>
              </a:defRPr>
            </a:lvl4pPr>
            <a:lvl5pPr marL="1657350" indent="-285750">
              <a:buClr>
                <a:srgbClr val="38317D"/>
              </a:buClr>
              <a:buSzPct val="120000"/>
              <a:buFont typeface="Arial" charset="0"/>
              <a:buChar char="•"/>
              <a:defRPr sz="1200" b="0">
                <a:latin typeface="+mn-lt"/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</p:txBody>
      </p:sp>
      <p:sp>
        <p:nvSpPr>
          <p:cNvPr id="6" name="Rectangle 19"/>
          <p:cNvSpPr/>
          <p:nvPr userDrawn="1"/>
        </p:nvSpPr>
        <p:spPr>
          <a:xfrm>
            <a:off x="0" y="3"/>
            <a:ext cx="9144000" cy="332655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EEEFEE">
                  <a:alpha val="93000"/>
                </a:srgbClr>
              </a:gs>
            </a:gsLst>
            <a:lin ang="5400000" scaled="0"/>
            <a:tileRect/>
          </a:gradFill>
          <a:ln w="381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/>
          <a:srcRect l="12043" t="11448" r="17199" b="13844"/>
          <a:stretch/>
        </p:blipFill>
        <p:spPr>
          <a:xfrm>
            <a:off x="335534" y="63578"/>
            <a:ext cx="166516" cy="211296"/>
          </a:xfrm>
          <a:prstGeom prst="rect">
            <a:avLst/>
          </a:prstGeom>
        </p:spPr>
      </p:pic>
      <p:pic>
        <p:nvPicPr>
          <p:cNvPr id="8" name="Picture 2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94" y="96467"/>
            <a:ext cx="2332648" cy="159521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4884738" y="6399561"/>
            <a:ext cx="3602037" cy="290513"/>
          </a:xfrm>
          <a:prstGeom prst="rect">
            <a:avLst/>
          </a:prstGeom>
        </p:spPr>
        <p:txBody>
          <a:bodyPr>
            <a:noAutofit/>
          </a:bodyPr>
          <a:lstStyle>
            <a:lvl1pPr algn="r">
              <a:defRPr sz="100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 smtClean="0"/>
              <a:t>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62238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rple bg + Rigth Corner Pattern">
    <p:bg>
      <p:bgPr>
        <a:solidFill>
          <a:srgbClr val="2921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34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47700" y="510369"/>
            <a:ext cx="6858000" cy="1006476"/>
          </a:xfrm>
        </p:spPr>
        <p:txBody>
          <a:bodyPr anchor="b">
            <a:normAutofit/>
          </a:bodyPr>
          <a:lstStyle>
            <a:lvl1pPr algn="l">
              <a:defRPr sz="2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47700" y="1516845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>
                <a:solidFill>
                  <a:srgbClr val="A095D0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 smtClean="0"/>
              <a:t>Click to edit subtitle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47700" y="2352675"/>
            <a:ext cx="7670800" cy="3836988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>
              <a:buClr>
                <a:srgbClr val="38317D"/>
              </a:buClr>
              <a:buSzPct val="120000"/>
              <a:buFont typeface="Arial" charset="0"/>
              <a:buChar char="•"/>
              <a:defRPr sz="1200" b="0" baseline="0">
                <a:solidFill>
                  <a:srgbClr val="A095D0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628650" indent="-285750">
              <a:buClr>
                <a:srgbClr val="38317D"/>
              </a:buClr>
              <a:buSzPct val="120000"/>
              <a:buFont typeface="Arial" charset="0"/>
              <a:buChar char="•"/>
              <a:defRPr sz="1200" b="0">
                <a:latin typeface="+mn-lt"/>
              </a:defRPr>
            </a:lvl2pPr>
            <a:lvl3pPr marL="971550" indent="-285750">
              <a:buClr>
                <a:srgbClr val="38317D"/>
              </a:buClr>
              <a:buSzPct val="120000"/>
              <a:buFont typeface="Arial" charset="0"/>
              <a:buChar char="•"/>
              <a:defRPr sz="1200" b="0">
                <a:latin typeface="+mn-lt"/>
              </a:defRPr>
            </a:lvl3pPr>
            <a:lvl4pPr marL="1314450" indent="-285750">
              <a:buClr>
                <a:srgbClr val="38317D"/>
              </a:buClr>
              <a:buSzPct val="120000"/>
              <a:buFont typeface="Arial" charset="0"/>
              <a:buChar char="•"/>
              <a:defRPr sz="1200" b="0">
                <a:latin typeface="+mn-lt"/>
              </a:defRPr>
            </a:lvl4pPr>
            <a:lvl5pPr marL="1657350" indent="-285750">
              <a:buClr>
                <a:srgbClr val="38317D"/>
              </a:buClr>
              <a:buSzPct val="120000"/>
              <a:buFont typeface="Arial" charset="0"/>
              <a:buChar char="•"/>
              <a:defRPr sz="1200" b="0">
                <a:latin typeface="+mn-lt"/>
              </a:defRPr>
            </a:lvl5pPr>
          </a:lstStyle>
          <a:p>
            <a:pPr lvl="0"/>
            <a:r>
              <a:rPr lang="en-US" dirty="0" smtClean="0"/>
              <a:t>Click to edit text</a:t>
            </a:r>
            <a:endParaRPr lang="en-US" dirty="0"/>
          </a:p>
        </p:txBody>
      </p:sp>
      <p:sp>
        <p:nvSpPr>
          <p:cNvPr id="6" name="Rectangle 19"/>
          <p:cNvSpPr/>
          <p:nvPr userDrawn="1"/>
        </p:nvSpPr>
        <p:spPr>
          <a:xfrm>
            <a:off x="0" y="3"/>
            <a:ext cx="9144000" cy="332655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EEEFEE">
                  <a:alpha val="93000"/>
                </a:srgbClr>
              </a:gs>
            </a:gsLst>
            <a:lin ang="5400000" scaled="0"/>
            <a:tileRect/>
          </a:gradFill>
          <a:ln w="381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/>
          <a:srcRect l="12043" t="11448" r="17199" b="13844"/>
          <a:stretch/>
        </p:blipFill>
        <p:spPr>
          <a:xfrm>
            <a:off x="335534" y="63578"/>
            <a:ext cx="166516" cy="211296"/>
          </a:xfrm>
          <a:prstGeom prst="rect">
            <a:avLst/>
          </a:prstGeom>
        </p:spPr>
      </p:pic>
      <p:pic>
        <p:nvPicPr>
          <p:cNvPr id="8" name="Picture 2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94" y="96467"/>
            <a:ext cx="2332648" cy="159521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647700" y="6399561"/>
            <a:ext cx="3602037" cy="290513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1000">
                <a:solidFill>
                  <a:srgbClr val="A095D0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 smtClean="0"/>
              <a:t>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37541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051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7" r:id="rId2"/>
    <p:sldLayoutId id="2147483707" r:id="rId3"/>
    <p:sldLayoutId id="2147483691" r:id="rId4"/>
    <p:sldLayoutId id="2147483702" r:id="rId5"/>
    <p:sldLayoutId id="2147483705" r:id="rId6"/>
    <p:sldLayoutId id="2147483692" r:id="rId7"/>
    <p:sldLayoutId id="2147483701" r:id="rId8"/>
    <p:sldLayoutId id="2147483699" r:id="rId9"/>
    <p:sldLayoutId id="2147483703" r:id="rId10"/>
    <p:sldLayoutId id="2147483704" r:id="rId11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200" b="1" kern="1200" cap="all" baseline="0">
          <a:solidFill>
            <a:srgbClr val="38317D"/>
          </a:solidFill>
          <a:latin typeface="+mn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750"/>
        </a:spcBef>
        <a:buFont typeface="Arial"/>
        <a:buNone/>
        <a:defRPr sz="1800" b="0" kern="1200">
          <a:solidFill>
            <a:srgbClr val="7E74A1"/>
          </a:solidFill>
          <a:latin typeface="+mn-lt"/>
          <a:ea typeface="+mn-ea"/>
          <a:cs typeface="+mn-cs"/>
        </a:defRPr>
      </a:lvl1pPr>
      <a:lvl2pPr marL="628650" indent="-285750" algn="l" defTabSz="685800" rtl="0" eaLnBrk="1" latinLnBrk="0" hangingPunct="1">
        <a:lnSpc>
          <a:spcPct val="90000"/>
        </a:lnSpc>
        <a:spcBef>
          <a:spcPts val="375"/>
        </a:spcBef>
        <a:buClr>
          <a:srgbClr val="38317D"/>
        </a:buClr>
        <a:buSzPct val="110000"/>
        <a:buFont typeface="Arial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08" userDrawn="1">
          <p15:clr>
            <a:srgbClr val="F26B43"/>
          </p15:clr>
        </p15:guide>
        <p15:guide id="2" orient="horz" pos="210" userDrawn="1">
          <p15:clr>
            <a:srgbClr val="F26B43"/>
          </p15:clr>
        </p15:guide>
        <p15:guide id="3" orient="horz" pos="331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550333" y="2160230"/>
            <a:ext cx="7887890" cy="1696952"/>
          </a:xfrm>
        </p:spPr>
        <p:txBody>
          <a:bodyPr>
            <a:normAutofit/>
          </a:bodyPr>
          <a:lstStyle/>
          <a:p>
            <a:pPr algn="ctr"/>
            <a:r>
              <a:rPr lang="en-GB" dirty="0"/>
              <a:t>ELUCIDATING 	DRUG-DRUG INTERACTIONS UNDERLYING DRUG POLYPHARMACY PROFILES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UNIVERSITY OF COPENHAGEN</a:t>
            </a:r>
          </a:p>
          <a:p>
            <a:r>
              <a:rPr lang="en-US" dirty="0" smtClean="0"/>
              <a:t>FACULTY OF HEALTH AND MEDICAL SCIENCES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64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0" y="745274"/>
            <a:ext cx="5829300" cy="816400"/>
          </a:xfrm>
        </p:spPr>
        <p:txBody>
          <a:bodyPr>
            <a:normAutofit/>
          </a:bodyPr>
          <a:lstStyle/>
          <a:p>
            <a:r>
              <a:rPr lang="en-GB" sz="2200" dirty="0" smtClean="0"/>
              <a:t>	Project description</a:t>
            </a:r>
            <a:endParaRPr lang="en-GB" sz="2200" dirty="0"/>
          </a:p>
        </p:txBody>
      </p:sp>
      <p:sp>
        <p:nvSpPr>
          <p:cNvPr id="5" name="TextBox 4"/>
          <p:cNvSpPr txBox="1"/>
          <p:nvPr/>
        </p:nvSpPr>
        <p:spPr>
          <a:xfrm>
            <a:off x="618067" y="1854200"/>
            <a:ext cx="79248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SzPct val="70000"/>
              <a:buFont typeface="Wingdings" panose="05000000000000000000" pitchFamily="2" charset="2"/>
              <a:buChar char="Ø"/>
            </a:pPr>
            <a:r>
              <a:rPr lang="en-GB" sz="1600" dirty="0" smtClean="0"/>
              <a:t>First phase -&gt; recollect DDIs </a:t>
            </a:r>
            <a:r>
              <a:rPr lang="en-GB" sz="1600" dirty="0"/>
              <a:t>information from </a:t>
            </a:r>
            <a:r>
              <a:rPr lang="en-GB" sz="1600" dirty="0" smtClean="0"/>
              <a:t>public databases</a:t>
            </a:r>
            <a:r>
              <a:rPr lang="en-GB" sz="1600" dirty="0"/>
              <a:t>.</a:t>
            </a:r>
          </a:p>
          <a:p>
            <a:pPr marL="285750" indent="-285750">
              <a:buSzPct val="70000"/>
              <a:buFont typeface="Wingdings" panose="05000000000000000000" pitchFamily="2" charset="2"/>
              <a:buChar char="Ø"/>
            </a:pPr>
            <a:endParaRPr lang="en-GB" sz="1600" dirty="0"/>
          </a:p>
          <a:p>
            <a:pPr marL="285750" indent="-285750">
              <a:buSzPct val="70000"/>
              <a:buFont typeface="Wingdings" panose="05000000000000000000" pitchFamily="2" charset="2"/>
              <a:buChar char="Ø"/>
            </a:pPr>
            <a:r>
              <a:rPr lang="en-GB" sz="1600" dirty="0" smtClean="0"/>
              <a:t>Treat and tidy data -&gt; Linkage network between features</a:t>
            </a:r>
          </a:p>
          <a:p>
            <a:pPr marL="742950" lvl="1" indent="-285750">
              <a:buSzPct val="70000"/>
              <a:buFont typeface="Wingdings" panose="05000000000000000000" pitchFamily="2" charset="2"/>
              <a:buChar char="Ø"/>
            </a:pPr>
            <a:r>
              <a:rPr lang="en-GB" sz="1600" dirty="0" smtClean="0"/>
              <a:t>Integrate drugs and DDIs merging datasets.</a:t>
            </a:r>
          </a:p>
          <a:p>
            <a:pPr marL="742950" lvl="1" indent="-285750">
              <a:buSzPct val="70000"/>
              <a:buFont typeface="Wingdings" panose="05000000000000000000" pitchFamily="2" charset="2"/>
              <a:buChar char="Ø"/>
            </a:pPr>
            <a:r>
              <a:rPr lang="en-GB" sz="1600" dirty="0" smtClean="0"/>
              <a:t>Stablish a dataset that relates all identifiers.</a:t>
            </a:r>
          </a:p>
          <a:p>
            <a:pPr lvl="1">
              <a:buSzPct val="70000"/>
            </a:pPr>
            <a:endParaRPr lang="en-GB" sz="1600" dirty="0" smtClean="0"/>
          </a:p>
          <a:p>
            <a:pPr marL="742950" lvl="1" indent="-285750">
              <a:buSzPct val="70000"/>
              <a:buFont typeface="Wingdings" panose="05000000000000000000" pitchFamily="2" charset="2"/>
              <a:buChar char="Ø"/>
            </a:pPr>
            <a:endParaRPr lang="en-GB" sz="1600" dirty="0" smtClean="0"/>
          </a:p>
          <a:p>
            <a:pPr marL="285750" indent="-285750">
              <a:buSzPct val="70000"/>
              <a:buFont typeface="Wingdings" panose="05000000000000000000" pitchFamily="2" charset="2"/>
              <a:buChar char="Ø"/>
            </a:pP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3368421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FEATURE TABLE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2171" t="28425" r="4111" b="33710"/>
          <a:stretch/>
        </p:blipFill>
        <p:spPr>
          <a:xfrm>
            <a:off x="389467" y="2472267"/>
            <a:ext cx="8466666" cy="192424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84520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 smtClean="0"/>
              <a:t>CONTENTS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647700" y="2156883"/>
            <a:ext cx="6815667" cy="2194984"/>
            <a:chOff x="825500" y="2698750"/>
            <a:chExt cx="3968750" cy="126365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/>
            <a:srcRect l="2664" t="39349" r="37869" b="46442"/>
            <a:stretch/>
          </p:blipFill>
          <p:spPr>
            <a:xfrm>
              <a:off x="825500" y="2698750"/>
              <a:ext cx="3968750" cy="533400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3"/>
            <a:srcRect l="2365" t="56664" r="46865" b="30490"/>
            <a:stretch/>
          </p:blipFill>
          <p:spPr>
            <a:xfrm>
              <a:off x="825500" y="3486150"/>
              <a:ext cx="3346450" cy="476250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694868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 smtClean="0"/>
              <a:t>UPSETR AND IDENTIFIERS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3215" t="21467" r="86313" b="14169"/>
          <a:stretch/>
        </p:blipFill>
        <p:spPr>
          <a:xfrm>
            <a:off x="452581" y="2507063"/>
            <a:ext cx="1209963" cy="418301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l="13827" t="29409" r="14795" b="61907"/>
          <a:stretch/>
        </p:blipFill>
        <p:spPr>
          <a:xfrm>
            <a:off x="965356" y="1763428"/>
            <a:ext cx="7838763" cy="536427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2207491" y="3343564"/>
            <a:ext cx="1597891" cy="9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207491" y="4604648"/>
            <a:ext cx="1597891" cy="9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174836" y="3189675"/>
            <a:ext cx="2392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dirty="0" smtClean="0"/>
              <a:t>Vector of lists ?</a:t>
            </a:r>
            <a:endParaRPr 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4294908" y="4498109"/>
            <a:ext cx="22721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dirty="0" smtClean="0"/>
              <a:t>Library of </a:t>
            </a:r>
            <a:r>
              <a:rPr lang="da-DK" sz="1400" dirty="0" err="1" smtClean="0"/>
              <a:t>DDIs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07186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 smtClean="0"/>
              <a:t>FOR NEXT WEEK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25071" t="21699" r="10495" b="14341"/>
          <a:stretch/>
        </p:blipFill>
        <p:spPr>
          <a:xfrm>
            <a:off x="1039529" y="2483317"/>
            <a:ext cx="4947385" cy="276245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50770" y="5622592"/>
            <a:ext cx="50340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da-DK" dirty="0" smtClean="0"/>
              <a:t>Start with the basic </a:t>
            </a:r>
            <a:r>
              <a:rPr lang="da-DK" dirty="0" err="1" smtClean="0"/>
              <a:t>ideas</a:t>
            </a:r>
            <a:r>
              <a:rPr lang="da-DK" dirty="0" smtClean="0"/>
              <a:t> of </a:t>
            </a:r>
            <a:r>
              <a:rPr lang="da-DK" dirty="0" err="1" smtClean="0"/>
              <a:t>analysis</a:t>
            </a:r>
            <a:r>
              <a:rPr lang="da-DK" dirty="0" smtClean="0"/>
              <a:t> </a:t>
            </a:r>
            <a:r>
              <a:rPr lang="da-DK" dirty="0" err="1" smtClean="0"/>
              <a:t>we</a:t>
            </a:r>
            <a:r>
              <a:rPr lang="da-DK" dirty="0" smtClean="0"/>
              <a:t> </a:t>
            </a:r>
            <a:r>
              <a:rPr lang="en-GB" dirty="0" smtClean="0"/>
              <a:t>discuss</a:t>
            </a:r>
            <a:r>
              <a:rPr lang="da-DK" dirty="0"/>
              <a:t>.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50770" y="1702232"/>
            <a:ext cx="5111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da-DK" dirty="0" smtClean="0"/>
              <a:t>Finish the </a:t>
            </a:r>
            <a:r>
              <a:rPr lang="da-DK" dirty="0" err="1" smtClean="0"/>
              <a:t>work</a:t>
            </a:r>
            <a:r>
              <a:rPr lang="da-DK" dirty="0" smtClean="0"/>
              <a:t> of last </a:t>
            </a:r>
            <a:r>
              <a:rPr lang="da-DK" dirty="0" err="1" smtClean="0"/>
              <a:t>week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5787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solas-Verdana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?mso-contentType ?>
<SharedContentType xmlns="Microsoft.SharePoint.Taxonomy.ContentTypeSync" SourceId="778bc8ad-b7b6-484e-8ca1-265a34063f74" ContentTypeId="0x010100321F1813AE4A7046B6126D52239F206701" PreviousValue="false"/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KU Medarbejderguide dokument" ma:contentTypeID="0x010100321F1813AE4A7046B6126D52239F206701007BC16D9EEC1A3647B87D5902B9A48CF9" ma:contentTypeVersion="232" ma:contentTypeDescription="Opret et nyt dokument." ma:contentTypeScope="" ma:versionID="c8b0ea3948804b88a5cd5081cedfd0e2">
  <xsd:schema xmlns:xsd="http://www.w3.org/2001/XMLSchema" xmlns:xs="http://www.w3.org/2001/XMLSchema" xmlns:p="http://schemas.microsoft.com/office/2006/metadata/properties" xmlns:ns2="a9c21cd9-c4d6-46ab-aa0b-2425b1d0c963" targetNamespace="http://schemas.microsoft.com/office/2006/metadata/properties" ma:root="true" ma:fieldsID="7eb1095b3a3934a87b0ca89ca3b33487" ns2:_="">
    <xsd:import namespace="a9c21cd9-c4d6-46ab-aa0b-2425b1d0c963"/>
    <xsd:element name="properties">
      <xsd:complexType>
        <xsd:sequence>
          <xsd:element name="documentManagement">
            <xsd:complexType>
              <xsd:all>
                <xsd:element ref="ns2:TaxCatchAll" minOccurs="0"/>
                <xsd:element ref="ns2:TaxCatchAllLabel" minOccurs="0"/>
                <xsd:element ref="ns2:KUTargetGroupCode" minOccurs="0"/>
                <xsd:element ref="ns2:db9304c26443406da46e1fe21c8b7cb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9c21cd9-c4d6-46ab-aa0b-2425b1d0c963" elementFormDefault="qualified">
    <xsd:import namespace="http://schemas.microsoft.com/office/2006/documentManagement/types"/>
    <xsd:import namespace="http://schemas.microsoft.com/office/infopath/2007/PartnerControls"/>
    <xsd:element name="TaxCatchAll" ma:index="8" nillable="true" ma:displayName="Taksonomiopsamlingskolonne" ma:description="" ma:hidden="true" ma:list="{3dfb8054-3335-4f4f-a2a5-147c4f785a7a}" ma:internalName="TaxCatchAll" ma:showField="CatchAllData" ma:web="73d2b63a-5080-4fc7-bc15-51a61159e0b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9" nillable="true" ma:displayName="Taksonomiopsamlingskolonne1" ma:description="" ma:hidden="true" ma:list="{3dfb8054-3335-4f4f-a2a5-147c4f785a7a}" ma:internalName="TaxCatchAllLabel" ma:readOnly="true" ma:showField="CatchAllDataLabel" ma:web="73d2b63a-5080-4fc7-bc15-51a61159e0b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KUTargetGroupCode" ma:index="10" nillable="true" ma:displayName="Målgruppe" ma:internalName="KUTargetGroupCode">
      <xsd:simpleType>
        <xsd:restriction base="dms:Text">
          <xsd:maxLength value="255"/>
        </xsd:restriction>
      </xsd:simpleType>
    </xsd:element>
    <xsd:element name="db9304c26443406da46e1fe21c8b7cba" ma:index="11" nillable="true" ma:taxonomy="true" ma:internalName="db9304c26443406da46e1fe21c8b7cba" ma:taxonomyFieldName="KUEmployeeGuideSubjectMulti" ma:displayName="Medarbejderguide emne" ma:default="" ma:fieldId="{db9304c2-6443-406d-a46e-1fe21c8b7cba}" ma:sspId="778bc8ad-b7b6-484e-8ca1-265a34063f74" ma:termSetId="efb7a711-8eaa-4df8-8e6e-0e23c86e36c2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dhol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p:properties xmlns:p="http://schemas.microsoft.com/office/2006/metadata/properties" xmlns:xsi="http://www.w3.org/2001/XMLSchema-instance">
  <documentManagement>
    <TaxCatchAll xmlns="a9c21cd9-c4d6-46ab-aa0b-2425b1d0c963"/>
    <KUTargetGroupCode xmlns="a9c21cd9-c4d6-46ab-aa0b-2425b1d0c963">,xod,</KUTargetGroupCode>
    <db9304c26443406da46e1fe21c8b7cba xmlns="a9c21cd9-c4d6-46ab-aa0b-2425b1d0c963">
      <Terms xmlns="http://schemas.microsoft.com/office/infopath/2007/PartnerControls"/>
    </db9304c26443406da46e1fe21c8b7cba>
  </documentManagement>
</p:properties>
</file>

<file path=customXml/itemProps1.xml><?xml version="1.0" encoding="utf-8"?>
<ds:datastoreItem xmlns:ds="http://schemas.openxmlformats.org/officeDocument/2006/customXml" ds:itemID="{3E4E67B3-801B-453C-9FC3-1AFE1B0BCCA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7E2E6C5-83D9-4807-A181-15F229D34EA5}">
  <ds:schemaRefs>
    <ds:schemaRef ds:uri="Microsoft.SharePoint.Taxonomy.ContentTypeSync"/>
  </ds:schemaRefs>
</ds:datastoreItem>
</file>

<file path=customXml/itemProps3.xml><?xml version="1.0" encoding="utf-8"?>
<ds:datastoreItem xmlns:ds="http://schemas.openxmlformats.org/officeDocument/2006/customXml" ds:itemID="{5CDDAAA6-8961-438D-98AD-6C69DC31915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9c21cd9-c4d6-46ab-aa0b-2425b1d0c96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93731635-E554-4A32-9E0F-3480347B9BFF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a9c21cd9-c4d6-46ab-aa0b-2425b1d0c963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12407</TotalTime>
  <Words>92</Words>
  <Application>Microsoft Office PowerPoint</Application>
  <PresentationFormat>On-screen Show (4:3)</PresentationFormat>
  <Paragraphs>24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Courier New</vt:lpstr>
      <vt:lpstr>Garamond</vt:lpstr>
      <vt:lpstr>Verdana</vt:lpstr>
      <vt:lpstr>Wingdings</vt:lpstr>
      <vt:lpstr>Office Theme</vt:lpstr>
      <vt:lpstr>ELUCIDATING  DRUG-DRUG INTERACTIONS UNDERLYING DRUG POLYPHARMACY PROFILES</vt:lpstr>
      <vt:lpstr> Project description</vt:lpstr>
      <vt:lpstr>FEATURE TABLE</vt:lpstr>
      <vt:lpstr>CONTENTS</vt:lpstr>
      <vt:lpstr>UPSETR AND IDENTIFIERS</vt:lpstr>
      <vt:lpstr>FOR NEXT WEEK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Klaudia Gal</dc:creator>
  <cp:lastModifiedBy>Jorge Hernansanz_Temp</cp:lastModifiedBy>
  <cp:revision>298</cp:revision>
  <dcterms:created xsi:type="dcterms:W3CDTF">2016-12-19T15:52:48Z</dcterms:created>
  <dcterms:modified xsi:type="dcterms:W3CDTF">2020-04-02T17:55:27Z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0x010100321F1813AE4A7046B6126D52239F206701007BC16D9EEC1A3647B87D5902B9A48CF9</vt:lpwstr>
  </property>
  <property fmtid="{D5CDD505-2E9C-101B-9397-08002B2CF9AE}" pid="3" name="Order">
    <vt:r8>448600</vt:r8>
  </property>
  <property fmtid="{D5CDD505-2E9C-101B-9397-08002B2CF9AE}" pid="4" name="TemplateUrl">
    <vt:lpwstr/>
  </property>
  <property fmtid="{D5CDD505-2E9C-101B-9397-08002B2CF9AE}" pid="5" name="xd_Signature">
    <vt:bool>false</vt:bool>
  </property>
  <property fmtid="{D5CDD505-2E9C-101B-9397-08002B2CF9AE}" pid="6" name="KUEmployeeGuideSubjectMulti">
    <vt:lpwstr/>
  </property>
  <property fmtid="{D5CDD505-2E9C-101B-9397-08002B2CF9AE}" pid="7" name="xd_ProgID">
    <vt:lpwstr/>
  </property>
  <property fmtid="{D5CDD505-2E9C-101B-9397-08002B2CF9AE}" pid="8" name="SharedWithUsers">
    <vt:lpwstr/>
  </property>
  <property fmtid="{D5CDD505-2E9C-101B-9397-08002B2CF9AE}" pid="9" name="_SourceUrl">
    <vt:lpwstr/>
  </property>
  <property fmtid="{D5CDD505-2E9C-101B-9397-08002B2CF9AE}" pid="10" name="_SharedFileIndex">
    <vt:lpwstr/>
  </property>
</Properties>
</file>