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5"/>
  </p:sldMasterIdLst>
  <p:notesMasterIdLst>
    <p:notesMasterId r:id="rId15"/>
  </p:notesMasterIdLst>
  <p:sldIdLst>
    <p:sldId id="267" r:id="rId6"/>
    <p:sldId id="271" r:id="rId7"/>
    <p:sldId id="268" r:id="rId8"/>
    <p:sldId id="279" r:id="rId9"/>
    <p:sldId id="274" r:id="rId10"/>
    <p:sldId id="269" r:id="rId11"/>
    <p:sldId id="277" r:id="rId12"/>
    <p:sldId id="276"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rnille Hollerup" initials="PH" lastIdx="1" clrIdx="0">
    <p:extLst/>
  </p:cmAuthor>
  <p:cmAuthor id="2" name="Cristina Leal Rodriguez" initials="CLR" lastIdx="10" clrIdx="1">
    <p:extLst>
      <p:ext uri="{19B8F6BF-5375-455C-9EA6-DF929625EA0E}">
        <p15:presenceInfo xmlns:p15="http://schemas.microsoft.com/office/powerpoint/2012/main" userId="S::qkb873@ku.dk::315ec78b-4c23-48da-9f15-40be3a569eff" providerId="AD"/>
      </p:ext>
    </p:extLst>
  </p:cmAuthor>
  <p:cmAuthor id="3" name="Gianluca Mazzoni" initials="GM" lastIdx="2" clrIdx="2">
    <p:extLst>
      <p:ext uri="{19B8F6BF-5375-455C-9EA6-DF929625EA0E}">
        <p15:presenceInfo xmlns:p15="http://schemas.microsoft.com/office/powerpoint/2012/main" userId="S::gmk142@ku.dk::f7d22f7d-cc34-441c-a49e-241d6d38a3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95D0"/>
    <a:srgbClr val="29216A"/>
    <a:srgbClr val="38317D"/>
    <a:srgbClr val="7E7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807" autoAdjust="0"/>
  </p:normalViewPr>
  <p:slideViewPr>
    <p:cSldViewPr snapToGrid="0" snapToObjects="1">
      <p:cViewPr varScale="1">
        <p:scale>
          <a:sx n="69" d="100"/>
          <a:sy n="69" d="100"/>
        </p:scale>
        <p:origin x="460" y="52"/>
      </p:cViewPr>
      <p:guideLst>
        <p:guide orient="horz" pos="2047"/>
        <p:guide pos="2880"/>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snapToObjects="1" showGuides="1">
      <p:cViewPr varScale="1">
        <p:scale>
          <a:sx n="99" d="100"/>
          <a:sy n="99" d="100"/>
        </p:scale>
        <p:origin x="306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0T09:55:07.807" idx="7">
    <p:pos x="4781" y="577"/>
    <p:text>Make the circle size according to the size of the database. Such as, the bigger the number of their DDI, the bigger the bubble</p:text>
    <p:extLst>
      <p:ext uri="{C676402C-5697-4E1C-873F-D02D1690AC5C}">
        <p15:threadingInfo xmlns:p15="http://schemas.microsoft.com/office/powerpoint/2012/main" timeZoneBias="-120"/>
      </p:ext>
    </p:extLst>
  </p:cm>
  <p:cm authorId="2" dt="2020-04-10T09:58:26.958" idx="10">
    <p:pos x="10" y="10"/>
    <p:text>Assign to each database a color and try carry that color along all the slides presentation. If DrugBank here is pink, also later if it appears drugbank in a plot must be pink.</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10T09:56:37.307" idx="8">
    <p:pos x="5760" y="0"/>
    <p:text>Add column with the number of total drugs</p:text>
    <p:extLst>
      <p:ext uri="{C676402C-5697-4E1C-873F-D02D1690AC5C}">
        <p15:threadingInfo xmlns:p15="http://schemas.microsoft.com/office/powerpoint/2012/main" timeZoneBias="-120"/>
      </p:ext>
    </p:extLst>
  </p:cm>
  <p:cm authorId="2" dt="2020-04-10T09:56:59.870" idx="9">
    <p:pos x="10" y="10"/>
    <p:text>Add the missing databases that you incorporated in your table later</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08T17:31:38.274" idx="1">
    <p:pos x="5343" y="632"/>
    <p:text>Make this into a table, you can add the extra information contained of each of the sources into the table of the previous slide</p:text>
    <p:extLst>
      <p:ext uri="{C676402C-5697-4E1C-873F-D02D1690AC5C}">
        <p15:threadingInfo xmlns:p15="http://schemas.microsoft.com/office/powerpoint/2012/main" timeZoneBias="-120"/>
      </p:ext>
    </p:extLst>
  </p:cm>
  <p:cm authorId="3" dt="2020-04-10T09:44:41.320" idx="1">
    <p:pos x="5343" y="768"/>
    <p:text>... car wash like</p:text>
    <p:extLst>
      <p:ext uri="{C676402C-5697-4E1C-873F-D02D1690AC5C}">
        <p15:threadingInfo xmlns:p15="http://schemas.microsoft.com/office/powerpoint/2012/main" timeZoneBias="-120">
          <p15:parentCm authorId="2" idx="1"/>
        </p15:threadingInfo>
      </p:ext>
    </p:extLst>
  </p:cm>
  <p:cm authorId="2" dt="2020-04-08T17:41:16.870" idx="3">
    <p:pos x="10" y="10"/>
    <p:text>Add a new slide for each of the databases you have used, with few bullet points on what they contain and why they are interesting. Add the reference of the databases into the slide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08T17:43:24.334" idx="4">
    <p:pos x="10" y="10"/>
    <p:text>Add upset here</p:text>
    <p:extLst>
      <p:ext uri="{C676402C-5697-4E1C-873F-D02D1690AC5C}">
        <p15:threadingInfo xmlns:p15="http://schemas.microsoft.com/office/powerpoint/2012/main" timeZoneBias="-120"/>
      </p:ext>
    </p:extLst>
  </p:cm>
  <p:cm authorId="2" dt="2020-04-08T17:43:34.787" idx="5">
    <p:pos x="146" y="146"/>
    <p:text>Maybe specific look at the danish drug interaction database in comparison with the rest?</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08T17:33:56.120" idx="2">
    <p:pos x="10" y="10"/>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08T17:44:28.147" idx="6">
    <p:pos x="10" y="10"/>
    <p:text>Bullet points with the future work you will be doing with this. You can use the guideline we provided you</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BA646-DD61-0C4C-869B-B0217E08F98C}" type="datetimeFigureOut">
              <a:rPr lang="en-US" smtClean="0"/>
              <a:t>4/11/2020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66B8F-5406-CF47-A8D5-EAC839C01446}" type="slidenum">
              <a:rPr lang="en-US" smtClean="0"/>
              <a:t>‹#›</a:t>
            </a:fld>
            <a:endParaRPr lang="en-US"/>
          </a:p>
        </p:txBody>
      </p:sp>
    </p:spTree>
    <p:extLst>
      <p:ext uri="{BB962C8B-B14F-4D97-AF65-F5344CB8AC3E}">
        <p14:creationId xmlns:p14="http://schemas.microsoft.com/office/powerpoint/2010/main" val="5852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6566B8F-5406-CF47-A8D5-EAC839C01446}" type="slidenum">
              <a:rPr lang="en-US" smtClean="0"/>
              <a:t>1</a:t>
            </a:fld>
            <a:endParaRPr lang="en-US"/>
          </a:p>
        </p:txBody>
      </p:sp>
    </p:spTree>
    <p:extLst>
      <p:ext uri="{BB962C8B-B14F-4D97-AF65-F5344CB8AC3E}">
        <p14:creationId xmlns:p14="http://schemas.microsoft.com/office/powerpoint/2010/main" val="337924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6566B8F-5406-CF47-A8D5-EAC839C01446}" type="slidenum">
              <a:rPr lang="en-US" smtClean="0"/>
              <a:t>2</a:t>
            </a:fld>
            <a:endParaRPr lang="en-US"/>
          </a:p>
        </p:txBody>
      </p:sp>
    </p:spTree>
    <p:extLst>
      <p:ext uri="{BB962C8B-B14F-4D97-AF65-F5344CB8AC3E}">
        <p14:creationId xmlns:p14="http://schemas.microsoft.com/office/powerpoint/2010/main" val="334048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6566B8F-5406-CF47-A8D5-EAC839C01446}" type="slidenum">
              <a:rPr lang="en-US" smtClean="0"/>
              <a:t>3</a:t>
            </a:fld>
            <a:endParaRPr lang="en-US"/>
          </a:p>
        </p:txBody>
      </p:sp>
    </p:spTree>
    <p:extLst>
      <p:ext uri="{BB962C8B-B14F-4D97-AF65-F5344CB8AC3E}">
        <p14:creationId xmlns:p14="http://schemas.microsoft.com/office/powerpoint/2010/main" val="347187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566B8F-5406-CF47-A8D5-EAC839C01446}" type="slidenum">
              <a:rPr lang="en-US" smtClean="0"/>
              <a:t>4</a:t>
            </a:fld>
            <a:endParaRPr lang="en-US"/>
          </a:p>
        </p:txBody>
      </p:sp>
    </p:spTree>
    <p:extLst>
      <p:ext uri="{BB962C8B-B14F-4D97-AF65-F5344CB8AC3E}">
        <p14:creationId xmlns:p14="http://schemas.microsoft.com/office/powerpoint/2010/main" val="380484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566B8F-5406-CF47-A8D5-EAC839C01446}" type="slidenum">
              <a:rPr lang="en-US" smtClean="0"/>
              <a:t>5</a:t>
            </a:fld>
            <a:endParaRPr lang="en-US"/>
          </a:p>
        </p:txBody>
      </p:sp>
    </p:spTree>
    <p:extLst>
      <p:ext uri="{BB962C8B-B14F-4D97-AF65-F5344CB8AC3E}">
        <p14:creationId xmlns:p14="http://schemas.microsoft.com/office/powerpoint/2010/main" val="206000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6566B8F-5406-CF47-A8D5-EAC839C01446}" type="slidenum">
              <a:rPr lang="en-US" smtClean="0"/>
              <a:t>6</a:t>
            </a:fld>
            <a:endParaRPr lang="en-US"/>
          </a:p>
        </p:txBody>
      </p:sp>
    </p:spTree>
    <p:extLst>
      <p:ext uri="{BB962C8B-B14F-4D97-AF65-F5344CB8AC3E}">
        <p14:creationId xmlns:p14="http://schemas.microsoft.com/office/powerpoint/2010/main" val="3291334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6566B8F-5406-CF47-A8D5-EAC839C01446}" type="slidenum">
              <a:rPr lang="en-US" smtClean="0"/>
              <a:t>7</a:t>
            </a:fld>
            <a:endParaRPr lang="en-US"/>
          </a:p>
        </p:txBody>
      </p:sp>
    </p:spTree>
    <p:extLst>
      <p:ext uri="{BB962C8B-B14F-4D97-AF65-F5344CB8AC3E}">
        <p14:creationId xmlns:p14="http://schemas.microsoft.com/office/powerpoint/2010/main" val="4081728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566B8F-5406-CF47-A8D5-EAC839C01446}" type="slidenum">
              <a:rPr lang="en-US" smtClean="0"/>
              <a:t>8</a:t>
            </a:fld>
            <a:endParaRPr lang="en-US"/>
          </a:p>
        </p:txBody>
      </p:sp>
    </p:spTree>
    <p:extLst>
      <p:ext uri="{BB962C8B-B14F-4D97-AF65-F5344CB8AC3E}">
        <p14:creationId xmlns:p14="http://schemas.microsoft.com/office/powerpoint/2010/main" val="285133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6566B8F-5406-CF47-A8D5-EAC839C01446}" type="slidenum">
              <a:rPr lang="en-US" smtClean="0"/>
              <a:t>9</a:t>
            </a:fld>
            <a:endParaRPr lang="en-US"/>
          </a:p>
        </p:txBody>
      </p:sp>
    </p:spTree>
    <p:extLst>
      <p:ext uri="{BB962C8B-B14F-4D97-AF65-F5344CB8AC3E}">
        <p14:creationId xmlns:p14="http://schemas.microsoft.com/office/powerpoint/2010/main" val="1014007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11" name="Picture Placeholder 10"/>
          <p:cNvSpPr>
            <a:spLocks noGrp="1"/>
          </p:cNvSpPr>
          <p:nvPr>
            <p:ph type="pic" sz="quarter" idx="16" hasCustomPrompt="1"/>
          </p:nvPr>
        </p:nvSpPr>
        <p:spPr>
          <a:xfrm>
            <a:off x="0" y="0"/>
            <a:ext cx="9144000" cy="5743173"/>
          </a:xfrm>
          <a:blipFill>
            <a:blip r:embed="rId2"/>
            <a:stretch>
              <a:fillRect/>
            </a:stretch>
          </a:blipFill>
        </p:spPr>
        <p:txBody>
          <a:bodyPr anchor="ctr" anchorCtr="1"/>
          <a:lstStyle>
            <a:lvl1pPr>
              <a:defRPr baseline="0">
                <a:solidFill>
                  <a:schemeClr val="bg1"/>
                </a:solidFill>
              </a:defRPr>
            </a:lvl1pPr>
          </a:lstStyle>
          <a:p>
            <a:r>
              <a:rPr lang="en-US" dirty="0"/>
              <a:t>                                                  &lt;-  Click icon to insert picture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743175"/>
            <a:ext cx="9144000" cy="1114825"/>
          </a:xfrm>
          <a:prstGeom prst="rect">
            <a:avLst/>
          </a:prstGeom>
        </p:spPr>
      </p:pic>
      <p:sp>
        <p:nvSpPr>
          <p:cNvPr id="10" name="Title 1"/>
          <p:cNvSpPr>
            <a:spLocks noGrp="1"/>
          </p:cNvSpPr>
          <p:nvPr>
            <p:ph type="ctrTitle" hasCustomPrompt="1"/>
          </p:nvPr>
        </p:nvSpPr>
        <p:spPr>
          <a:xfrm>
            <a:off x="647700" y="5939982"/>
            <a:ext cx="7672388" cy="721209"/>
          </a:xfrm>
        </p:spPr>
        <p:txBody>
          <a:bodyPr anchor="b">
            <a:normAutofit/>
          </a:bodyPr>
          <a:lstStyle>
            <a:lvl1pPr algn="l">
              <a:defRPr sz="2600" baseline="0"/>
            </a:lvl1pPr>
          </a:lstStyle>
          <a:p>
            <a:r>
              <a:rPr lang="en-US" dirty="0"/>
              <a:t>Presentation Title</a:t>
            </a:r>
          </a:p>
        </p:txBody>
      </p:sp>
      <p:sp>
        <p:nvSpPr>
          <p:cNvPr id="6" name="TextBox 5"/>
          <p:cNvSpPr txBox="1"/>
          <p:nvPr userDrawn="1"/>
        </p:nvSpPr>
        <p:spPr>
          <a:xfrm>
            <a:off x="-802888" y="2776654"/>
            <a:ext cx="184731" cy="369332"/>
          </a:xfrm>
          <a:prstGeom prst="rect">
            <a:avLst/>
          </a:prstGeom>
          <a:noFill/>
        </p:spPr>
        <p:txBody>
          <a:bodyPr wrap="none" rtlCol="0">
            <a:spAutoFit/>
          </a:bodyPr>
          <a:lstStyle/>
          <a:p>
            <a:endParaRPr lang="en-US" dirty="0"/>
          </a:p>
        </p:txBody>
      </p:sp>
      <p:sp>
        <p:nvSpPr>
          <p:cNvPr id="9" name="Text Placeholder 8"/>
          <p:cNvSpPr>
            <a:spLocks noGrp="1"/>
          </p:cNvSpPr>
          <p:nvPr>
            <p:ph type="body" sz="quarter" idx="14" hasCustomPrompt="1"/>
          </p:nvPr>
        </p:nvSpPr>
        <p:spPr>
          <a:xfrm>
            <a:off x="4872963" y="6300586"/>
            <a:ext cx="3286125" cy="503237"/>
          </a:xfrm>
        </p:spPr>
        <p:txBody>
          <a:bodyPr>
            <a:normAutofit/>
          </a:bodyPr>
          <a:lstStyle>
            <a:lvl1pPr algn="r">
              <a:lnSpc>
                <a:spcPts val="360"/>
              </a:lnSpc>
              <a:defRPr sz="800" spc="100" baseline="0">
                <a:solidFill>
                  <a:schemeClr val="tx1">
                    <a:lumMod val="65000"/>
                    <a:lumOff val="35000"/>
                  </a:schemeClr>
                </a:solidFill>
                <a:latin typeface="Garamond" charset="0"/>
                <a:ea typeface="Garamond" charset="0"/>
                <a:cs typeface="Garamond" charset="0"/>
              </a:defRPr>
            </a:lvl1pPr>
          </a:lstStyle>
          <a:p>
            <a:pPr lvl="0"/>
            <a:r>
              <a:rPr lang="en-US" dirty="0"/>
              <a:t>UNIVERSITY OF COPENHAGEN</a:t>
            </a:r>
          </a:p>
          <a:p>
            <a:pPr lvl="0"/>
            <a:r>
              <a:rPr lang="en-US" dirty="0"/>
              <a:t>FACULTY OF HEALTH AND MEDICAL SCIENCES</a:t>
            </a:r>
          </a:p>
        </p:txBody>
      </p:sp>
    </p:spTree>
    <p:extLst>
      <p:ext uri="{BB962C8B-B14F-4D97-AF65-F5344CB8AC3E}">
        <p14:creationId xmlns:p14="http://schemas.microsoft.com/office/powerpoint/2010/main" val="148992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urple bg + Left Corner Pattern">
    <p:bg>
      <p:bgPr>
        <a:solidFill>
          <a:srgbClr val="29216A"/>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647700" y="510369"/>
            <a:ext cx="6858000" cy="1006476"/>
          </a:xfrm>
        </p:spPr>
        <p:txBody>
          <a:bodyPr anchor="b">
            <a:normAutofit/>
          </a:bodyPr>
          <a:lstStyle>
            <a:lvl1pPr algn="l">
              <a:defRPr sz="2200">
                <a:solidFill>
                  <a:schemeClr val="bg1"/>
                </a:solidFill>
              </a:defRPr>
            </a:lvl1pPr>
          </a:lstStyle>
          <a:p>
            <a:r>
              <a:rPr lang="en-US" dirty="0"/>
              <a:t>CLICK TO EDIT Title</a:t>
            </a:r>
          </a:p>
        </p:txBody>
      </p:sp>
      <p:sp>
        <p:nvSpPr>
          <p:cNvPr id="3" name="Subtitle 2"/>
          <p:cNvSpPr>
            <a:spLocks noGrp="1"/>
          </p:cNvSpPr>
          <p:nvPr>
            <p:ph type="subTitle" idx="1" hasCustomPrompt="1"/>
          </p:nvPr>
        </p:nvSpPr>
        <p:spPr>
          <a:xfrm>
            <a:off x="647700" y="1516845"/>
            <a:ext cx="6858000" cy="1655762"/>
          </a:xfrm>
          <a:prstGeom prst="rect">
            <a:avLst/>
          </a:prstGeom>
        </p:spPr>
        <p:txBody>
          <a:bodyPr/>
          <a:lstStyle>
            <a:lvl1pPr marL="0" indent="0" algn="l">
              <a:buNone/>
              <a:defRPr sz="1800">
                <a:solidFill>
                  <a:srgbClr val="A095D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subtitle</a:t>
            </a:r>
          </a:p>
        </p:txBody>
      </p:sp>
      <p:sp>
        <p:nvSpPr>
          <p:cNvPr id="5" name="Text Placeholder 4"/>
          <p:cNvSpPr>
            <a:spLocks noGrp="1"/>
          </p:cNvSpPr>
          <p:nvPr>
            <p:ph type="body" sz="quarter" idx="14" hasCustomPrompt="1"/>
          </p:nvPr>
        </p:nvSpPr>
        <p:spPr>
          <a:xfrm>
            <a:off x="647700" y="2352675"/>
            <a:ext cx="7670800" cy="3836988"/>
          </a:xfrm>
          <a:prstGeom prst="rect">
            <a:avLst/>
          </a:prstGeom>
        </p:spPr>
        <p:txBody>
          <a:bodyPr>
            <a:normAutofit/>
          </a:bodyPr>
          <a:lstStyle>
            <a:lvl1pPr marL="285750" indent="-285750">
              <a:buClr>
                <a:srgbClr val="38317D"/>
              </a:buClr>
              <a:buSzPct val="120000"/>
              <a:buFont typeface="Arial" charset="0"/>
              <a:buChar char="•"/>
              <a:defRPr sz="1200" b="0" baseline="0">
                <a:solidFill>
                  <a:srgbClr val="A095D0"/>
                </a:solidFill>
                <a:latin typeface="Verdana" charset="0"/>
                <a:ea typeface="Verdana" charset="0"/>
                <a:cs typeface="Verdana" charset="0"/>
              </a:defRPr>
            </a:lvl1pPr>
            <a:lvl2pPr marL="628650" indent="-285750">
              <a:buClr>
                <a:srgbClr val="38317D"/>
              </a:buClr>
              <a:buSzPct val="120000"/>
              <a:buFont typeface="Arial" charset="0"/>
              <a:buChar char="•"/>
              <a:defRPr sz="1200" b="0">
                <a:latin typeface="+mn-lt"/>
              </a:defRPr>
            </a:lvl2pPr>
            <a:lvl3pPr marL="971550" indent="-285750">
              <a:buClr>
                <a:srgbClr val="38317D"/>
              </a:buClr>
              <a:buSzPct val="120000"/>
              <a:buFont typeface="Arial" charset="0"/>
              <a:buChar char="•"/>
              <a:defRPr sz="1200" b="0">
                <a:latin typeface="+mn-lt"/>
              </a:defRPr>
            </a:lvl3pPr>
            <a:lvl4pPr marL="1314450" indent="-285750">
              <a:buClr>
                <a:srgbClr val="38317D"/>
              </a:buClr>
              <a:buSzPct val="120000"/>
              <a:buFont typeface="Arial" charset="0"/>
              <a:buChar char="•"/>
              <a:defRPr sz="1200" b="0">
                <a:latin typeface="+mn-lt"/>
              </a:defRPr>
            </a:lvl4pPr>
            <a:lvl5pPr marL="1657350" indent="-285750">
              <a:buClr>
                <a:srgbClr val="38317D"/>
              </a:buClr>
              <a:buSzPct val="120000"/>
              <a:buFont typeface="Arial" charset="0"/>
              <a:buChar char="•"/>
              <a:defRPr sz="1200" b="0">
                <a:latin typeface="+mn-lt"/>
              </a:defRPr>
            </a:lvl5pPr>
          </a:lstStyle>
          <a:p>
            <a:pPr lvl="0"/>
            <a:r>
              <a:rPr lang="en-US" dirty="0"/>
              <a:t>Click to edit text</a:t>
            </a:r>
          </a:p>
        </p:txBody>
      </p:sp>
      <p:sp>
        <p:nvSpPr>
          <p:cNvPr id="6"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7" name="Picture 6"/>
          <p:cNvPicPr>
            <a:picLocks noChangeAspect="1"/>
          </p:cNvPicPr>
          <p:nvPr userDrawn="1"/>
        </p:nvPicPr>
        <p:blipFill rotWithShape="1">
          <a:blip r:embed="rId3"/>
          <a:srcRect l="12043" t="11448" r="17199" b="13844"/>
          <a:stretch/>
        </p:blipFill>
        <p:spPr>
          <a:xfrm>
            <a:off x="335534" y="63578"/>
            <a:ext cx="166516" cy="211296"/>
          </a:xfrm>
          <a:prstGeom prst="rect">
            <a:avLst/>
          </a:prstGeom>
        </p:spPr>
      </p:pic>
      <p:pic>
        <p:nvPicPr>
          <p:cNvPr id="8"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9" name="Text Placeholder 8"/>
          <p:cNvSpPr>
            <a:spLocks noGrp="1"/>
          </p:cNvSpPr>
          <p:nvPr>
            <p:ph type="body" sz="quarter" idx="15" hasCustomPrompt="1"/>
          </p:nvPr>
        </p:nvSpPr>
        <p:spPr>
          <a:xfrm>
            <a:off x="4884738" y="6399561"/>
            <a:ext cx="3602037" cy="290513"/>
          </a:xfrm>
          <a:prstGeom prst="rect">
            <a:avLst/>
          </a:prstGeom>
        </p:spPr>
        <p:txBody>
          <a:bodyPr>
            <a:noAutofit/>
          </a:bodyPr>
          <a:lstStyle>
            <a:lvl1pPr algn="r">
              <a:defRPr sz="1000">
                <a:solidFill>
                  <a:srgbClr val="A095D0"/>
                </a:solidFill>
              </a:defRPr>
            </a:lvl1pPr>
            <a:lvl2pPr>
              <a:defRPr sz="1000"/>
            </a:lvl2pPr>
            <a:lvl3pPr>
              <a:defRPr sz="1000"/>
            </a:lvl3pPr>
            <a:lvl4pPr>
              <a:defRPr sz="1000"/>
            </a:lvl4pPr>
            <a:lvl5pPr>
              <a:defRPr sz="1000"/>
            </a:lvl5pPr>
          </a:lstStyle>
          <a:p>
            <a:pPr lvl="0"/>
            <a:r>
              <a:rPr lang="en-US" dirty="0"/>
              <a:t>Source</a:t>
            </a:r>
          </a:p>
        </p:txBody>
      </p:sp>
    </p:spTree>
    <p:extLst>
      <p:ext uri="{BB962C8B-B14F-4D97-AF65-F5344CB8AC3E}">
        <p14:creationId xmlns:p14="http://schemas.microsoft.com/office/powerpoint/2010/main" val="697192897"/>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29216A"/>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1617856" y="833754"/>
            <a:ext cx="6858000" cy="1006476"/>
          </a:xfrm>
        </p:spPr>
        <p:txBody>
          <a:bodyPr anchor="b">
            <a:normAutofit/>
          </a:bodyPr>
          <a:lstStyle>
            <a:lvl1pPr algn="r">
              <a:defRPr sz="2200" baseline="0">
                <a:solidFill>
                  <a:schemeClr val="bg1"/>
                </a:solidFill>
              </a:defRPr>
            </a:lvl1pPr>
          </a:lstStyle>
          <a:p>
            <a:r>
              <a:rPr lang="en-US" dirty="0"/>
              <a:t>ADD Goodbye Message</a:t>
            </a:r>
          </a:p>
        </p:txBody>
      </p:sp>
      <p:sp>
        <p:nvSpPr>
          <p:cNvPr id="3" name="Subtitle 2"/>
          <p:cNvSpPr>
            <a:spLocks noGrp="1"/>
          </p:cNvSpPr>
          <p:nvPr>
            <p:ph type="subTitle" idx="1" hasCustomPrompt="1"/>
          </p:nvPr>
        </p:nvSpPr>
        <p:spPr>
          <a:xfrm>
            <a:off x="1617856" y="1840230"/>
            <a:ext cx="6858000" cy="1655762"/>
          </a:xfrm>
          <a:prstGeom prst="rect">
            <a:avLst/>
          </a:prstGeom>
        </p:spPr>
        <p:txBody>
          <a:bodyPr/>
          <a:lstStyle>
            <a:lvl1pPr marL="0" indent="0" algn="r">
              <a:buNone/>
              <a:defRPr sz="1800" baseline="0">
                <a:solidFill>
                  <a:srgbClr val="A095D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Add website address or additional text</a:t>
            </a:r>
          </a:p>
        </p:txBody>
      </p:sp>
      <p:sp>
        <p:nvSpPr>
          <p:cNvPr id="6"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7" name="Picture 6"/>
          <p:cNvPicPr>
            <a:picLocks noChangeAspect="1"/>
          </p:cNvPicPr>
          <p:nvPr userDrawn="1"/>
        </p:nvPicPr>
        <p:blipFill rotWithShape="1">
          <a:blip r:embed="rId3"/>
          <a:srcRect l="12043" t="11448" r="17199" b="13844"/>
          <a:stretch/>
        </p:blipFill>
        <p:spPr>
          <a:xfrm>
            <a:off x="335534" y="63578"/>
            <a:ext cx="166516" cy="211296"/>
          </a:xfrm>
          <a:prstGeom prst="rect">
            <a:avLst/>
          </a:prstGeom>
        </p:spPr>
      </p:pic>
      <p:pic>
        <p:nvPicPr>
          <p:cNvPr id="8"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229598968"/>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bg>
      <p:bgPr>
        <a:solidFill>
          <a:srgbClr val="29216A"/>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3431"/>
          </a:xfrm>
          <a:prstGeom prst="rect">
            <a:avLst/>
          </a:prstGeom>
        </p:spPr>
      </p:pic>
      <p:sp>
        <p:nvSpPr>
          <p:cNvPr id="7"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8" name="Picture 7"/>
          <p:cNvPicPr>
            <a:picLocks noChangeAspect="1"/>
          </p:cNvPicPr>
          <p:nvPr userDrawn="1"/>
        </p:nvPicPr>
        <p:blipFill rotWithShape="1">
          <a:blip r:embed="rId3"/>
          <a:srcRect l="12043" t="11448" r="17199" b="13844"/>
          <a:stretch/>
        </p:blipFill>
        <p:spPr>
          <a:xfrm>
            <a:off x="335534" y="63578"/>
            <a:ext cx="166516" cy="211296"/>
          </a:xfrm>
          <a:prstGeom prst="rect">
            <a:avLst/>
          </a:prstGeom>
        </p:spPr>
      </p:pic>
      <p:pic>
        <p:nvPicPr>
          <p:cNvPr id="9"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11" name="Text Placeholder 10"/>
          <p:cNvSpPr>
            <a:spLocks noGrp="1"/>
          </p:cNvSpPr>
          <p:nvPr>
            <p:ph type="body" sz="quarter" idx="10" hasCustomPrompt="1"/>
          </p:nvPr>
        </p:nvSpPr>
        <p:spPr>
          <a:xfrm>
            <a:off x="628649" y="1906588"/>
            <a:ext cx="8370385" cy="4070350"/>
          </a:xfrm>
        </p:spPr>
        <p:txBody>
          <a:bodyPr anchor="t" anchorCtr="0">
            <a:normAutofit/>
          </a:bodyPr>
          <a:lstStyle>
            <a:lvl1pPr marL="285750" indent="-285750">
              <a:buClrTx/>
              <a:buSzPct val="89000"/>
              <a:buFont typeface="Courier New" charset="0"/>
              <a:buChar char="o"/>
              <a:defRPr sz="2400" baseline="0">
                <a:solidFill>
                  <a:srgbClr val="A095D0"/>
                </a:solidFill>
              </a:defRPr>
            </a:lvl1pPr>
          </a:lstStyle>
          <a:p>
            <a:pPr lvl="0"/>
            <a:r>
              <a:rPr lang="en-US" dirty="0"/>
              <a:t>Chapter titles go here</a:t>
            </a:r>
          </a:p>
        </p:txBody>
      </p:sp>
      <p:sp>
        <p:nvSpPr>
          <p:cNvPr id="16" name="TextBox 15"/>
          <p:cNvSpPr txBox="1"/>
          <p:nvPr userDrawn="1"/>
        </p:nvSpPr>
        <p:spPr>
          <a:xfrm>
            <a:off x="561694" y="1115122"/>
            <a:ext cx="1758815" cy="492443"/>
          </a:xfrm>
          <a:prstGeom prst="rect">
            <a:avLst/>
          </a:prstGeom>
          <a:noFill/>
        </p:spPr>
        <p:txBody>
          <a:bodyPr wrap="none" rtlCol="0">
            <a:spAutoFit/>
          </a:bodyPr>
          <a:lstStyle/>
          <a:p>
            <a:r>
              <a:rPr lang="en-US" sz="2600" b="1" dirty="0">
                <a:solidFill>
                  <a:schemeClr val="bg1"/>
                </a:solidFill>
                <a:latin typeface="Verdana" charset="0"/>
                <a:ea typeface="Verdana" charset="0"/>
                <a:cs typeface="Verdana" charset="0"/>
              </a:rPr>
              <a:t>AGENDA</a:t>
            </a:r>
          </a:p>
        </p:txBody>
      </p:sp>
    </p:spTree>
    <p:extLst>
      <p:ext uri="{BB962C8B-B14F-4D97-AF65-F5344CB8AC3E}">
        <p14:creationId xmlns:p14="http://schemas.microsoft.com/office/powerpoint/2010/main" val="87375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11" name="Picture Placeholder 10"/>
          <p:cNvSpPr>
            <a:spLocks noGrp="1"/>
          </p:cNvSpPr>
          <p:nvPr>
            <p:ph type="pic" sz="quarter" idx="16" hasCustomPrompt="1"/>
          </p:nvPr>
        </p:nvSpPr>
        <p:spPr>
          <a:xfrm>
            <a:off x="0" y="329917"/>
            <a:ext cx="9144000" cy="6528083"/>
          </a:xfrm>
          <a:blipFill>
            <a:blip r:embed="rId2"/>
            <a:stretch>
              <a:fillRect/>
            </a:stretch>
          </a:blipFill>
        </p:spPr>
        <p:txBody>
          <a:bodyPr anchor="ctr" anchorCtr="1"/>
          <a:lstStyle>
            <a:lvl1pPr>
              <a:defRPr baseline="0">
                <a:solidFill>
                  <a:schemeClr val="bg1"/>
                </a:solidFill>
              </a:defRPr>
            </a:lvl1pPr>
          </a:lstStyle>
          <a:p>
            <a:r>
              <a:rPr lang="en-US" dirty="0"/>
              <a:t>                                                  &lt;-  Click icon to insert picture</a:t>
            </a:r>
          </a:p>
        </p:txBody>
      </p:sp>
      <p:sp>
        <p:nvSpPr>
          <p:cNvPr id="6"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7" name="Picture 6"/>
          <p:cNvPicPr>
            <a:picLocks noChangeAspect="1"/>
          </p:cNvPicPr>
          <p:nvPr userDrawn="1"/>
        </p:nvPicPr>
        <p:blipFill rotWithShape="1">
          <a:blip r:embed="rId3"/>
          <a:srcRect l="12043" t="11448" r="17199" b="13844"/>
          <a:stretch/>
        </p:blipFill>
        <p:spPr>
          <a:xfrm>
            <a:off x="335534" y="63578"/>
            <a:ext cx="166516" cy="211296"/>
          </a:xfrm>
          <a:prstGeom prst="rect">
            <a:avLst/>
          </a:prstGeom>
        </p:spPr>
      </p:pic>
      <p:pic>
        <p:nvPicPr>
          <p:cNvPr id="8"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10" name="Text Placeholder 9"/>
          <p:cNvSpPr>
            <a:spLocks noGrp="1"/>
          </p:cNvSpPr>
          <p:nvPr>
            <p:ph type="body" sz="quarter" idx="17" hasCustomPrompt="1"/>
          </p:nvPr>
        </p:nvSpPr>
        <p:spPr>
          <a:xfrm>
            <a:off x="0" y="4449337"/>
            <a:ext cx="5538952" cy="816401"/>
          </a:xfrm>
          <a:solidFill>
            <a:schemeClr val="bg1"/>
          </a:solidFill>
        </p:spPr>
        <p:txBody>
          <a:bodyPr anchor="ctr" anchorCtr="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 </a:t>
            </a:r>
          </a:p>
        </p:txBody>
      </p:sp>
      <p:sp>
        <p:nvSpPr>
          <p:cNvPr id="2" name="Title 1"/>
          <p:cNvSpPr>
            <a:spLocks noGrp="1"/>
          </p:cNvSpPr>
          <p:nvPr>
            <p:ph type="ctrTitle" hasCustomPrompt="1"/>
          </p:nvPr>
        </p:nvSpPr>
        <p:spPr>
          <a:xfrm>
            <a:off x="647700" y="4449337"/>
            <a:ext cx="4891252" cy="816400"/>
          </a:xfrm>
        </p:spPr>
        <p:txBody>
          <a:bodyPr anchor="ctr" anchorCtr="0">
            <a:normAutofit/>
          </a:bodyPr>
          <a:lstStyle>
            <a:lvl1pPr algn="l">
              <a:defRPr sz="2600" baseline="0"/>
            </a:lvl1pPr>
          </a:lstStyle>
          <a:p>
            <a:r>
              <a:rPr lang="en-US" dirty="0"/>
              <a:t>Chapter Title</a:t>
            </a:r>
          </a:p>
        </p:txBody>
      </p:sp>
    </p:spTree>
    <p:extLst>
      <p:ext uri="{BB962C8B-B14F-4D97-AF65-F5344CB8AC3E}">
        <p14:creationId xmlns:p14="http://schemas.microsoft.com/office/powerpoint/2010/main" val="26695520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mag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7700" y="510369"/>
            <a:ext cx="6858000" cy="1006476"/>
          </a:xfrm>
        </p:spPr>
        <p:txBody>
          <a:bodyPr anchor="b">
            <a:normAutofit/>
          </a:bodyPr>
          <a:lstStyle>
            <a:lvl1pPr algn="l">
              <a:defRPr sz="2200"/>
            </a:lvl1pPr>
          </a:lstStyle>
          <a:p>
            <a:r>
              <a:rPr lang="en-US" dirty="0"/>
              <a:t>Click to edit Title</a:t>
            </a:r>
          </a:p>
        </p:txBody>
      </p:sp>
      <p:sp>
        <p:nvSpPr>
          <p:cNvPr id="3" name="Subtitle 2"/>
          <p:cNvSpPr>
            <a:spLocks noGrp="1"/>
          </p:cNvSpPr>
          <p:nvPr>
            <p:ph type="subTitle" idx="1" hasCustomPrompt="1"/>
          </p:nvPr>
        </p:nvSpPr>
        <p:spPr>
          <a:xfrm>
            <a:off x="647700" y="1516845"/>
            <a:ext cx="6858000" cy="1655762"/>
          </a:xfrm>
          <a:prstGeom prst="rect">
            <a:avLst/>
          </a:prstGeom>
        </p:spPr>
        <p:txBody>
          <a:bodyPr/>
          <a:lstStyle>
            <a:lvl1pPr marL="0" indent="0" algn="l">
              <a:buNone/>
              <a:defRPr sz="1800">
                <a:solidFill>
                  <a:srgbClr val="A095D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subtitle</a:t>
            </a:r>
          </a:p>
        </p:txBody>
      </p:sp>
      <p:sp>
        <p:nvSpPr>
          <p:cNvPr id="5"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6" name="Picture 5"/>
          <p:cNvPicPr>
            <a:picLocks noChangeAspect="1"/>
          </p:cNvPicPr>
          <p:nvPr userDrawn="1"/>
        </p:nvPicPr>
        <p:blipFill rotWithShape="1">
          <a:blip r:embed="rId2"/>
          <a:srcRect l="12043" t="11448" r="17199" b="13844"/>
          <a:stretch/>
        </p:blipFill>
        <p:spPr>
          <a:xfrm>
            <a:off x="335534" y="63578"/>
            <a:ext cx="166516" cy="211296"/>
          </a:xfrm>
          <a:prstGeom prst="rect">
            <a:avLst/>
          </a:prstGeom>
        </p:spPr>
      </p:pic>
      <p:pic>
        <p:nvPicPr>
          <p:cNvPr id="7"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9" name="Text Placeholder 8"/>
          <p:cNvSpPr>
            <a:spLocks noGrp="1"/>
          </p:cNvSpPr>
          <p:nvPr>
            <p:ph type="body" sz="quarter" idx="14" hasCustomPrompt="1"/>
          </p:nvPr>
        </p:nvSpPr>
        <p:spPr>
          <a:xfrm>
            <a:off x="4884738" y="6399561"/>
            <a:ext cx="3602037" cy="290513"/>
          </a:xfrm>
          <a:prstGeom prst="rect">
            <a:avLst/>
          </a:prstGeom>
        </p:spPr>
        <p:txBody>
          <a:bodyPr>
            <a:noAutofit/>
          </a:bodyPr>
          <a:lstStyle>
            <a:lvl1pPr algn="r">
              <a:defRPr sz="1000">
                <a:solidFill>
                  <a:schemeClr val="bg1">
                    <a:lumMod val="50000"/>
                  </a:schemeClr>
                </a:solidFill>
              </a:defRPr>
            </a:lvl1pPr>
            <a:lvl2pPr>
              <a:defRPr sz="1000"/>
            </a:lvl2pPr>
            <a:lvl3pPr>
              <a:defRPr sz="1000"/>
            </a:lvl3pPr>
            <a:lvl4pPr>
              <a:defRPr sz="1000"/>
            </a:lvl4pPr>
            <a:lvl5pPr>
              <a:defRPr sz="1000"/>
            </a:lvl5pPr>
          </a:lstStyle>
          <a:p>
            <a:pPr lvl="0"/>
            <a:r>
              <a:rPr lang="en-US" dirty="0"/>
              <a:t>Source</a:t>
            </a:r>
          </a:p>
        </p:txBody>
      </p:sp>
      <p:sp>
        <p:nvSpPr>
          <p:cNvPr id="13" name="Picture Placeholder 10"/>
          <p:cNvSpPr>
            <a:spLocks noGrp="1"/>
          </p:cNvSpPr>
          <p:nvPr>
            <p:ph type="pic" sz="quarter" idx="17" hasCustomPrompt="1"/>
          </p:nvPr>
        </p:nvSpPr>
        <p:spPr>
          <a:xfrm>
            <a:off x="0" y="2069312"/>
            <a:ext cx="9143999" cy="4219542"/>
          </a:xfrm>
          <a:solidFill>
            <a:schemeClr val="bg1">
              <a:lumMod val="95000"/>
            </a:schemeClr>
          </a:solidFill>
        </p:spPr>
        <p:txBody>
          <a:bodyPr anchor="ctr" anchorCtr="1"/>
          <a:lstStyle>
            <a:lvl1pPr>
              <a:defRPr baseline="0">
                <a:solidFill>
                  <a:srgbClr val="A095D0"/>
                </a:solidFill>
              </a:defRPr>
            </a:lvl1pPr>
          </a:lstStyle>
          <a:p>
            <a:r>
              <a:rPr lang="en-US" dirty="0"/>
              <a:t>Click icon to insert picture</a:t>
            </a:r>
          </a:p>
        </p:txBody>
      </p:sp>
    </p:spTree>
    <p:extLst>
      <p:ext uri="{BB962C8B-B14F-4D97-AF65-F5344CB8AC3E}">
        <p14:creationId xmlns:p14="http://schemas.microsoft.com/office/powerpoint/2010/main" val="195497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Small Imag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7700" y="510369"/>
            <a:ext cx="6858000" cy="1006476"/>
          </a:xfrm>
        </p:spPr>
        <p:txBody>
          <a:bodyPr anchor="b">
            <a:normAutofit/>
          </a:bodyPr>
          <a:lstStyle>
            <a:lvl1pPr algn="l">
              <a:defRPr sz="2200"/>
            </a:lvl1pPr>
          </a:lstStyle>
          <a:p>
            <a:r>
              <a:rPr lang="en-US" dirty="0"/>
              <a:t>Click to edit Title</a:t>
            </a:r>
          </a:p>
        </p:txBody>
      </p:sp>
      <p:sp>
        <p:nvSpPr>
          <p:cNvPr id="3" name="Subtitle 2"/>
          <p:cNvSpPr>
            <a:spLocks noGrp="1"/>
          </p:cNvSpPr>
          <p:nvPr>
            <p:ph type="subTitle" idx="1" hasCustomPrompt="1"/>
          </p:nvPr>
        </p:nvSpPr>
        <p:spPr>
          <a:xfrm>
            <a:off x="647700" y="1516845"/>
            <a:ext cx="6858000" cy="1655762"/>
          </a:xfrm>
          <a:prstGeom prst="rect">
            <a:avLst/>
          </a:prstGeom>
        </p:spPr>
        <p:txBody>
          <a:bodyPr/>
          <a:lstStyle>
            <a:lvl1pPr marL="0" indent="0" algn="l">
              <a:buNone/>
              <a:defRPr sz="1800" baseline="0">
                <a:solidFill>
                  <a:srgbClr val="A095D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subtitle</a:t>
            </a:r>
          </a:p>
        </p:txBody>
      </p:sp>
      <p:sp>
        <p:nvSpPr>
          <p:cNvPr id="5" name="Text Placeholder 4"/>
          <p:cNvSpPr>
            <a:spLocks noGrp="1"/>
          </p:cNvSpPr>
          <p:nvPr>
            <p:ph type="body" sz="quarter" idx="14" hasCustomPrompt="1"/>
          </p:nvPr>
        </p:nvSpPr>
        <p:spPr>
          <a:xfrm>
            <a:off x="647701" y="2352675"/>
            <a:ext cx="2496944" cy="3836988"/>
          </a:xfrm>
          <a:prstGeom prst="rect">
            <a:avLst/>
          </a:prstGeom>
        </p:spPr>
        <p:txBody>
          <a:bodyPr>
            <a:normAutofit/>
          </a:bodyPr>
          <a:lstStyle>
            <a:lvl1pPr marL="285750" indent="-285750">
              <a:buClr>
                <a:srgbClr val="38317D"/>
              </a:buClr>
              <a:buSzPct val="120000"/>
              <a:buFont typeface="Arial" charset="0"/>
              <a:buChar char="•"/>
              <a:defRPr sz="1200" b="0">
                <a:solidFill>
                  <a:schemeClr val="tx1"/>
                </a:solidFill>
                <a:latin typeface="+mn-lt"/>
              </a:defRPr>
            </a:lvl1pPr>
            <a:lvl2pPr marL="628650" indent="-285750">
              <a:buClr>
                <a:srgbClr val="38317D"/>
              </a:buClr>
              <a:buSzPct val="120000"/>
              <a:buFont typeface="Arial" charset="0"/>
              <a:buChar char="•"/>
              <a:defRPr sz="1200" b="0">
                <a:latin typeface="+mn-lt"/>
              </a:defRPr>
            </a:lvl2pPr>
            <a:lvl3pPr marL="971550" indent="-285750">
              <a:buClr>
                <a:srgbClr val="38317D"/>
              </a:buClr>
              <a:buSzPct val="120000"/>
              <a:buFont typeface="Arial" charset="0"/>
              <a:buChar char="•"/>
              <a:defRPr sz="1200" b="0">
                <a:latin typeface="+mn-lt"/>
              </a:defRPr>
            </a:lvl3pPr>
            <a:lvl4pPr marL="1314450" indent="-285750">
              <a:buClr>
                <a:srgbClr val="38317D"/>
              </a:buClr>
              <a:buSzPct val="120000"/>
              <a:buFont typeface="Arial" charset="0"/>
              <a:buChar char="•"/>
              <a:defRPr sz="1200" b="0">
                <a:latin typeface="+mn-lt"/>
              </a:defRPr>
            </a:lvl4pPr>
            <a:lvl5pPr marL="1657350" indent="-285750">
              <a:buClr>
                <a:srgbClr val="38317D"/>
              </a:buClr>
              <a:buSzPct val="120000"/>
              <a:buFont typeface="Arial" charset="0"/>
              <a:buChar char="•"/>
              <a:defRPr sz="1200" b="0">
                <a:latin typeface="+mn-lt"/>
              </a:defRPr>
            </a:lvl5pPr>
          </a:lstStyle>
          <a:p>
            <a:pPr lvl="0"/>
            <a:r>
              <a:rPr lang="en-US" dirty="0"/>
              <a:t>Click to edit text</a:t>
            </a:r>
          </a:p>
        </p:txBody>
      </p:sp>
      <p:sp>
        <p:nvSpPr>
          <p:cNvPr id="6"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7" name="Picture 6"/>
          <p:cNvPicPr>
            <a:picLocks noChangeAspect="1"/>
          </p:cNvPicPr>
          <p:nvPr userDrawn="1"/>
        </p:nvPicPr>
        <p:blipFill rotWithShape="1">
          <a:blip r:embed="rId2"/>
          <a:srcRect l="12043" t="11448" r="17199" b="13844"/>
          <a:stretch/>
        </p:blipFill>
        <p:spPr>
          <a:xfrm>
            <a:off x="335534" y="63578"/>
            <a:ext cx="166516" cy="211296"/>
          </a:xfrm>
          <a:prstGeom prst="rect">
            <a:avLst/>
          </a:prstGeom>
        </p:spPr>
      </p:pic>
      <p:pic>
        <p:nvPicPr>
          <p:cNvPr id="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9" name="Text Placeholder 8"/>
          <p:cNvSpPr>
            <a:spLocks noGrp="1"/>
          </p:cNvSpPr>
          <p:nvPr>
            <p:ph type="body" sz="quarter" idx="15" hasCustomPrompt="1"/>
          </p:nvPr>
        </p:nvSpPr>
        <p:spPr>
          <a:xfrm>
            <a:off x="4884738" y="6399561"/>
            <a:ext cx="3602037" cy="290513"/>
          </a:xfrm>
          <a:prstGeom prst="rect">
            <a:avLst/>
          </a:prstGeom>
        </p:spPr>
        <p:txBody>
          <a:bodyPr>
            <a:noAutofit/>
          </a:bodyPr>
          <a:lstStyle>
            <a:lvl1pPr algn="r">
              <a:defRPr sz="1000">
                <a:solidFill>
                  <a:schemeClr val="bg1">
                    <a:lumMod val="50000"/>
                  </a:schemeClr>
                </a:solidFill>
              </a:defRPr>
            </a:lvl1pPr>
            <a:lvl2pPr>
              <a:defRPr sz="1000"/>
            </a:lvl2pPr>
            <a:lvl3pPr>
              <a:defRPr sz="1000"/>
            </a:lvl3pPr>
            <a:lvl4pPr>
              <a:defRPr sz="1000"/>
            </a:lvl4pPr>
            <a:lvl5pPr>
              <a:defRPr sz="1000"/>
            </a:lvl5pPr>
          </a:lstStyle>
          <a:p>
            <a:pPr lvl="0"/>
            <a:r>
              <a:rPr lang="en-US" dirty="0"/>
              <a:t>Source</a:t>
            </a:r>
          </a:p>
        </p:txBody>
      </p:sp>
      <p:sp>
        <p:nvSpPr>
          <p:cNvPr id="14" name="Picture Placeholder 10"/>
          <p:cNvSpPr>
            <a:spLocks noGrp="1"/>
          </p:cNvSpPr>
          <p:nvPr>
            <p:ph type="pic" sz="quarter" idx="16" hasCustomPrompt="1"/>
          </p:nvPr>
        </p:nvSpPr>
        <p:spPr>
          <a:xfrm>
            <a:off x="3324582" y="2336387"/>
            <a:ext cx="5162193" cy="3853276"/>
          </a:xfrm>
          <a:solidFill>
            <a:schemeClr val="bg1">
              <a:lumMod val="95000"/>
            </a:schemeClr>
          </a:solidFill>
        </p:spPr>
        <p:txBody>
          <a:bodyPr anchor="ctr" anchorCtr="1"/>
          <a:lstStyle>
            <a:lvl1pPr>
              <a:defRPr baseline="0">
                <a:solidFill>
                  <a:srgbClr val="A095D0"/>
                </a:solidFill>
              </a:defRPr>
            </a:lvl1pPr>
          </a:lstStyle>
          <a:p>
            <a:r>
              <a:rPr lang="en-US" dirty="0"/>
              <a:t>Click icon to insert picture</a:t>
            </a:r>
          </a:p>
        </p:txBody>
      </p:sp>
    </p:spTree>
    <p:extLst>
      <p:ext uri="{BB962C8B-B14F-4D97-AF65-F5344CB8AC3E}">
        <p14:creationId xmlns:p14="http://schemas.microsoft.com/office/powerpoint/2010/main" val="24853022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Full Image Slide">
    <p:spTree>
      <p:nvGrpSpPr>
        <p:cNvPr id="1" name=""/>
        <p:cNvGrpSpPr/>
        <p:nvPr/>
      </p:nvGrpSpPr>
      <p:grpSpPr>
        <a:xfrm>
          <a:off x="0" y="0"/>
          <a:ext cx="0" cy="0"/>
          <a:chOff x="0" y="0"/>
          <a:chExt cx="0" cy="0"/>
        </a:xfrm>
      </p:grpSpPr>
      <p:sp>
        <p:nvSpPr>
          <p:cNvPr id="11" name="Picture Placeholder 10"/>
          <p:cNvSpPr>
            <a:spLocks noGrp="1"/>
          </p:cNvSpPr>
          <p:nvPr>
            <p:ph type="pic" sz="quarter" idx="16" hasCustomPrompt="1"/>
          </p:nvPr>
        </p:nvSpPr>
        <p:spPr>
          <a:xfrm>
            <a:off x="0" y="329916"/>
            <a:ext cx="9144000" cy="6528083"/>
          </a:xfrm>
          <a:blipFill>
            <a:blip r:embed="rId2"/>
            <a:stretch>
              <a:fillRect/>
            </a:stretch>
          </a:blipFill>
        </p:spPr>
        <p:txBody>
          <a:bodyPr anchor="ctr" anchorCtr="1"/>
          <a:lstStyle>
            <a:lvl1pPr>
              <a:defRPr baseline="0">
                <a:solidFill>
                  <a:schemeClr val="bg1"/>
                </a:solidFill>
              </a:defRPr>
            </a:lvl1pPr>
          </a:lstStyle>
          <a:p>
            <a:r>
              <a:rPr lang="en-US" dirty="0"/>
              <a:t>                                                  &lt;-  Click icon to insert picture</a:t>
            </a:r>
          </a:p>
        </p:txBody>
      </p:sp>
      <p:sp>
        <p:nvSpPr>
          <p:cNvPr id="6"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7" name="Picture 6"/>
          <p:cNvPicPr>
            <a:picLocks noChangeAspect="1"/>
          </p:cNvPicPr>
          <p:nvPr userDrawn="1"/>
        </p:nvPicPr>
        <p:blipFill rotWithShape="1">
          <a:blip r:embed="rId3"/>
          <a:srcRect l="12043" t="11448" r="17199" b="13844"/>
          <a:stretch/>
        </p:blipFill>
        <p:spPr>
          <a:xfrm>
            <a:off x="335534" y="63578"/>
            <a:ext cx="166516" cy="211296"/>
          </a:xfrm>
          <a:prstGeom prst="rect">
            <a:avLst/>
          </a:prstGeom>
        </p:spPr>
      </p:pic>
      <p:pic>
        <p:nvPicPr>
          <p:cNvPr id="8"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10" name="Text Placeholder 9"/>
          <p:cNvSpPr>
            <a:spLocks noGrp="1"/>
          </p:cNvSpPr>
          <p:nvPr>
            <p:ph type="body" sz="quarter" idx="17" hasCustomPrompt="1"/>
          </p:nvPr>
        </p:nvSpPr>
        <p:spPr>
          <a:xfrm>
            <a:off x="465" y="2575932"/>
            <a:ext cx="4337360" cy="3788006"/>
          </a:xfrm>
          <a:solidFill>
            <a:schemeClr val="bg1">
              <a:alpha val="83000"/>
            </a:schemeClr>
          </a:solidFill>
        </p:spPr>
        <p:txBody>
          <a:bodyPr anchor="ctr" anchorCtr="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 </a:t>
            </a:r>
          </a:p>
        </p:txBody>
      </p:sp>
      <p:sp>
        <p:nvSpPr>
          <p:cNvPr id="3" name="Subtitle 2"/>
          <p:cNvSpPr>
            <a:spLocks noGrp="1"/>
          </p:cNvSpPr>
          <p:nvPr>
            <p:ph type="subTitle" idx="1" hasCustomPrompt="1"/>
          </p:nvPr>
        </p:nvSpPr>
        <p:spPr>
          <a:xfrm>
            <a:off x="647700" y="3720442"/>
            <a:ext cx="3221773" cy="1655762"/>
          </a:xfrm>
          <a:prstGeom prst="rect">
            <a:avLst/>
          </a:prstGeom>
        </p:spPr>
        <p:txBody>
          <a:bodyPr anchor="t" anchorCtr="0"/>
          <a:lstStyle>
            <a:lvl1pPr marL="0" indent="0" algn="l">
              <a:buNone/>
              <a:defRPr sz="1800" baseline="0">
                <a:solidFill>
                  <a:srgbClr val="A095D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subtitle</a:t>
            </a:r>
          </a:p>
        </p:txBody>
      </p:sp>
      <p:sp>
        <p:nvSpPr>
          <p:cNvPr id="5" name="Text Placeholder 4"/>
          <p:cNvSpPr>
            <a:spLocks noGrp="1"/>
          </p:cNvSpPr>
          <p:nvPr>
            <p:ph type="body" sz="quarter" idx="14" hasCustomPrompt="1"/>
          </p:nvPr>
        </p:nvSpPr>
        <p:spPr>
          <a:xfrm>
            <a:off x="647700" y="4407877"/>
            <a:ext cx="3221773" cy="3836988"/>
          </a:xfrm>
          <a:prstGeom prst="rect">
            <a:avLst/>
          </a:prstGeom>
        </p:spPr>
        <p:txBody>
          <a:bodyPr>
            <a:normAutofit/>
          </a:bodyPr>
          <a:lstStyle>
            <a:lvl1pPr marL="285750" indent="-285750">
              <a:buClr>
                <a:srgbClr val="38317D"/>
              </a:buClr>
              <a:buSzPct val="120000"/>
              <a:buFont typeface="Arial" charset="0"/>
              <a:buChar char="•"/>
              <a:defRPr sz="1200" b="0" u="none">
                <a:solidFill>
                  <a:schemeClr val="tx1"/>
                </a:solidFill>
                <a:latin typeface="+mn-lt"/>
              </a:defRPr>
            </a:lvl1pPr>
            <a:lvl2pPr marL="628650" indent="-285750">
              <a:buClr>
                <a:srgbClr val="38317D"/>
              </a:buClr>
              <a:buSzPct val="120000"/>
              <a:buFont typeface="Arial" charset="0"/>
              <a:buChar char="•"/>
              <a:defRPr sz="1200" b="0">
                <a:latin typeface="+mn-lt"/>
              </a:defRPr>
            </a:lvl2pPr>
            <a:lvl3pPr marL="971550" indent="-285750">
              <a:buClr>
                <a:srgbClr val="38317D"/>
              </a:buClr>
              <a:buSzPct val="120000"/>
              <a:buFont typeface="Arial" charset="0"/>
              <a:buChar char="•"/>
              <a:defRPr sz="1200" b="0">
                <a:latin typeface="+mn-lt"/>
              </a:defRPr>
            </a:lvl3pPr>
            <a:lvl4pPr marL="1314450" indent="-285750">
              <a:buClr>
                <a:srgbClr val="38317D"/>
              </a:buClr>
              <a:buSzPct val="120000"/>
              <a:buFont typeface="Arial" charset="0"/>
              <a:buChar char="•"/>
              <a:defRPr sz="1200" b="0">
                <a:latin typeface="+mn-lt"/>
              </a:defRPr>
            </a:lvl4pPr>
            <a:lvl5pPr marL="1657350" indent="-285750">
              <a:buClr>
                <a:srgbClr val="38317D"/>
              </a:buClr>
              <a:buSzPct val="120000"/>
              <a:buFont typeface="Arial" charset="0"/>
              <a:buChar char="•"/>
              <a:defRPr sz="1200" b="0">
                <a:latin typeface="+mn-lt"/>
              </a:defRPr>
            </a:lvl5pPr>
          </a:lstStyle>
          <a:p>
            <a:pPr lvl="0"/>
            <a:r>
              <a:rPr lang="en-US" dirty="0"/>
              <a:t>Click to edit text</a:t>
            </a:r>
          </a:p>
        </p:txBody>
      </p:sp>
      <p:sp>
        <p:nvSpPr>
          <p:cNvPr id="2" name="Title 1"/>
          <p:cNvSpPr>
            <a:spLocks noGrp="1"/>
          </p:cNvSpPr>
          <p:nvPr>
            <p:ph type="ctrTitle" hasCustomPrompt="1"/>
          </p:nvPr>
        </p:nvSpPr>
        <p:spPr>
          <a:xfrm>
            <a:off x="647701" y="3021011"/>
            <a:ext cx="3221772" cy="691746"/>
          </a:xfrm>
        </p:spPr>
        <p:txBody>
          <a:bodyPr anchor="b">
            <a:noAutofit/>
          </a:bodyPr>
          <a:lstStyle>
            <a:lvl1pPr algn="l">
              <a:defRPr sz="2200"/>
            </a:lvl1pPr>
          </a:lstStyle>
          <a:p>
            <a:r>
              <a:rPr lang="en-US" dirty="0"/>
              <a:t>Click to Edit Title</a:t>
            </a:r>
          </a:p>
        </p:txBody>
      </p:sp>
    </p:spTree>
    <p:extLst>
      <p:ext uri="{BB962C8B-B14F-4D97-AF65-F5344CB8AC3E}">
        <p14:creationId xmlns:p14="http://schemas.microsoft.com/office/powerpoint/2010/main" val="886025420"/>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g + Rigth Corner Patter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70" cy="6858000"/>
          </a:xfrm>
          <a:prstGeom prst="rect">
            <a:avLst/>
          </a:prstGeom>
        </p:spPr>
      </p:pic>
      <p:sp>
        <p:nvSpPr>
          <p:cNvPr id="2" name="Title 1"/>
          <p:cNvSpPr>
            <a:spLocks noGrp="1"/>
          </p:cNvSpPr>
          <p:nvPr>
            <p:ph type="ctrTitle" hasCustomPrompt="1"/>
          </p:nvPr>
        </p:nvSpPr>
        <p:spPr>
          <a:xfrm>
            <a:off x="647700" y="510369"/>
            <a:ext cx="6858000" cy="1006476"/>
          </a:xfrm>
        </p:spPr>
        <p:txBody>
          <a:bodyPr anchor="b">
            <a:normAutofit/>
          </a:bodyPr>
          <a:lstStyle>
            <a:lvl1pPr algn="l">
              <a:defRPr sz="2200"/>
            </a:lvl1pPr>
          </a:lstStyle>
          <a:p>
            <a:r>
              <a:rPr lang="en-US" dirty="0"/>
              <a:t>Click to edit Title</a:t>
            </a:r>
          </a:p>
        </p:txBody>
      </p:sp>
      <p:sp>
        <p:nvSpPr>
          <p:cNvPr id="3" name="Subtitle 2"/>
          <p:cNvSpPr>
            <a:spLocks noGrp="1"/>
          </p:cNvSpPr>
          <p:nvPr>
            <p:ph type="subTitle" idx="1" hasCustomPrompt="1"/>
          </p:nvPr>
        </p:nvSpPr>
        <p:spPr>
          <a:xfrm>
            <a:off x="647700" y="1516845"/>
            <a:ext cx="6858000" cy="1655762"/>
          </a:xfrm>
          <a:prstGeom prst="rect">
            <a:avLst/>
          </a:prstGeom>
        </p:spPr>
        <p:txBody>
          <a:bodyPr/>
          <a:lstStyle>
            <a:lvl1pPr marL="0" indent="0" algn="l">
              <a:buNone/>
              <a:defRPr sz="1800">
                <a:solidFill>
                  <a:srgbClr val="A095D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subtitle</a:t>
            </a:r>
          </a:p>
        </p:txBody>
      </p:sp>
      <p:sp>
        <p:nvSpPr>
          <p:cNvPr id="5" name="Text Placeholder 4"/>
          <p:cNvSpPr>
            <a:spLocks noGrp="1"/>
          </p:cNvSpPr>
          <p:nvPr>
            <p:ph type="body" sz="quarter" idx="14" hasCustomPrompt="1"/>
          </p:nvPr>
        </p:nvSpPr>
        <p:spPr>
          <a:xfrm>
            <a:off x="647700" y="2352675"/>
            <a:ext cx="7670800" cy="3836988"/>
          </a:xfrm>
          <a:prstGeom prst="rect">
            <a:avLst/>
          </a:prstGeom>
        </p:spPr>
        <p:txBody>
          <a:bodyPr>
            <a:normAutofit/>
          </a:bodyPr>
          <a:lstStyle>
            <a:lvl1pPr marL="285750" indent="-285750">
              <a:buClr>
                <a:srgbClr val="38317D"/>
              </a:buClr>
              <a:buSzPct val="120000"/>
              <a:buFont typeface="Arial" charset="0"/>
              <a:buChar char="•"/>
              <a:defRPr sz="1200" b="0">
                <a:solidFill>
                  <a:schemeClr val="tx1"/>
                </a:solidFill>
                <a:latin typeface="+mn-lt"/>
              </a:defRPr>
            </a:lvl1pPr>
            <a:lvl2pPr marL="628650" indent="-285750">
              <a:buClr>
                <a:srgbClr val="38317D"/>
              </a:buClr>
              <a:buSzPct val="120000"/>
              <a:buFont typeface="Arial" charset="0"/>
              <a:buChar char="•"/>
              <a:defRPr sz="1200" b="0">
                <a:latin typeface="+mn-lt"/>
              </a:defRPr>
            </a:lvl2pPr>
            <a:lvl3pPr marL="971550" indent="-285750">
              <a:buClr>
                <a:srgbClr val="38317D"/>
              </a:buClr>
              <a:buSzPct val="120000"/>
              <a:buFont typeface="Arial" charset="0"/>
              <a:buChar char="•"/>
              <a:defRPr sz="1200" b="0">
                <a:latin typeface="+mn-lt"/>
              </a:defRPr>
            </a:lvl3pPr>
            <a:lvl4pPr marL="1314450" indent="-285750">
              <a:buClr>
                <a:srgbClr val="38317D"/>
              </a:buClr>
              <a:buSzPct val="120000"/>
              <a:buFont typeface="Arial" charset="0"/>
              <a:buChar char="•"/>
              <a:defRPr sz="1200" b="0">
                <a:latin typeface="+mn-lt"/>
              </a:defRPr>
            </a:lvl4pPr>
            <a:lvl5pPr marL="1657350" indent="-285750">
              <a:buClr>
                <a:srgbClr val="38317D"/>
              </a:buClr>
              <a:buSzPct val="120000"/>
              <a:buFont typeface="Arial" charset="0"/>
              <a:buChar char="•"/>
              <a:defRPr sz="1200" b="0">
                <a:latin typeface="+mn-lt"/>
              </a:defRPr>
            </a:lvl5pPr>
          </a:lstStyle>
          <a:p>
            <a:pPr lvl="0"/>
            <a:r>
              <a:rPr lang="en-US" dirty="0"/>
              <a:t>Click to edit text</a:t>
            </a:r>
          </a:p>
        </p:txBody>
      </p:sp>
      <p:sp>
        <p:nvSpPr>
          <p:cNvPr id="6"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7" name="Picture 6"/>
          <p:cNvPicPr>
            <a:picLocks noChangeAspect="1"/>
          </p:cNvPicPr>
          <p:nvPr userDrawn="1"/>
        </p:nvPicPr>
        <p:blipFill rotWithShape="1">
          <a:blip r:embed="rId3"/>
          <a:srcRect l="12043" t="11448" r="17199" b="13844"/>
          <a:stretch/>
        </p:blipFill>
        <p:spPr>
          <a:xfrm>
            <a:off x="335534" y="63578"/>
            <a:ext cx="166516" cy="211296"/>
          </a:xfrm>
          <a:prstGeom prst="rect">
            <a:avLst/>
          </a:prstGeom>
        </p:spPr>
      </p:pic>
      <p:pic>
        <p:nvPicPr>
          <p:cNvPr id="8"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9" name="Text Placeholder 8"/>
          <p:cNvSpPr>
            <a:spLocks noGrp="1"/>
          </p:cNvSpPr>
          <p:nvPr>
            <p:ph type="body" sz="quarter" idx="15" hasCustomPrompt="1"/>
          </p:nvPr>
        </p:nvSpPr>
        <p:spPr>
          <a:xfrm>
            <a:off x="647700" y="6399561"/>
            <a:ext cx="3602037" cy="290513"/>
          </a:xfrm>
          <a:prstGeom prst="rect">
            <a:avLst/>
          </a:prstGeom>
        </p:spPr>
        <p:txBody>
          <a:bodyPr>
            <a:noAutofit/>
          </a:bodyPr>
          <a:lstStyle>
            <a:lvl1pPr algn="l">
              <a:defRPr sz="1000">
                <a:solidFill>
                  <a:schemeClr val="bg1">
                    <a:lumMod val="50000"/>
                  </a:schemeClr>
                </a:solidFill>
              </a:defRPr>
            </a:lvl1pPr>
            <a:lvl2pPr>
              <a:defRPr sz="1000"/>
            </a:lvl2pPr>
            <a:lvl3pPr>
              <a:defRPr sz="1000"/>
            </a:lvl3pPr>
            <a:lvl4pPr>
              <a:defRPr sz="1000"/>
            </a:lvl4pPr>
            <a:lvl5pPr>
              <a:defRPr sz="1000"/>
            </a:lvl5pPr>
          </a:lstStyle>
          <a:p>
            <a:pPr lvl="0"/>
            <a:r>
              <a:rPr lang="en-US" dirty="0"/>
              <a:t>Source</a:t>
            </a:r>
          </a:p>
        </p:txBody>
      </p:sp>
    </p:spTree>
    <p:extLst>
      <p:ext uri="{BB962C8B-B14F-4D97-AF65-F5344CB8AC3E}">
        <p14:creationId xmlns:p14="http://schemas.microsoft.com/office/powerpoint/2010/main" val="610440160"/>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 bg + Left Corner Patter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70" cy="6858000"/>
          </a:xfrm>
          <a:prstGeom prst="rect">
            <a:avLst/>
          </a:prstGeom>
        </p:spPr>
      </p:pic>
      <p:sp>
        <p:nvSpPr>
          <p:cNvPr id="2" name="Title 1"/>
          <p:cNvSpPr>
            <a:spLocks noGrp="1"/>
          </p:cNvSpPr>
          <p:nvPr>
            <p:ph type="ctrTitle" hasCustomPrompt="1"/>
          </p:nvPr>
        </p:nvSpPr>
        <p:spPr>
          <a:xfrm>
            <a:off x="647700" y="510369"/>
            <a:ext cx="6858000" cy="1006476"/>
          </a:xfrm>
        </p:spPr>
        <p:txBody>
          <a:bodyPr anchor="b">
            <a:normAutofit/>
          </a:bodyPr>
          <a:lstStyle>
            <a:lvl1pPr algn="l">
              <a:defRPr sz="2200"/>
            </a:lvl1pPr>
          </a:lstStyle>
          <a:p>
            <a:r>
              <a:rPr lang="en-US" dirty="0"/>
              <a:t>Click to edit Title</a:t>
            </a:r>
          </a:p>
        </p:txBody>
      </p:sp>
      <p:sp>
        <p:nvSpPr>
          <p:cNvPr id="3" name="Subtitle 2"/>
          <p:cNvSpPr>
            <a:spLocks noGrp="1"/>
          </p:cNvSpPr>
          <p:nvPr>
            <p:ph type="subTitle" idx="1" hasCustomPrompt="1"/>
          </p:nvPr>
        </p:nvSpPr>
        <p:spPr>
          <a:xfrm>
            <a:off x="647700" y="1516845"/>
            <a:ext cx="6858000" cy="1655762"/>
          </a:xfrm>
          <a:prstGeom prst="rect">
            <a:avLst/>
          </a:prstGeom>
        </p:spPr>
        <p:txBody>
          <a:bodyPr/>
          <a:lstStyle>
            <a:lvl1pPr marL="0" indent="0" algn="l">
              <a:buNone/>
              <a:defRPr sz="1800">
                <a:solidFill>
                  <a:srgbClr val="A095D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subtitle</a:t>
            </a:r>
          </a:p>
        </p:txBody>
      </p:sp>
      <p:sp>
        <p:nvSpPr>
          <p:cNvPr id="5" name="Text Placeholder 4"/>
          <p:cNvSpPr>
            <a:spLocks noGrp="1"/>
          </p:cNvSpPr>
          <p:nvPr>
            <p:ph type="body" sz="quarter" idx="14" hasCustomPrompt="1"/>
          </p:nvPr>
        </p:nvSpPr>
        <p:spPr>
          <a:xfrm>
            <a:off x="647700" y="2352675"/>
            <a:ext cx="7670800" cy="3836988"/>
          </a:xfrm>
          <a:prstGeom prst="rect">
            <a:avLst/>
          </a:prstGeom>
        </p:spPr>
        <p:txBody>
          <a:bodyPr>
            <a:normAutofit/>
          </a:bodyPr>
          <a:lstStyle>
            <a:lvl1pPr marL="285750" indent="-285750">
              <a:buClr>
                <a:srgbClr val="38317D"/>
              </a:buClr>
              <a:buSzPct val="120000"/>
              <a:buFont typeface="Arial" charset="0"/>
              <a:buChar char="•"/>
              <a:defRPr sz="1200" b="0">
                <a:solidFill>
                  <a:schemeClr val="tx1"/>
                </a:solidFill>
                <a:latin typeface="+mn-lt"/>
              </a:defRPr>
            </a:lvl1pPr>
            <a:lvl2pPr marL="628650" indent="-285750">
              <a:buClr>
                <a:srgbClr val="38317D"/>
              </a:buClr>
              <a:buSzPct val="120000"/>
              <a:buFont typeface="Arial" charset="0"/>
              <a:buChar char="•"/>
              <a:defRPr sz="1200" b="0">
                <a:latin typeface="+mn-lt"/>
              </a:defRPr>
            </a:lvl2pPr>
            <a:lvl3pPr marL="971550" indent="-285750">
              <a:buClr>
                <a:srgbClr val="38317D"/>
              </a:buClr>
              <a:buSzPct val="120000"/>
              <a:buFont typeface="Arial" charset="0"/>
              <a:buChar char="•"/>
              <a:defRPr sz="1200" b="0">
                <a:latin typeface="+mn-lt"/>
              </a:defRPr>
            </a:lvl3pPr>
            <a:lvl4pPr marL="1314450" indent="-285750">
              <a:buClr>
                <a:srgbClr val="38317D"/>
              </a:buClr>
              <a:buSzPct val="120000"/>
              <a:buFont typeface="Arial" charset="0"/>
              <a:buChar char="•"/>
              <a:defRPr sz="1200" b="0">
                <a:latin typeface="+mn-lt"/>
              </a:defRPr>
            </a:lvl4pPr>
            <a:lvl5pPr marL="1657350" indent="-285750">
              <a:buClr>
                <a:srgbClr val="38317D"/>
              </a:buClr>
              <a:buSzPct val="120000"/>
              <a:buFont typeface="Arial" charset="0"/>
              <a:buChar char="•"/>
              <a:defRPr sz="1200" b="0">
                <a:latin typeface="+mn-lt"/>
              </a:defRPr>
            </a:lvl5pPr>
          </a:lstStyle>
          <a:p>
            <a:pPr lvl="0"/>
            <a:r>
              <a:rPr lang="en-US" dirty="0"/>
              <a:t>Click to edit text</a:t>
            </a:r>
          </a:p>
        </p:txBody>
      </p:sp>
      <p:sp>
        <p:nvSpPr>
          <p:cNvPr id="6"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7" name="Picture 6"/>
          <p:cNvPicPr>
            <a:picLocks noChangeAspect="1"/>
          </p:cNvPicPr>
          <p:nvPr userDrawn="1"/>
        </p:nvPicPr>
        <p:blipFill rotWithShape="1">
          <a:blip r:embed="rId3"/>
          <a:srcRect l="12043" t="11448" r="17199" b="13844"/>
          <a:stretch/>
        </p:blipFill>
        <p:spPr>
          <a:xfrm>
            <a:off x="335534" y="63578"/>
            <a:ext cx="166516" cy="211296"/>
          </a:xfrm>
          <a:prstGeom prst="rect">
            <a:avLst/>
          </a:prstGeom>
        </p:spPr>
      </p:pic>
      <p:pic>
        <p:nvPicPr>
          <p:cNvPr id="8"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9" name="Text Placeholder 8"/>
          <p:cNvSpPr>
            <a:spLocks noGrp="1"/>
          </p:cNvSpPr>
          <p:nvPr>
            <p:ph type="body" sz="quarter" idx="15" hasCustomPrompt="1"/>
          </p:nvPr>
        </p:nvSpPr>
        <p:spPr>
          <a:xfrm>
            <a:off x="4884738" y="6399561"/>
            <a:ext cx="3602037" cy="290513"/>
          </a:xfrm>
          <a:prstGeom prst="rect">
            <a:avLst/>
          </a:prstGeom>
        </p:spPr>
        <p:txBody>
          <a:bodyPr>
            <a:noAutofit/>
          </a:bodyPr>
          <a:lstStyle>
            <a:lvl1pPr algn="r">
              <a:defRPr sz="1000">
                <a:solidFill>
                  <a:schemeClr val="bg1">
                    <a:lumMod val="50000"/>
                  </a:schemeClr>
                </a:solidFill>
              </a:defRPr>
            </a:lvl1pPr>
            <a:lvl2pPr>
              <a:defRPr sz="1000"/>
            </a:lvl2pPr>
            <a:lvl3pPr>
              <a:defRPr sz="1000"/>
            </a:lvl3pPr>
            <a:lvl4pPr>
              <a:defRPr sz="1000"/>
            </a:lvl4pPr>
            <a:lvl5pPr>
              <a:defRPr sz="1000"/>
            </a:lvl5pPr>
          </a:lstStyle>
          <a:p>
            <a:pPr lvl="0"/>
            <a:r>
              <a:rPr lang="en-US" dirty="0"/>
              <a:t>Source</a:t>
            </a:r>
          </a:p>
        </p:txBody>
      </p:sp>
    </p:spTree>
    <p:extLst>
      <p:ext uri="{BB962C8B-B14F-4D97-AF65-F5344CB8AC3E}">
        <p14:creationId xmlns:p14="http://schemas.microsoft.com/office/powerpoint/2010/main" val="44862238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rple bg + Rigth Corner Pattern">
    <p:bg>
      <p:bgPr>
        <a:solidFill>
          <a:srgbClr val="29216A"/>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3431"/>
          </a:xfrm>
          <a:prstGeom prst="rect">
            <a:avLst/>
          </a:prstGeom>
        </p:spPr>
      </p:pic>
      <p:sp>
        <p:nvSpPr>
          <p:cNvPr id="2" name="Title 1"/>
          <p:cNvSpPr>
            <a:spLocks noGrp="1"/>
          </p:cNvSpPr>
          <p:nvPr>
            <p:ph type="ctrTitle" hasCustomPrompt="1"/>
          </p:nvPr>
        </p:nvSpPr>
        <p:spPr>
          <a:xfrm>
            <a:off x="647700" y="510369"/>
            <a:ext cx="6858000" cy="1006476"/>
          </a:xfrm>
        </p:spPr>
        <p:txBody>
          <a:bodyPr anchor="b">
            <a:normAutofit/>
          </a:bodyPr>
          <a:lstStyle>
            <a:lvl1pPr algn="l">
              <a:defRPr sz="2200">
                <a:solidFill>
                  <a:schemeClr val="bg1"/>
                </a:solidFill>
              </a:defRPr>
            </a:lvl1pPr>
          </a:lstStyle>
          <a:p>
            <a:r>
              <a:rPr lang="en-US" dirty="0"/>
              <a:t>CLICK TO EDIT TITLE</a:t>
            </a:r>
          </a:p>
        </p:txBody>
      </p:sp>
      <p:sp>
        <p:nvSpPr>
          <p:cNvPr id="3" name="Subtitle 2"/>
          <p:cNvSpPr>
            <a:spLocks noGrp="1"/>
          </p:cNvSpPr>
          <p:nvPr>
            <p:ph type="subTitle" idx="1" hasCustomPrompt="1"/>
          </p:nvPr>
        </p:nvSpPr>
        <p:spPr>
          <a:xfrm>
            <a:off x="647700" y="1516845"/>
            <a:ext cx="6858000" cy="1655762"/>
          </a:xfrm>
          <a:prstGeom prst="rect">
            <a:avLst/>
          </a:prstGeom>
        </p:spPr>
        <p:txBody>
          <a:bodyPr/>
          <a:lstStyle>
            <a:lvl1pPr marL="0" indent="0" algn="l">
              <a:buNone/>
              <a:defRPr sz="1800">
                <a:solidFill>
                  <a:srgbClr val="A095D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subtitle </a:t>
            </a:r>
          </a:p>
        </p:txBody>
      </p:sp>
      <p:sp>
        <p:nvSpPr>
          <p:cNvPr id="5" name="Text Placeholder 4"/>
          <p:cNvSpPr>
            <a:spLocks noGrp="1"/>
          </p:cNvSpPr>
          <p:nvPr>
            <p:ph type="body" sz="quarter" idx="14" hasCustomPrompt="1"/>
          </p:nvPr>
        </p:nvSpPr>
        <p:spPr>
          <a:xfrm>
            <a:off x="647700" y="2352675"/>
            <a:ext cx="7670800" cy="3836988"/>
          </a:xfrm>
          <a:prstGeom prst="rect">
            <a:avLst/>
          </a:prstGeom>
        </p:spPr>
        <p:txBody>
          <a:bodyPr>
            <a:normAutofit/>
          </a:bodyPr>
          <a:lstStyle>
            <a:lvl1pPr marL="285750" indent="-285750">
              <a:buClr>
                <a:srgbClr val="38317D"/>
              </a:buClr>
              <a:buSzPct val="120000"/>
              <a:buFont typeface="Arial" charset="0"/>
              <a:buChar char="•"/>
              <a:defRPr sz="1200" b="0" baseline="0">
                <a:solidFill>
                  <a:srgbClr val="A095D0"/>
                </a:solidFill>
                <a:latin typeface="Verdana" charset="0"/>
                <a:ea typeface="Verdana" charset="0"/>
                <a:cs typeface="Verdana" charset="0"/>
              </a:defRPr>
            </a:lvl1pPr>
            <a:lvl2pPr marL="628650" indent="-285750">
              <a:buClr>
                <a:srgbClr val="38317D"/>
              </a:buClr>
              <a:buSzPct val="120000"/>
              <a:buFont typeface="Arial" charset="0"/>
              <a:buChar char="•"/>
              <a:defRPr sz="1200" b="0">
                <a:latin typeface="+mn-lt"/>
              </a:defRPr>
            </a:lvl2pPr>
            <a:lvl3pPr marL="971550" indent="-285750">
              <a:buClr>
                <a:srgbClr val="38317D"/>
              </a:buClr>
              <a:buSzPct val="120000"/>
              <a:buFont typeface="Arial" charset="0"/>
              <a:buChar char="•"/>
              <a:defRPr sz="1200" b="0">
                <a:latin typeface="+mn-lt"/>
              </a:defRPr>
            </a:lvl3pPr>
            <a:lvl4pPr marL="1314450" indent="-285750">
              <a:buClr>
                <a:srgbClr val="38317D"/>
              </a:buClr>
              <a:buSzPct val="120000"/>
              <a:buFont typeface="Arial" charset="0"/>
              <a:buChar char="•"/>
              <a:defRPr sz="1200" b="0">
                <a:latin typeface="+mn-lt"/>
              </a:defRPr>
            </a:lvl4pPr>
            <a:lvl5pPr marL="1657350" indent="-285750">
              <a:buClr>
                <a:srgbClr val="38317D"/>
              </a:buClr>
              <a:buSzPct val="120000"/>
              <a:buFont typeface="Arial" charset="0"/>
              <a:buChar char="•"/>
              <a:defRPr sz="1200" b="0">
                <a:latin typeface="+mn-lt"/>
              </a:defRPr>
            </a:lvl5pPr>
          </a:lstStyle>
          <a:p>
            <a:pPr lvl="0"/>
            <a:r>
              <a:rPr lang="en-US" dirty="0"/>
              <a:t>Click to edit text</a:t>
            </a:r>
          </a:p>
        </p:txBody>
      </p:sp>
      <p:sp>
        <p:nvSpPr>
          <p:cNvPr id="6" name="Rectangle 19"/>
          <p:cNvSpPr/>
          <p:nvPr userDrawn="1"/>
        </p:nvSpPr>
        <p:spPr>
          <a:xfrm>
            <a:off x="0" y="3"/>
            <a:ext cx="9144000" cy="332655"/>
          </a:xfrm>
          <a:prstGeom prst="rect">
            <a:avLst/>
          </a:prstGeom>
          <a:gradFill flip="none" rotWithShape="1">
            <a:gsLst>
              <a:gs pos="0">
                <a:schemeClr val="bg1"/>
              </a:gs>
              <a:gs pos="100000">
                <a:srgbClr val="EEEFEE">
                  <a:alpha val="93000"/>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p>
        </p:txBody>
      </p:sp>
      <p:pic>
        <p:nvPicPr>
          <p:cNvPr id="7" name="Picture 6"/>
          <p:cNvPicPr>
            <a:picLocks noChangeAspect="1"/>
          </p:cNvPicPr>
          <p:nvPr userDrawn="1"/>
        </p:nvPicPr>
        <p:blipFill rotWithShape="1">
          <a:blip r:embed="rId3"/>
          <a:srcRect l="12043" t="11448" r="17199" b="13844"/>
          <a:stretch/>
        </p:blipFill>
        <p:spPr>
          <a:xfrm>
            <a:off x="335534" y="63578"/>
            <a:ext cx="166516" cy="211296"/>
          </a:xfrm>
          <a:prstGeom prst="rect">
            <a:avLst/>
          </a:prstGeom>
        </p:spPr>
      </p:pic>
      <p:pic>
        <p:nvPicPr>
          <p:cNvPr id="8" name="Picture 2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
        <p:nvSpPr>
          <p:cNvPr id="9" name="Text Placeholder 8"/>
          <p:cNvSpPr>
            <a:spLocks noGrp="1"/>
          </p:cNvSpPr>
          <p:nvPr>
            <p:ph type="body" sz="quarter" idx="15" hasCustomPrompt="1"/>
          </p:nvPr>
        </p:nvSpPr>
        <p:spPr>
          <a:xfrm>
            <a:off x="647700" y="6399561"/>
            <a:ext cx="3602037" cy="290513"/>
          </a:xfrm>
          <a:prstGeom prst="rect">
            <a:avLst/>
          </a:prstGeom>
        </p:spPr>
        <p:txBody>
          <a:bodyPr>
            <a:noAutofit/>
          </a:bodyPr>
          <a:lstStyle>
            <a:lvl1pPr algn="l">
              <a:defRPr sz="1000">
                <a:solidFill>
                  <a:srgbClr val="A095D0"/>
                </a:solidFill>
              </a:defRPr>
            </a:lvl1pPr>
            <a:lvl2pPr>
              <a:defRPr sz="1000"/>
            </a:lvl2pPr>
            <a:lvl3pPr>
              <a:defRPr sz="1000"/>
            </a:lvl3pPr>
            <a:lvl4pPr>
              <a:defRPr sz="1000"/>
            </a:lvl4pPr>
            <a:lvl5pPr>
              <a:defRPr sz="1000"/>
            </a:lvl5pPr>
          </a:lstStyle>
          <a:p>
            <a:pPr lvl="0"/>
            <a:r>
              <a:rPr lang="en-US" dirty="0"/>
              <a:t>Source</a:t>
            </a:r>
          </a:p>
        </p:txBody>
      </p:sp>
    </p:spTree>
    <p:extLst>
      <p:ext uri="{BB962C8B-B14F-4D97-AF65-F5344CB8AC3E}">
        <p14:creationId xmlns:p14="http://schemas.microsoft.com/office/powerpoint/2010/main" val="623375415"/>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a:noFill/>
        </p:spPr>
        <p:txBody>
          <a:bodyPr vert="horz" lIns="91440" tIns="45720" rIns="91440" bIns="45720" rtlCol="0" anchor="ctr">
            <a:normAutofit/>
          </a:bodyPr>
          <a:lstStyle/>
          <a:p>
            <a:r>
              <a:rPr lang="en-US" dirty="0"/>
              <a:t>Click to Edit Title</a:t>
            </a:r>
          </a:p>
        </p:txBody>
      </p:sp>
      <p:sp>
        <p:nvSpPr>
          <p:cNvPr id="10" name="Text Placeholder 9"/>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2051823"/>
      </p:ext>
    </p:extLst>
  </p:cSld>
  <p:clrMap bg1="lt1" tx1="dk1" bg2="lt2" tx2="dk2" accent1="accent1" accent2="accent2" accent3="accent3" accent4="accent4" accent5="accent5" accent6="accent6" hlink="hlink" folHlink="folHlink"/>
  <p:sldLayoutIdLst>
    <p:sldLayoutId id="2147483693" r:id="rId1"/>
    <p:sldLayoutId id="2147483697" r:id="rId2"/>
    <p:sldLayoutId id="2147483707" r:id="rId3"/>
    <p:sldLayoutId id="2147483691" r:id="rId4"/>
    <p:sldLayoutId id="2147483702" r:id="rId5"/>
    <p:sldLayoutId id="2147483705" r:id="rId6"/>
    <p:sldLayoutId id="2147483692" r:id="rId7"/>
    <p:sldLayoutId id="2147483701" r:id="rId8"/>
    <p:sldLayoutId id="2147483699" r:id="rId9"/>
    <p:sldLayoutId id="2147483703" r:id="rId10"/>
    <p:sldLayoutId id="2147483704" r:id="rId11"/>
  </p:sldLayoutIdLst>
  <p:txStyles>
    <p:titleStyle>
      <a:lvl1pPr algn="l" defTabSz="685800" rtl="0" eaLnBrk="1" latinLnBrk="0" hangingPunct="1">
        <a:lnSpc>
          <a:spcPct val="90000"/>
        </a:lnSpc>
        <a:spcBef>
          <a:spcPct val="0"/>
        </a:spcBef>
        <a:buNone/>
        <a:defRPr sz="2200" b="1" kern="1200" cap="all" baseline="0">
          <a:solidFill>
            <a:srgbClr val="38317D"/>
          </a:solidFill>
          <a:latin typeface="+mn-lt"/>
          <a:ea typeface="+mj-ea"/>
          <a:cs typeface="+mj-cs"/>
        </a:defRPr>
      </a:lvl1pPr>
    </p:titleStyle>
    <p:bodyStyle>
      <a:lvl1pPr marL="0" indent="0" algn="l" defTabSz="685800" rtl="0" eaLnBrk="1" latinLnBrk="0" hangingPunct="1">
        <a:lnSpc>
          <a:spcPct val="90000"/>
        </a:lnSpc>
        <a:spcBef>
          <a:spcPts val="750"/>
        </a:spcBef>
        <a:buFont typeface="Arial"/>
        <a:buNone/>
        <a:defRPr sz="1800" b="0" kern="1200">
          <a:solidFill>
            <a:srgbClr val="7E74A1"/>
          </a:solidFill>
          <a:latin typeface="+mn-lt"/>
          <a:ea typeface="+mn-ea"/>
          <a:cs typeface="+mn-cs"/>
        </a:defRPr>
      </a:lvl1pPr>
      <a:lvl2pPr marL="628650" indent="-285750" algn="l" defTabSz="685800" rtl="0" eaLnBrk="1" latinLnBrk="0" hangingPunct="1">
        <a:lnSpc>
          <a:spcPct val="90000"/>
        </a:lnSpc>
        <a:spcBef>
          <a:spcPts val="375"/>
        </a:spcBef>
        <a:buClr>
          <a:srgbClr val="38317D"/>
        </a:buClr>
        <a:buSzPct val="110000"/>
        <a:buFont typeface="Arial"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08" userDrawn="1">
          <p15:clr>
            <a:srgbClr val="F26B43"/>
          </p15:clr>
        </p15:guide>
        <p15:guide id="2" orient="horz" pos="210" userDrawn="1">
          <p15:clr>
            <a:srgbClr val="F26B43"/>
          </p15:clr>
        </p15:guide>
        <p15:guide id="3" orient="horz" pos="331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comments" Target="../comments/commen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comments" Target="../comments/comment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50333" y="2160230"/>
            <a:ext cx="7887890" cy="1696952"/>
          </a:xfrm>
        </p:spPr>
        <p:txBody>
          <a:bodyPr>
            <a:normAutofit/>
          </a:bodyPr>
          <a:lstStyle/>
          <a:p>
            <a:pPr algn="ctr"/>
            <a:r>
              <a:rPr lang="en-GB" dirty="0"/>
              <a:t>ELUCIDATING 	DRUG-DRUG INTERACTIONS UNDERLYING DRUG POLYPHARMACY PROFILES</a:t>
            </a:r>
            <a:endParaRPr lang="en-US" dirty="0"/>
          </a:p>
        </p:txBody>
      </p:sp>
      <p:sp>
        <p:nvSpPr>
          <p:cNvPr id="4" name="Text Placeholder 3"/>
          <p:cNvSpPr>
            <a:spLocks noGrp="1"/>
          </p:cNvSpPr>
          <p:nvPr>
            <p:ph type="body" sz="quarter" idx="14"/>
          </p:nvPr>
        </p:nvSpPr>
        <p:spPr/>
        <p:txBody>
          <a:bodyPr/>
          <a:lstStyle/>
          <a:p>
            <a:r>
              <a:rPr lang="en-US" dirty="0"/>
              <a:t>UNIVERSITY OF COPENHAGEN</a:t>
            </a:r>
          </a:p>
          <a:p>
            <a:r>
              <a:rPr lang="en-US" dirty="0"/>
              <a:t>FACULTY OF HEALTH AND MEDICAL SCIENCES</a:t>
            </a:r>
          </a:p>
        </p:txBody>
      </p:sp>
    </p:spTree>
    <p:extLst>
      <p:ext uri="{BB962C8B-B14F-4D97-AF65-F5344CB8AC3E}">
        <p14:creationId xmlns:p14="http://schemas.microsoft.com/office/powerpoint/2010/main" val="33326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8067" y="745274"/>
            <a:ext cx="5829300" cy="816400"/>
          </a:xfrm>
        </p:spPr>
        <p:txBody>
          <a:bodyPr>
            <a:normAutofit/>
          </a:bodyPr>
          <a:lstStyle/>
          <a:p>
            <a:r>
              <a:rPr lang="en-GB" sz="2200" dirty="0"/>
              <a:t>Summary</a:t>
            </a:r>
          </a:p>
        </p:txBody>
      </p:sp>
      <p:sp>
        <p:nvSpPr>
          <p:cNvPr id="5" name="TextBox 4"/>
          <p:cNvSpPr txBox="1"/>
          <p:nvPr/>
        </p:nvSpPr>
        <p:spPr>
          <a:xfrm>
            <a:off x="618067" y="1854200"/>
            <a:ext cx="7924800" cy="2554545"/>
          </a:xfrm>
          <a:prstGeom prst="rect">
            <a:avLst/>
          </a:prstGeom>
          <a:noFill/>
        </p:spPr>
        <p:txBody>
          <a:bodyPr wrap="square" rtlCol="0">
            <a:spAutoFit/>
          </a:bodyPr>
          <a:lstStyle/>
          <a:p>
            <a:pPr>
              <a:buSzPct val="70000"/>
            </a:pPr>
            <a:r>
              <a:rPr lang="en-GB" sz="1600" b="1" dirty="0"/>
              <a:t>Part I </a:t>
            </a:r>
            <a:r>
              <a:rPr lang="en-GB" sz="1600" dirty="0"/>
              <a:t>Building a compendia of DDIs information from public databases</a:t>
            </a:r>
          </a:p>
          <a:p>
            <a:pPr>
              <a:buSzPct val="70000"/>
            </a:pPr>
            <a:endParaRPr lang="en-GB" sz="1600" dirty="0"/>
          </a:p>
          <a:p>
            <a:pPr>
              <a:buSzPct val="70000"/>
            </a:pPr>
            <a:endParaRPr lang="en-GB" sz="1600" dirty="0"/>
          </a:p>
          <a:p>
            <a:pPr>
              <a:buSzPct val="70000"/>
            </a:pPr>
            <a:r>
              <a:rPr lang="en-GB" sz="1600" b="1" dirty="0"/>
              <a:t>Part II </a:t>
            </a:r>
            <a:r>
              <a:rPr lang="en-GB" sz="1600" dirty="0"/>
              <a:t>Comparison between the different data sources: scattered DDI 	knowledge</a:t>
            </a:r>
          </a:p>
          <a:p>
            <a:pPr>
              <a:buSzPct val="70000"/>
            </a:pPr>
            <a:endParaRPr lang="en-GB" sz="1600" dirty="0"/>
          </a:p>
          <a:p>
            <a:pPr>
              <a:buSzPct val="70000"/>
            </a:pPr>
            <a:r>
              <a:rPr lang="en-GB" sz="1600" b="1" dirty="0"/>
              <a:t>Part III </a:t>
            </a:r>
            <a:r>
              <a:rPr lang="en-GB" sz="1600" dirty="0"/>
              <a:t>Evaluation of the frequency of DDI in clinical practice using 		Electronic Health Records</a:t>
            </a:r>
          </a:p>
          <a:p>
            <a:pPr marL="742950" lvl="1" indent="-285750">
              <a:buSzPct val="70000"/>
              <a:buFont typeface="Wingdings" panose="05000000000000000000" pitchFamily="2" charset="2"/>
              <a:buChar char="Ø"/>
            </a:pPr>
            <a:endParaRPr lang="en-GB" sz="1600" dirty="0"/>
          </a:p>
          <a:p>
            <a:pPr marL="285750" indent="-285750">
              <a:buSzPct val="70000"/>
              <a:buFont typeface="Wingdings" panose="05000000000000000000" pitchFamily="2" charset="2"/>
              <a:buChar char="Ø"/>
            </a:pPr>
            <a:endParaRPr lang="en-GB" sz="1600" dirty="0"/>
          </a:p>
        </p:txBody>
      </p:sp>
    </p:spTree>
    <p:extLst>
      <p:ext uri="{BB962C8B-B14F-4D97-AF65-F5344CB8AC3E}">
        <p14:creationId xmlns:p14="http://schemas.microsoft.com/office/powerpoint/2010/main" val="336842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8678"/>
            <a:ext cx="6858000" cy="570695"/>
          </a:xfrm>
        </p:spPr>
        <p:txBody>
          <a:bodyPr/>
          <a:lstStyle/>
          <a:p>
            <a:r>
              <a:rPr lang="en-US" dirty="0"/>
              <a:t>	TIMELINE</a:t>
            </a:r>
          </a:p>
        </p:txBody>
      </p:sp>
      <p:pic>
        <p:nvPicPr>
          <p:cNvPr id="6" name="Picture Placeholder 5"/>
          <p:cNvPicPr>
            <a:picLocks noGrp="1" noChangeAspect="1"/>
          </p:cNvPicPr>
          <p:nvPr>
            <p:ph type="pic" sz="quarter" idx="17"/>
          </p:nvPr>
        </p:nvPicPr>
        <p:blipFill rotWithShape="1">
          <a:blip r:embed="rId3"/>
          <a:srcRect l="15529" t="16751" r="9345" b="65489"/>
          <a:stretch/>
        </p:blipFill>
        <p:spPr>
          <a:xfrm>
            <a:off x="457200" y="1794933"/>
            <a:ext cx="8305799" cy="122766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Right Brace 9"/>
          <p:cNvSpPr/>
          <p:nvPr/>
        </p:nvSpPr>
        <p:spPr>
          <a:xfrm rot="5400000">
            <a:off x="2227664" y="3037294"/>
            <a:ext cx="216152" cy="2592918"/>
          </a:xfrm>
          <a:prstGeom prst="rightBrace">
            <a:avLst>
              <a:gd name="adj1" fmla="val 24680"/>
              <a:gd name="adj2" fmla="val 49359"/>
            </a:avLst>
          </a:prstGeom>
          <a:ln>
            <a:solidFill>
              <a:srgbClr val="C00000"/>
            </a:solidFill>
          </a:ln>
          <a:scene3d>
            <a:camera prst="orthographicFront"/>
            <a:lightRig rig="threePt" dir="t"/>
          </a:scene3d>
          <a:sp3d>
            <a:bevelT w="139700" prst="cross"/>
          </a:sp3d>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1" name="Right Brace 10"/>
          <p:cNvSpPr/>
          <p:nvPr/>
        </p:nvSpPr>
        <p:spPr>
          <a:xfrm rot="5400000">
            <a:off x="5391025" y="2619254"/>
            <a:ext cx="216150" cy="3429000"/>
          </a:xfrm>
          <a:prstGeom prst="rightBrace">
            <a:avLst>
              <a:gd name="adj1" fmla="val 24680"/>
              <a:gd name="adj2" fmla="val 49359"/>
            </a:avLst>
          </a:prstGeom>
          <a:ln>
            <a:solidFill>
              <a:schemeClr val="accent4"/>
            </a:solidFill>
          </a:ln>
          <a:scene3d>
            <a:camera prst="orthographicFront"/>
            <a:lightRig rig="threePt" dir="t"/>
          </a:scene3d>
          <a:sp3d>
            <a:bevelT w="139700" prst="cross"/>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ight Brace 11"/>
          <p:cNvSpPr/>
          <p:nvPr/>
        </p:nvSpPr>
        <p:spPr>
          <a:xfrm rot="5400000">
            <a:off x="7562723" y="4028950"/>
            <a:ext cx="216150" cy="609601"/>
          </a:xfrm>
          <a:prstGeom prst="rightBrace">
            <a:avLst>
              <a:gd name="adj1" fmla="val 24680"/>
              <a:gd name="adj2" fmla="val 49359"/>
            </a:avLst>
          </a:prstGeom>
          <a:ln>
            <a:solidFill>
              <a:srgbClr val="00B050"/>
            </a:solidFill>
          </a:ln>
          <a:scene3d>
            <a:camera prst="orthographicFront"/>
            <a:lightRig rig="threePt" dir="t"/>
          </a:scene3d>
          <a:sp3d>
            <a:bevelT w="139700" prst="cross"/>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ight Brace 13"/>
          <p:cNvSpPr/>
          <p:nvPr/>
        </p:nvSpPr>
        <p:spPr>
          <a:xfrm rot="5400000">
            <a:off x="1267545" y="3072425"/>
            <a:ext cx="216152" cy="672678"/>
          </a:xfrm>
          <a:prstGeom prst="rightBrace">
            <a:avLst>
              <a:gd name="adj1" fmla="val 24680"/>
              <a:gd name="adj2" fmla="val 49359"/>
            </a:avLst>
          </a:prstGeom>
          <a:ln>
            <a:solidFill>
              <a:srgbClr val="C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5" name="Right Brace 14"/>
          <p:cNvSpPr/>
          <p:nvPr/>
        </p:nvSpPr>
        <p:spPr>
          <a:xfrm rot="5400000">
            <a:off x="2579243" y="2463884"/>
            <a:ext cx="216152" cy="1889759"/>
          </a:xfrm>
          <a:prstGeom prst="rightBrace">
            <a:avLst>
              <a:gd name="adj1" fmla="val 24680"/>
              <a:gd name="adj2" fmla="val 49359"/>
            </a:avLst>
          </a:prstGeom>
          <a:ln>
            <a:solidFill>
              <a:srgbClr val="C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
        <p:nvSpPr>
          <p:cNvPr id="16" name="TextBox 15"/>
          <p:cNvSpPr txBox="1"/>
          <p:nvPr/>
        </p:nvSpPr>
        <p:spPr>
          <a:xfrm>
            <a:off x="1039282" y="3508160"/>
            <a:ext cx="762000" cy="369332"/>
          </a:xfrm>
          <a:prstGeom prst="rect">
            <a:avLst/>
          </a:prstGeom>
          <a:noFill/>
        </p:spPr>
        <p:txBody>
          <a:bodyPr wrap="square" rtlCol="0">
            <a:spAutoFit/>
          </a:bodyPr>
          <a:lstStyle/>
          <a:p>
            <a:pPr algn="ctr"/>
            <a:r>
              <a:rPr lang="en-GB" sz="900" dirty="0"/>
              <a:t>Reading papers</a:t>
            </a:r>
          </a:p>
        </p:txBody>
      </p:sp>
      <p:sp>
        <p:nvSpPr>
          <p:cNvPr id="18" name="TextBox 17"/>
          <p:cNvSpPr txBox="1"/>
          <p:nvPr/>
        </p:nvSpPr>
        <p:spPr>
          <a:xfrm>
            <a:off x="2023532" y="3517470"/>
            <a:ext cx="1424518" cy="369332"/>
          </a:xfrm>
          <a:prstGeom prst="rect">
            <a:avLst/>
          </a:prstGeom>
          <a:noFill/>
        </p:spPr>
        <p:txBody>
          <a:bodyPr wrap="square" rtlCol="0">
            <a:spAutoFit/>
          </a:bodyPr>
          <a:lstStyle/>
          <a:p>
            <a:pPr algn="ctr"/>
            <a:r>
              <a:rPr lang="en-GB" sz="900" dirty="0"/>
              <a:t>Extracting and tidying data.</a:t>
            </a:r>
          </a:p>
        </p:txBody>
      </p:sp>
      <p:sp>
        <p:nvSpPr>
          <p:cNvPr id="19" name="TextBox 18"/>
          <p:cNvSpPr txBox="1"/>
          <p:nvPr/>
        </p:nvSpPr>
        <p:spPr>
          <a:xfrm>
            <a:off x="1039279" y="4535248"/>
            <a:ext cx="2592919" cy="246221"/>
          </a:xfrm>
          <a:prstGeom prst="rect">
            <a:avLst/>
          </a:prstGeom>
          <a:noFill/>
        </p:spPr>
        <p:txBody>
          <a:bodyPr wrap="square" rtlCol="0">
            <a:spAutoFit/>
          </a:bodyPr>
          <a:lstStyle/>
          <a:p>
            <a:pPr algn="ctr"/>
            <a:r>
              <a:rPr lang="en-GB" sz="1000" dirty="0"/>
              <a:t>Phase 1; Collecting resources</a:t>
            </a:r>
          </a:p>
        </p:txBody>
      </p:sp>
      <p:sp>
        <p:nvSpPr>
          <p:cNvPr id="21" name="TextBox 20"/>
          <p:cNvSpPr txBox="1"/>
          <p:nvPr/>
        </p:nvSpPr>
        <p:spPr>
          <a:xfrm>
            <a:off x="4202640" y="4535248"/>
            <a:ext cx="2592919" cy="246221"/>
          </a:xfrm>
          <a:prstGeom prst="rect">
            <a:avLst/>
          </a:prstGeom>
          <a:noFill/>
        </p:spPr>
        <p:txBody>
          <a:bodyPr wrap="square" rtlCol="0">
            <a:spAutoFit/>
          </a:bodyPr>
          <a:lstStyle/>
          <a:p>
            <a:pPr algn="ctr"/>
            <a:r>
              <a:rPr lang="en-GB" sz="1000" dirty="0"/>
              <a:t>Phase 2; Computational analysis</a:t>
            </a:r>
          </a:p>
        </p:txBody>
      </p:sp>
      <p:sp>
        <p:nvSpPr>
          <p:cNvPr id="22" name="TextBox 21"/>
          <p:cNvSpPr txBox="1"/>
          <p:nvPr/>
        </p:nvSpPr>
        <p:spPr>
          <a:xfrm>
            <a:off x="7235821" y="4526588"/>
            <a:ext cx="869953" cy="400110"/>
          </a:xfrm>
          <a:prstGeom prst="rect">
            <a:avLst/>
          </a:prstGeom>
          <a:noFill/>
        </p:spPr>
        <p:txBody>
          <a:bodyPr wrap="square" rtlCol="0">
            <a:spAutoFit/>
          </a:bodyPr>
          <a:lstStyle/>
          <a:p>
            <a:pPr algn="ctr"/>
            <a:r>
              <a:rPr lang="en-GB" sz="1000" dirty="0"/>
              <a:t>Phase 3; TFG</a:t>
            </a:r>
          </a:p>
        </p:txBody>
      </p:sp>
    </p:spTree>
    <p:extLst>
      <p:ext uri="{BB962C8B-B14F-4D97-AF65-F5344CB8AC3E}">
        <p14:creationId xmlns:p14="http://schemas.microsoft.com/office/powerpoint/2010/main" val="93142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B41379-7054-DB44-AFCD-6E63B8B6F46B}"/>
              </a:ext>
            </a:extLst>
          </p:cNvPr>
          <p:cNvPicPr>
            <a:picLocks noChangeAspect="1"/>
          </p:cNvPicPr>
          <p:nvPr/>
        </p:nvPicPr>
        <p:blipFill>
          <a:blip r:embed="rId3"/>
          <a:stretch>
            <a:fillRect/>
          </a:stretch>
        </p:blipFill>
        <p:spPr>
          <a:xfrm>
            <a:off x="1209461" y="915392"/>
            <a:ext cx="6380059" cy="5686575"/>
          </a:xfrm>
          <a:prstGeom prst="rect">
            <a:avLst/>
          </a:prstGeom>
        </p:spPr>
      </p:pic>
      <p:sp>
        <p:nvSpPr>
          <p:cNvPr id="7" name="Title 3">
            <a:extLst>
              <a:ext uri="{FF2B5EF4-FFF2-40B4-BE49-F238E27FC236}">
                <a16:creationId xmlns:a16="http://schemas.microsoft.com/office/drawing/2014/main" id="{E78D21B5-A7EB-0947-940A-387E57DE790C}"/>
              </a:ext>
            </a:extLst>
          </p:cNvPr>
          <p:cNvSpPr txBox="1">
            <a:spLocks/>
          </p:cNvSpPr>
          <p:nvPr/>
        </p:nvSpPr>
        <p:spPr>
          <a:xfrm>
            <a:off x="465136" y="450998"/>
            <a:ext cx="7868708" cy="464394"/>
          </a:xfrm>
          <a:prstGeom prst="rect">
            <a:avLst/>
          </a:prstGeom>
          <a:noFill/>
        </p:spPr>
        <p:txBody>
          <a:bodyPr vert="horz" lIns="91440" tIns="45720" rIns="91440" bIns="45720" rtlCol="0" anchor="b">
            <a:normAutofit/>
          </a:bodyPr>
          <a:lstStyle>
            <a:lvl1pPr algn="l" defTabSz="685800" rtl="0" eaLnBrk="1" latinLnBrk="0" hangingPunct="1">
              <a:lnSpc>
                <a:spcPct val="90000"/>
              </a:lnSpc>
              <a:spcBef>
                <a:spcPct val="0"/>
              </a:spcBef>
              <a:buNone/>
              <a:defRPr sz="2200" b="1" kern="1200" cap="all" baseline="0">
                <a:solidFill>
                  <a:srgbClr val="38317D"/>
                </a:solidFill>
                <a:latin typeface="+mn-lt"/>
                <a:ea typeface="+mj-ea"/>
                <a:cs typeface="+mj-cs"/>
              </a:defRPr>
            </a:lvl1pPr>
          </a:lstStyle>
          <a:p>
            <a:r>
              <a:rPr lang="en-GB" dirty="0"/>
              <a:t>PART I: Building a ddi compendia</a:t>
            </a:r>
          </a:p>
        </p:txBody>
      </p:sp>
    </p:spTree>
    <p:extLst>
      <p:ext uri="{BB962C8B-B14F-4D97-AF65-F5344CB8AC3E}">
        <p14:creationId xmlns:p14="http://schemas.microsoft.com/office/powerpoint/2010/main" val="133589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68" y="367862"/>
            <a:ext cx="5990897" cy="6490138"/>
          </a:xfrm>
          <a:prstGeom prst="rect">
            <a:avLst/>
          </a:prstGeom>
        </p:spPr>
      </p:pic>
      <p:pic>
        <p:nvPicPr>
          <p:cNvPr id="3" name="Picture 2">
            <a:extLst>
              <a:ext uri="{FF2B5EF4-FFF2-40B4-BE49-F238E27FC236}">
                <a16:creationId xmlns:a16="http://schemas.microsoft.com/office/drawing/2014/main" id="{CB98ACAF-6DE5-BC4B-989B-EB9FA8F81153}"/>
              </a:ext>
            </a:extLst>
          </p:cNvPr>
          <p:cNvPicPr>
            <a:picLocks noChangeAspect="1"/>
          </p:cNvPicPr>
          <p:nvPr/>
        </p:nvPicPr>
        <p:blipFill>
          <a:blip r:embed="rId4"/>
          <a:stretch>
            <a:fillRect/>
          </a:stretch>
        </p:blipFill>
        <p:spPr>
          <a:xfrm>
            <a:off x="0" y="0"/>
            <a:ext cx="9144000" cy="6858000"/>
          </a:xfrm>
          <a:prstGeom prst="rect">
            <a:avLst/>
          </a:prstGeom>
        </p:spPr>
      </p:pic>
    </p:spTree>
    <p:extLst>
      <p:ext uri="{BB962C8B-B14F-4D97-AF65-F5344CB8AC3E}">
        <p14:creationId xmlns:p14="http://schemas.microsoft.com/office/powerpoint/2010/main" val="315158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748145" y="-196069"/>
            <a:ext cx="6858000" cy="1006476"/>
          </a:xfrm>
        </p:spPr>
        <p:txBody>
          <a:bodyPr/>
          <a:lstStyle/>
          <a:p>
            <a:r>
              <a:rPr lang="en-GB" dirty="0"/>
              <a:t>	DATA EXTRACTED</a:t>
            </a:r>
          </a:p>
        </p:txBody>
      </p:sp>
      <p:grpSp>
        <p:nvGrpSpPr>
          <p:cNvPr id="8" name="Group 7"/>
          <p:cNvGrpSpPr/>
          <p:nvPr/>
        </p:nvGrpSpPr>
        <p:grpSpPr>
          <a:xfrm>
            <a:off x="148757" y="810407"/>
            <a:ext cx="8333091" cy="5916565"/>
            <a:chOff x="148758" y="1210516"/>
            <a:chExt cx="7812828" cy="551645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58" y="1210516"/>
              <a:ext cx="7229504" cy="55164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3110186" y="1391018"/>
              <a:ext cx="4851400" cy="746104"/>
            </a:xfrm>
            <a:prstGeom prst="rect">
              <a:avLst/>
            </a:prstGeom>
            <a:noFill/>
          </p:spPr>
          <p:txBody>
            <a:bodyPr wrap="square" rtlCol="0">
              <a:spAutoFit/>
            </a:bodyPr>
            <a:lstStyle/>
            <a:p>
              <a:r>
                <a:rPr lang="en-US" dirty="0"/>
                <a:t>Restrictions</a:t>
              </a:r>
            </a:p>
            <a:p>
              <a:pPr marL="285750" indent="-285750">
                <a:buFont typeface="Wingdings" panose="05000000000000000000" pitchFamily="2" charset="2"/>
                <a:buChar char="Ø"/>
              </a:pPr>
              <a:r>
                <a:rPr lang="en-US" sz="1400" strike="sngStrike" dirty="0"/>
                <a:t>Each drug must have a Drugbank identifier</a:t>
              </a:r>
            </a:p>
            <a:p>
              <a:pPr marL="285750" indent="-285750">
                <a:buFont typeface="Wingdings" panose="05000000000000000000" pitchFamily="2" charset="2"/>
                <a:buChar char="Ø"/>
              </a:pPr>
              <a:r>
                <a:rPr lang="en-US" sz="1400" dirty="0"/>
                <a:t>Each drug must have an ATC code</a:t>
              </a:r>
            </a:p>
          </p:txBody>
        </p:sp>
      </p:grpSp>
      <p:graphicFrame>
        <p:nvGraphicFramePr>
          <p:cNvPr id="2" name="Table 1">
            <a:extLst>
              <a:ext uri="{FF2B5EF4-FFF2-40B4-BE49-F238E27FC236}">
                <a16:creationId xmlns:a16="http://schemas.microsoft.com/office/drawing/2014/main" id="{0BBFBFC4-A64A-D74E-86C7-4311E7C5B0B2}"/>
              </a:ext>
            </a:extLst>
          </p:cNvPr>
          <p:cNvGraphicFramePr>
            <a:graphicFrameLocks noGrp="1"/>
          </p:cNvGraphicFramePr>
          <p:nvPr>
            <p:extLst>
              <p:ext uri="{D42A27DB-BD31-4B8C-83A1-F6EECF244321}">
                <p14:modId xmlns:p14="http://schemas.microsoft.com/office/powerpoint/2010/main" val="3442737269"/>
              </p:ext>
            </p:extLst>
          </p:nvPr>
        </p:nvGraphicFramePr>
        <p:xfrm>
          <a:off x="3150528" y="53742"/>
          <a:ext cx="6096000" cy="19532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767256896"/>
                    </a:ext>
                  </a:extLst>
                </a:gridCol>
                <a:gridCol w="1219200">
                  <a:extLst>
                    <a:ext uri="{9D8B030D-6E8A-4147-A177-3AD203B41FA5}">
                      <a16:colId xmlns:a16="http://schemas.microsoft.com/office/drawing/2014/main" val="1141729118"/>
                    </a:ext>
                  </a:extLst>
                </a:gridCol>
                <a:gridCol w="1219200">
                  <a:extLst>
                    <a:ext uri="{9D8B030D-6E8A-4147-A177-3AD203B41FA5}">
                      <a16:colId xmlns:a16="http://schemas.microsoft.com/office/drawing/2014/main" val="195739810"/>
                    </a:ext>
                  </a:extLst>
                </a:gridCol>
                <a:gridCol w="1219200">
                  <a:extLst>
                    <a:ext uri="{9D8B030D-6E8A-4147-A177-3AD203B41FA5}">
                      <a16:colId xmlns:a16="http://schemas.microsoft.com/office/drawing/2014/main" val="1432979223"/>
                    </a:ext>
                  </a:extLst>
                </a:gridCol>
                <a:gridCol w="1219200">
                  <a:extLst>
                    <a:ext uri="{9D8B030D-6E8A-4147-A177-3AD203B41FA5}">
                      <a16:colId xmlns:a16="http://schemas.microsoft.com/office/drawing/2014/main" val="3400267317"/>
                    </a:ext>
                  </a:extLst>
                </a:gridCol>
              </a:tblGrid>
              <a:tr h="370840">
                <a:tc>
                  <a:txBody>
                    <a:bodyPr/>
                    <a:lstStyle/>
                    <a:p>
                      <a:endParaRPr lang="en-GB" dirty="0"/>
                    </a:p>
                  </a:txBody>
                  <a:tcPr/>
                </a:tc>
                <a:tc>
                  <a:txBody>
                    <a:bodyPr/>
                    <a:lstStyle/>
                    <a:p>
                      <a:r>
                        <a:rPr lang="en-GB" dirty="0"/>
                        <a:t>pathway</a:t>
                      </a:r>
                    </a:p>
                  </a:txBody>
                  <a:tcPr/>
                </a:tc>
                <a:tc>
                  <a:txBody>
                    <a:bodyPr/>
                    <a:lstStyle/>
                    <a:p>
                      <a:r>
                        <a:rPr lang="en-GB" dirty="0"/>
                        <a:t>category</a:t>
                      </a:r>
                    </a:p>
                  </a:txBody>
                  <a:tcPr/>
                </a:tc>
                <a:tc>
                  <a:txBody>
                    <a:bodyPr/>
                    <a:lstStyle/>
                    <a:p>
                      <a:r>
                        <a:rPr lang="en-GB" dirty="0"/>
                        <a:t>Mechanism of action</a:t>
                      </a:r>
                    </a:p>
                  </a:txBody>
                  <a:tcPr/>
                </a:tc>
                <a:tc>
                  <a:txBody>
                    <a:bodyPr/>
                    <a:lstStyle/>
                    <a:p>
                      <a:r>
                        <a:rPr lang="en-GB" dirty="0" err="1"/>
                        <a:t>Relaibility</a:t>
                      </a:r>
                      <a:r>
                        <a:rPr lang="en-GB" dirty="0"/>
                        <a:t> score</a:t>
                      </a:r>
                    </a:p>
                  </a:txBody>
                  <a:tcPr/>
                </a:tc>
                <a:extLst>
                  <a:ext uri="{0D108BD9-81ED-4DB2-BD59-A6C34878D82A}">
                    <a16:rowId xmlns:a16="http://schemas.microsoft.com/office/drawing/2014/main" val="396179337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dirty="0" err="1"/>
                        <a:t>Drugbank</a:t>
                      </a:r>
                      <a:endParaRPr lang="en-GB" dirty="0"/>
                    </a:p>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66000995"/>
                  </a:ext>
                </a:extLst>
              </a:tr>
              <a:tr h="370840">
                <a:tc>
                  <a:txBody>
                    <a:bodyPr/>
                    <a:lstStyle/>
                    <a:p>
                      <a:r>
                        <a:rPr lang="en-GB" dirty="0"/>
                        <a:t>NDF-RT</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251561278"/>
                  </a:ext>
                </a:extLst>
              </a:tr>
              <a:tr h="370840">
                <a:tc>
                  <a:txBody>
                    <a:bodyPr/>
                    <a:lstStyle/>
                    <a:p>
                      <a:r>
                        <a:rPr lang="en-GB" dirty="0"/>
                        <a:t>TWOSIDE</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754735310"/>
                  </a:ext>
                </a:extLst>
              </a:tr>
            </a:tbl>
          </a:graphicData>
        </a:graphic>
      </p:graphicFrame>
      <p:pic>
        <p:nvPicPr>
          <p:cNvPr id="3" name="Picture 2">
            <a:extLst>
              <a:ext uri="{FF2B5EF4-FFF2-40B4-BE49-F238E27FC236}">
                <a16:creationId xmlns:a16="http://schemas.microsoft.com/office/drawing/2014/main" id="{234848FE-BBF1-384E-AA60-5639BB83ACC2}"/>
              </a:ext>
            </a:extLst>
          </p:cNvPr>
          <p:cNvPicPr>
            <a:picLocks noChangeAspect="1"/>
          </p:cNvPicPr>
          <p:nvPr/>
        </p:nvPicPr>
        <p:blipFill>
          <a:blip r:embed="rId4"/>
          <a:stretch>
            <a:fillRect/>
          </a:stretch>
        </p:blipFill>
        <p:spPr>
          <a:xfrm>
            <a:off x="4718734" y="842278"/>
            <a:ext cx="380099" cy="344465"/>
          </a:xfrm>
          <a:prstGeom prst="rect">
            <a:avLst/>
          </a:prstGeom>
        </p:spPr>
      </p:pic>
      <p:pic>
        <p:nvPicPr>
          <p:cNvPr id="9" name="Picture 8">
            <a:extLst>
              <a:ext uri="{FF2B5EF4-FFF2-40B4-BE49-F238E27FC236}">
                <a16:creationId xmlns:a16="http://schemas.microsoft.com/office/drawing/2014/main" id="{269CEE71-C783-B945-8E4F-CB3B25392856}"/>
              </a:ext>
            </a:extLst>
          </p:cNvPr>
          <p:cNvPicPr>
            <a:picLocks noChangeAspect="1"/>
          </p:cNvPicPr>
          <p:nvPr/>
        </p:nvPicPr>
        <p:blipFill>
          <a:blip r:embed="rId4"/>
          <a:stretch>
            <a:fillRect/>
          </a:stretch>
        </p:blipFill>
        <p:spPr>
          <a:xfrm>
            <a:off x="7192089" y="842278"/>
            <a:ext cx="380098" cy="344464"/>
          </a:xfrm>
          <a:prstGeom prst="rect">
            <a:avLst/>
          </a:prstGeom>
        </p:spPr>
      </p:pic>
      <p:pic>
        <p:nvPicPr>
          <p:cNvPr id="10" name="Picture 9">
            <a:extLst>
              <a:ext uri="{FF2B5EF4-FFF2-40B4-BE49-F238E27FC236}">
                <a16:creationId xmlns:a16="http://schemas.microsoft.com/office/drawing/2014/main" id="{CAAFD548-15BB-9B4C-8811-C10C8F8E169F}"/>
              </a:ext>
            </a:extLst>
          </p:cNvPr>
          <p:cNvPicPr>
            <a:picLocks noChangeAspect="1"/>
          </p:cNvPicPr>
          <p:nvPr/>
        </p:nvPicPr>
        <p:blipFill>
          <a:blip r:embed="rId4"/>
          <a:stretch>
            <a:fillRect/>
          </a:stretch>
        </p:blipFill>
        <p:spPr>
          <a:xfrm>
            <a:off x="8546095" y="1677372"/>
            <a:ext cx="283881" cy="257267"/>
          </a:xfrm>
          <a:prstGeom prst="rect">
            <a:avLst/>
          </a:prstGeom>
        </p:spPr>
      </p:pic>
      <p:pic>
        <p:nvPicPr>
          <p:cNvPr id="4" name="Picture 3">
            <a:extLst>
              <a:ext uri="{FF2B5EF4-FFF2-40B4-BE49-F238E27FC236}">
                <a16:creationId xmlns:a16="http://schemas.microsoft.com/office/drawing/2014/main" id="{49E72B3F-277D-8F41-993F-5BD09A4FF0E1}"/>
              </a:ext>
            </a:extLst>
          </p:cNvPr>
          <p:cNvPicPr>
            <a:picLocks noChangeAspect="1"/>
          </p:cNvPicPr>
          <p:nvPr/>
        </p:nvPicPr>
        <p:blipFill>
          <a:blip r:embed="rId5"/>
          <a:stretch>
            <a:fillRect/>
          </a:stretch>
        </p:blipFill>
        <p:spPr>
          <a:xfrm>
            <a:off x="4683225" y="1186742"/>
            <a:ext cx="451115" cy="466538"/>
          </a:xfrm>
          <a:prstGeom prst="rect">
            <a:avLst/>
          </a:prstGeom>
        </p:spPr>
      </p:pic>
      <p:pic>
        <p:nvPicPr>
          <p:cNvPr id="5" name="Picture 4">
            <a:extLst>
              <a:ext uri="{FF2B5EF4-FFF2-40B4-BE49-F238E27FC236}">
                <a16:creationId xmlns:a16="http://schemas.microsoft.com/office/drawing/2014/main" id="{B11F5E6A-FB25-9A42-93A1-ECB86D745C16}"/>
              </a:ext>
            </a:extLst>
          </p:cNvPr>
          <p:cNvPicPr>
            <a:picLocks noChangeAspect="1"/>
          </p:cNvPicPr>
          <p:nvPr/>
        </p:nvPicPr>
        <p:blipFill>
          <a:blip r:embed="rId5"/>
          <a:stretch>
            <a:fillRect/>
          </a:stretch>
        </p:blipFill>
        <p:spPr>
          <a:xfrm>
            <a:off x="5941268" y="1218304"/>
            <a:ext cx="443892" cy="459068"/>
          </a:xfrm>
          <a:prstGeom prst="rect">
            <a:avLst/>
          </a:prstGeom>
        </p:spPr>
      </p:pic>
    </p:spTree>
    <p:extLst>
      <p:ext uri="{BB962C8B-B14F-4D97-AF65-F5344CB8AC3E}">
        <p14:creationId xmlns:p14="http://schemas.microsoft.com/office/powerpoint/2010/main" val="27378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CD5F3AF-F925-244C-A2B8-3044A70F5686}"/>
              </a:ext>
            </a:extLst>
          </p:cNvPr>
          <p:cNvSpPr txBox="1">
            <a:spLocks/>
          </p:cNvSpPr>
          <p:nvPr/>
        </p:nvSpPr>
        <p:spPr>
          <a:xfrm>
            <a:off x="618067" y="745274"/>
            <a:ext cx="7868708" cy="816400"/>
          </a:xfrm>
          <a:prstGeom prst="rect">
            <a:avLst/>
          </a:prstGeom>
          <a:noFill/>
        </p:spPr>
        <p:txBody>
          <a:bodyPr vert="horz" lIns="91440" tIns="45720" rIns="91440" bIns="45720" rtlCol="0" anchor="b">
            <a:normAutofit/>
          </a:bodyPr>
          <a:lstStyle>
            <a:lvl1pPr algn="l" defTabSz="685800" rtl="0" eaLnBrk="1" latinLnBrk="0" hangingPunct="1">
              <a:lnSpc>
                <a:spcPct val="90000"/>
              </a:lnSpc>
              <a:spcBef>
                <a:spcPct val="0"/>
              </a:spcBef>
              <a:buNone/>
              <a:defRPr sz="2200" b="1" kern="1200" cap="all" baseline="0">
                <a:solidFill>
                  <a:srgbClr val="38317D"/>
                </a:solidFill>
                <a:latin typeface="+mn-lt"/>
                <a:ea typeface="+mj-ea"/>
                <a:cs typeface="+mj-cs"/>
              </a:defRPr>
            </a:lvl1pPr>
          </a:lstStyle>
          <a:p>
            <a:r>
              <a:rPr lang="en-GB" dirty="0"/>
              <a:t>PART II: Comparison between sources</a:t>
            </a:r>
          </a:p>
        </p:txBody>
      </p:sp>
    </p:spTree>
    <p:extLst>
      <p:ext uri="{BB962C8B-B14F-4D97-AF65-F5344CB8AC3E}">
        <p14:creationId xmlns:p14="http://schemas.microsoft.com/office/powerpoint/2010/main" val="398478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828" t="26847" r="43677" b="15501"/>
          <a:stretch/>
        </p:blipFill>
        <p:spPr>
          <a:xfrm>
            <a:off x="168163" y="1692166"/>
            <a:ext cx="4939865" cy="35858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46185" t="35638" r="1380" b="985"/>
          <a:stretch/>
        </p:blipFill>
        <p:spPr>
          <a:xfrm>
            <a:off x="5318234" y="2305080"/>
            <a:ext cx="3699642" cy="29729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840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CD5F3AF-F925-244C-A2B8-3044A70F5686}"/>
              </a:ext>
            </a:extLst>
          </p:cNvPr>
          <p:cNvSpPr txBox="1">
            <a:spLocks/>
          </p:cNvSpPr>
          <p:nvPr/>
        </p:nvSpPr>
        <p:spPr>
          <a:xfrm>
            <a:off x="618067" y="745274"/>
            <a:ext cx="7868708" cy="816400"/>
          </a:xfrm>
          <a:prstGeom prst="rect">
            <a:avLst/>
          </a:prstGeom>
          <a:noFill/>
        </p:spPr>
        <p:txBody>
          <a:bodyPr vert="horz" lIns="91440" tIns="45720" rIns="91440" bIns="45720" rtlCol="0" anchor="b">
            <a:normAutofit/>
          </a:bodyPr>
          <a:lstStyle>
            <a:lvl1pPr algn="l" defTabSz="685800" rtl="0" eaLnBrk="1" latinLnBrk="0" hangingPunct="1">
              <a:lnSpc>
                <a:spcPct val="90000"/>
              </a:lnSpc>
              <a:spcBef>
                <a:spcPct val="0"/>
              </a:spcBef>
              <a:buNone/>
              <a:defRPr sz="2200" b="1" kern="1200" cap="all" baseline="0">
                <a:solidFill>
                  <a:srgbClr val="38317D"/>
                </a:solidFill>
                <a:latin typeface="+mn-lt"/>
                <a:ea typeface="+mj-ea"/>
                <a:cs typeface="+mj-cs"/>
              </a:defRPr>
            </a:lvl1pPr>
          </a:lstStyle>
          <a:p>
            <a:r>
              <a:rPr lang="en-GB" dirty="0"/>
              <a:t>PART III: application to Clinical data</a:t>
            </a:r>
          </a:p>
        </p:txBody>
      </p:sp>
    </p:spTree>
    <p:extLst>
      <p:ext uri="{BB962C8B-B14F-4D97-AF65-F5344CB8AC3E}">
        <p14:creationId xmlns:p14="http://schemas.microsoft.com/office/powerpoint/2010/main" val="4223996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TaxCatchAll xmlns="a9c21cd9-c4d6-46ab-aa0b-2425b1d0c963"/>
    <KUTargetGroupCode xmlns="a9c21cd9-c4d6-46ab-aa0b-2425b1d0c963">,xod,</KUTargetGroupCode>
    <db9304c26443406da46e1fe21c8b7cba xmlns="a9c21cd9-c4d6-46ab-aa0b-2425b1d0c963">
      <Terms xmlns="http://schemas.microsoft.com/office/infopath/2007/PartnerControls"/>
    </db9304c26443406da46e1fe21c8b7cba>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778bc8ad-b7b6-484e-8ca1-265a34063f74" ContentTypeId="0x010100321F1813AE4A7046B6126D52239F206701" PreviousValue="false"/>
</file>

<file path=customXml/item4.xml><?xml version="1.0" encoding="utf-8"?>
<ct:contentTypeSchema xmlns:ct="http://schemas.microsoft.com/office/2006/metadata/contentType" xmlns:ma="http://schemas.microsoft.com/office/2006/metadata/properties/metaAttributes" ct:_="" ma:_="" ma:contentTypeName="KU Medarbejderguide dokument" ma:contentTypeID="0x010100321F1813AE4A7046B6126D52239F206701007BC16D9EEC1A3647B87D5902B9A48CF9" ma:contentTypeVersion="232" ma:contentTypeDescription="Opret et nyt dokument." ma:contentTypeScope="" ma:versionID="c8b0ea3948804b88a5cd5081cedfd0e2">
  <xsd:schema xmlns:xsd="http://www.w3.org/2001/XMLSchema" xmlns:xs="http://www.w3.org/2001/XMLSchema" xmlns:p="http://schemas.microsoft.com/office/2006/metadata/properties" xmlns:ns2="a9c21cd9-c4d6-46ab-aa0b-2425b1d0c963" targetNamespace="http://schemas.microsoft.com/office/2006/metadata/properties" ma:root="true" ma:fieldsID="7eb1095b3a3934a87b0ca89ca3b33487" ns2:_="">
    <xsd:import namespace="a9c21cd9-c4d6-46ab-aa0b-2425b1d0c963"/>
    <xsd:element name="properties">
      <xsd:complexType>
        <xsd:sequence>
          <xsd:element name="documentManagement">
            <xsd:complexType>
              <xsd:all>
                <xsd:element ref="ns2:TaxCatchAll" minOccurs="0"/>
                <xsd:element ref="ns2:TaxCatchAllLabel" minOccurs="0"/>
                <xsd:element ref="ns2:KUTargetGroupCode" minOccurs="0"/>
                <xsd:element ref="ns2:db9304c26443406da46e1fe21c8b7cb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c21cd9-c4d6-46ab-aa0b-2425b1d0c963" elementFormDefault="qualified">
    <xsd:import namespace="http://schemas.microsoft.com/office/2006/documentManagement/types"/>
    <xsd:import namespace="http://schemas.microsoft.com/office/infopath/2007/PartnerControls"/>
    <xsd:element name="TaxCatchAll" ma:index="8" nillable="true" ma:displayName="Taksonomiopsamlingskolonne" ma:description="" ma:hidden="true" ma:list="{3dfb8054-3335-4f4f-a2a5-147c4f785a7a}" ma:internalName="TaxCatchAll" ma:showField="CatchAllData" ma:web="73d2b63a-5080-4fc7-bc15-51a61159e0b4">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ksonomiopsamlingskolonne1" ma:description="" ma:hidden="true" ma:list="{3dfb8054-3335-4f4f-a2a5-147c4f785a7a}" ma:internalName="TaxCatchAllLabel" ma:readOnly="true" ma:showField="CatchAllDataLabel" ma:web="73d2b63a-5080-4fc7-bc15-51a61159e0b4">
      <xsd:complexType>
        <xsd:complexContent>
          <xsd:extension base="dms:MultiChoiceLookup">
            <xsd:sequence>
              <xsd:element name="Value" type="dms:Lookup" maxOccurs="unbounded" minOccurs="0" nillable="true"/>
            </xsd:sequence>
          </xsd:extension>
        </xsd:complexContent>
      </xsd:complexType>
    </xsd:element>
    <xsd:element name="KUTargetGroupCode" ma:index="10" nillable="true" ma:displayName="Målgruppe" ma:internalName="KUTargetGroupCode">
      <xsd:simpleType>
        <xsd:restriction base="dms:Text">
          <xsd:maxLength value="255"/>
        </xsd:restriction>
      </xsd:simpleType>
    </xsd:element>
    <xsd:element name="db9304c26443406da46e1fe21c8b7cba" ma:index="11" nillable="true" ma:taxonomy="true" ma:internalName="db9304c26443406da46e1fe21c8b7cba" ma:taxonomyFieldName="KUEmployeeGuideSubjectMulti" ma:displayName="Medarbejderguide emne" ma:default="" ma:fieldId="{db9304c2-6443-406d-a46e-1fe21c8b7cba}" ma:sspId="778bc8ad-b7b6-484e-8ca1-265a34063f74" ma:termSetId="efb7a711-8eaa-4df8-8e6e-0e23c86e36c2"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731635-E554-4A32-9E0F-3480347B9BFF}">
  <ds:schemaRefs>
    <ds:schemaRef ds:uri="http://purl.org/dc/terms/"/>
    <ds:schemaRef ds:uri="http://purl.org/dc/dcmitype/"/>
    <ds:schemaRef ds:uri="http://schemas.microsoft.com/office/2006/documentManagement/types"/>
    <ds:schemaRef ds:uri="http://schemas.microsoft.com/office/2006/metadata/properties"/>
    <ds:schemaRef ds:uri="http://www.w3.org/XML/1998/namespace"/>
    <ds:schemaRef ds:uri="a9c21cd9-c4d6-46ab-aa0b-2425b1d0c963"/>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3E4E67B3-801B-453C-9FC3-1AFE1B0BCCA8}">
  <ds:schemaRefs>
    <ds:schemaRef ds:uri="http://schemas.microsoft.com/sharepoint/v3/contenttype/forms"/>
  </ds:schemaRefs>
</ds:datastoreItem>
</file>

<file path=customXml/itemProps3.xml><?xml version="1.0" encoding="utf-8"?>
<ds:datastoreItem xmlns:ds="http://schemas.openxmlformats.org/officeDocument/2006/customXml" ds:itemID="{C7E2E6C5-83D9-4807-A181-15F229D34EA5}">
  <ds:schemaRefs>
    <ds:schemaRef ds:uri="Microsoft.SharePoint.Taxonomy.ContentTypeSync"/>
  </ds:schemaRefs>
</ds:datastoreItem>
</file>

<file path=customXml/itemProps4.xml><?xml version="1.0" encoding="utf-8"?>
<ds:datastoreItem xmlns:ds="http://schemas.openxmlformats.org/officeDocument/2006/customXml" ds:itemID="{5CDDAAA6-8961-438D-98AD-6C69DC3191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c21cd9-c4d6-46ab-aa0b-2425b1d0c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14666</TotalTime>
  <Words>139</Words>
  <Application>Microsoft Office PowerPoint</Application>
  <PresentationFormat>On-screen Show (4:3)</PresentationFormat>
  <Paragraphs>39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Garamond</vt:lpstr>
      <vt:lpstr>Verdana</vt:lpstr>
      <vt:lpstr>Wingdings</vt:lpstr>
      <vt:lpstr>Office Theme</vt:lpstr>
      <vt:lpstr>ELUCIDATING  DRUG-DRUG INTERACTIONS UNDERLYING DRUG POLYPHARMACY PROFILES</vt:lpstr>
      <vt:lpstr>Summary</vt:lpstr>
      <vt:lpstr> TIMELINE</vt:lpstr>
      <vt:lpstr>PowerPoint Presentation</vt:lpstr>
      <vt:lpstr>PowerPoint Presentation</vt:lpstr>
      <vt:lpstr> DATA EXTRACTED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Klaudia Gal</dc:creator>
  <cp:lastModifiedBy>Jorge Hernansanz_Temp</cp:lastModifiedBy>
  <cp:revision>300</cp:revision>
  <dcterms:created xsi:type="dcterms:W3CDTF">2016-12-19T15:52:48Z</dcterms:created>
  <dcterms:modified xsi:type="dcterms:W3CDTF">2020-04-13T10:26:40Z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0x010100321F1813AE4A7046B6126D52239F206701007BC16D9EEC1A3647B87D5902B9A48CF9</vt:lpwstr>
  </property>
  <property fmtid="{D5CDD505-2E9C-101B-9397-08002B2CF9AE}" pid="3" name="Order">
    <vt:r8>448600</vt:r8>
  </property>
  <property fmtid="{D5CDD505-2E9C-101B-9397-08002B2CF9AE}" pid="4" name="TemplateUrl">
    <vt:lpwstr/>
  </property>
  <property fmtid="{D5CDD505-2E9C-101B-9397-08002B2CF9AE}" pid="5" name="xd_Signature">
    <vt:bool>false</vt:bool>
  </property>
  <property fmtid="{D5CDD505-2E9C-101B-9397-08002B2CF9AE}" pid="6" name="KUEmployeeGuideSubjectMulti">
    <vt:lpwstr/>
  </property>
  <property fmtid="{D5CDD505-2E9C-101B-9397-08002B2CF9AE}" pid="7" name="xd_ProgID">
    <vt:lpwstr/>
  </property>
  <property fmtid="{D5CDD505-2E9C-101B-9397-08002B2CF9AE}" pid="8" name="SharedWithUsers">
    <vt:lpwstr/>
  </property>
  <property fmtid="{D5CDD505-2E9C-101B-9397-08002B2CF9AE}" pid="9" name="_SourceUrl">
    <vt:lpwstr/>
  </property>
  <property fmtid="{D5CDD505-2E9C-101B-9397-08002B2CF9AE}" pid="10" name="_SharedFileIndex">
    <vt:lpwstr/>
  </property>
</Properties>
</file>