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udiowide"/>
      <p:regular r:id="rId28"/>
    </p:embeddedFont>
    <p:embeddedFont>
      <p:font typeface="Karl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1AD1C0-4A51-44EA-B23A-B038549C2EB8}">
  <a:tblStyle styleId="{EE1AD1C0-4A51-44EA-B23A-B038549C2E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udiowide-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rl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rla-italic.fntdata"/><Relationship Id="rId30" Type="http://schemas.openxmlformats.org/officeDocument/2006/relationships/font" Target="fonts/Karla-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Karla-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21caab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21caab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5ca5684ae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5ca5684ae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c9050bd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c9050bd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ca5684ae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ca5684ae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5ca5684ae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5ca5684ae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92a77cca5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92a77cca5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5ca5684ae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5ca5684ae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92a77cca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92a77cca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292a77cca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292a77cca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92a77cca5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92a77cca5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92a77cca5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92a77cca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ffe5a3af5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ffe5a3af5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92a77cca5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92a77cca5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92a77cca5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92a77cca5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dd26cc8a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dd26cc8a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420fcadb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420fcadb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c9050bdf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cc9050bdf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ca5684a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5ca5684a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c9050bdf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c9050bdf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5ca5684ae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5ca5684ae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5ca5684ae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5ca5684ae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1625850" y="1317528"/>
            <a:ext cx="5892300" cy="23583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1625850" y="3778500"/>
            <a:ext cx="58923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txBox="1"/>
          <p:nvPr>
            <p:ph hasCustomPrompt="1" type="title"/>
          </p:nvPr>
        </p:nvSpPr>
        <p:spPr>
          <a:xfrm rot="186">
            <a:off x="977225" y="1686338"/>
            <a:ext cx="5538000" cy="1234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9600"/>
              <a:buNone/>
              <a:defRPr sz="8100"/>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p:nvPr>
            <p:ph idx="1" type="subTitle"/>
          </p:nvPr>
        </p:nvSpPr>
        <p:spPr>
          <a:xfrm>
            <a:off x="977225" y="2821638"/>
            <a:ext cx="5538000" cy="45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8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pic>
        <p:nvPicPr>
          <p:cNvPr id="93" name="Google Shape;93;p11"/>
          <p:cNvPicPr preferRelativeResize="0"/>
          <p:nvPr/>
        </p:nvPicPr>
        <p:blipFill rotWithShape="1">
          <a:blip r:embed="rId3">
            <a:alphaModFix amt="75000"/>
          </a:blip>
          <a:srcRect b="0" l="0" r="0" t="0"/>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b="0" l="-60" r="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1">
    <p:spTree>
      <p:nvGrpSpPr>
        <p:cNvPr id="96"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ph type="title"/>
          </p:nvPr>
        </p:nvSpPr>
        <p:spPr>
          <a:xfrm>
            <a:off x="713224"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 name="Google Shape;102;p13"/>
          <p:cNvSpPr txBox="1"/>
          <p:nvPr>
            <p:ph idx="1" type="subTitle"/>
          </p:nvPr>
        </p:nvSpPr>
        <p:spPr>
          <a:xfrm>
            <a:off x="713224"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2" type="title"/>
          </p:nvPr>
        </p:nvSpPr>
        <p:spPr>
          <a:xfrm>
            <a:off x="713224"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4" name="Google Shape;104;p13"/>
          <p:cNvSpPr txBox="1"/>
          <p:nvPr>
            <p:ph idx="3" type="subTitle"/>
          </p:nvPr>
        </p:nvSpPr>
        <p:spPr>
          <a:xfrm>
            <a:off x="713224"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3"/>
          <p:cNvSpPr txBox="1"/>
          <p:nvPr>
            <p:ph idx="4" type="title"/>
          </p:nvPr>
        </p:nvSpPr>
        <p:spPr>
          <a:xfrm>
            <a:off x="3419251"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 name="Google Shape;106;p13"/>
          <p:cNvSpPr txBox="1"/>
          <p:nvPr>
            <p:ph idx="5" type="subTitle"/>
          </p:nvPr>
        </p:nvSpPr>
        <p:spPr>
          <a:xfrm>
            <a:off x="3419251"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idx="6" type="title"/>
          </p:nvPr>
        </p:nvSpPr>
        <p:spPr>
          <a:xfrm>
            <a:off x="3419251"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8" name="Google Shape;108;p13"/>
          <p:cNvSpPr txBox="1"/>
          <p:nvPr>
            <p:ph idx="7" type="subTitle"/>
          </p:nvPr>
        </p:nvSpPr>
        <p:spPr>
          <a:xfrm>
            <a:off x="3419251"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hasCustomPrompt="1" idx="8" type="title"/>
          </p:nvPr>
        </p:nvSpPr>
        <p:spPr>
          <a:xfrm>
            <a:off x="1415374"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9" type="title"/>
          </p:nvPr>
        </p:nvSpPr>
        <p:spPr>
          <a:xfrm>
            <a:off x="4121401"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13" type="title"/>
          </p:nvPr>
        </p:nvSpPr>
        <p:spPr>
          <a:xfrm>
            <a:off x="1415374"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14" type="title"/>
          </p:nvPr>
        </p:nvSpPr>
        <p:spPr>
          <a:xfrm>
            <a:off x="4121401"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15" type="title"/>
          </p:nvPr>
        </p:nvSpPr>
        <p:spPr>
          <a:xfrm>
            <a:off x="6125276" y="3680488"/>
            <a:ext cx="2305500" cy="527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6" type="subTitle"/>
          </p:nvPr>
        </p:nvSpPr>
        <p:spPr>
          <a:xfrm>
            <a:off x="6125276" y="4114613"/>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idx="17" type="title"/>
          </p:nvPr>
        </p:nvSpPr>
        <p:spPr>
          <a:xfrm>
            <a:off x="6125276" y="1835250"/>
            <a:ext cx="2305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000">
                <a:solidFill>
                  <a:schemeClr val="accen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18" type="subTitle"/>
          </p:nvPr>
        </p:nvSpPr>
        <p:spPr>
          <a:xfrm>
            <a:off x="6125276" y="2269375"/>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13"/>
          <p:cNvSpPr txBox="1"/>
          <p:nvPr>
            <p:ph hasCustomPrompt="1" idx="19" type="title"/>
          </p:nvPr>
        </p:nvSpPr>
        <p:spPr>
          <a:xfrm>
            <a:off x="6827426" y="319002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20" type="title"/>
          </p:nvPr>
        </p:nvSpPr>
        <p:spPr>
          <a:xfrm>
            <a:off x="6827426" y="1344775"/>
            <a:ext cx="9012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2"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txBox="1"/>
          <p:nvPr>
            <p:ph type="title"/>
          </p:nvPr>
        </p:nvSpPr>
        <p:spPr>
          <a:xfrm>
            <a:off x="1486024" y="3068248"/>
            <a:ext cx="6172200" cy="44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200">
                <a:solidFill>
                  <a:schemeClr val="accen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128" name="Google Shape;128;p14"/>
          <p:cNvSpPr txBox="1"/>
          <p:nvPr>
            <p:ph idx="1" type="subTitle"/>
          </p:nvPr>
        </p:nvSpPr>
        <p:spPr>
          <a:xfrm>
            <a:off x="1485800" y="1628863"/>
            <a:ext cx="6172200" cy="1498200"/>
          </a:xfrm>
          <a:prstGeom prst="rect">
            <a:avLst/>
          </a:prstGeom>
          <a:noFill/>
        </p:spPr>
        <p:txBody>
          <a:bodyPr anchorCtr="0" anchor="b" bIns="91425" lIns="91425" spcFirstLastPara="1" rIns="91425" wrap="square" tIns="91425">
            <a:noAutofit/>
          </a:bodyPr>
          <a:lstStyle>
            <a:lvl1pPr lvl="0" rtl="0" algn="r">
              <a:lnSpc>
                <a:spcPct val="100000"/>
              </a:lnSpc>
              <a:spcBef>
                <a:spcPts val="0"/>
              </a:spcBef>
              <a:spcAft>
                <a:spcPts val="0"/>
              </a:spcAft>
              <a:buClr>
                <a:schemeClr val="lt1"/>
              </a:buClr>
              <a:buSzPts val="2500"/>
              <a:buNone/>
              <a:defRPr sz="2600">
                <a:solidFill>
                  <a:schemeClr val="lt1"/>
                </a:solidFill>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pic>
        <p:nvPicPr>
          <p:cNvPr id="129" name="Google Shape;129;p14"/>
          <p:cNvPicPr preferRelativeResize="0"/>
          <p:nvPr/>
        </p:nvPicPr>
        <p:blipFill rotWithShape="1">
          <a:blip r:embed="rId3">
            <a:alphaModFix amt="75000"/>
          </a:blip>
          <a:srcRect b="0" l="0" r="0" t="0"/>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b="0" l="-60" r="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2">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a:off x="964750" y="1536350"/>
            <a:ext cx="2947500" cy="55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7" name="Google Shape;137;p15"/>
          <p:cNvSpPr txBox="1"/>
          <p:nvPr>
            <p:ph idx="1" type="subTitle"/>
          </p:nvPr>
        </p:nvSpPr>
        <p:spPr>
          <a:xfrm rot="350">
            <a:off x="964550" y="2381675"/>
            <a:ext cx="2947500" cy="14046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8" name="Google Shape;138;p15"/>
          <p:cNvPicPr preferRelativeResize="0"/>
          <p:nvPr/>
        </p:nvPicPr>
        <p:blipFill rotWithShape="1">
          <a:blip r:embed="rId3">
            <a:alphaModFix amt="75000"/>
          </a:blip>
          <a:srcRect b="0" l="20571" r="0"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b="0" l="20886" r="0"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
    <p:spTree>
      <p:nvGrpSpPr>
        <p:cNvPr id="140"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idx="1" type="body"/>
          </p:nvPr>
        </p:nvSpPr>
        <p:spPr>
          <a:xfrm>
            <a:off x="720000" y="1456400"/>
            <a:ext cx="7704000" cy="259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dk2"/>
              </a:buClr>
              <a:buSzPts val="1200"/>
              <a:buChar char="●"/>
              <a:defRPr b="1" sz="1200"/>
            </a:lvl1pPr>
            <a:lvl2pPr indent="-317500" lvl="1" marL="914400" rtl="0">
              <a:spcBef>
                <a:spcPts val="0"/>
              </a:spcBef>
              <a:spcAft>
                <a:spcPts val="0"/>
              </a:spcAft>
              <a:buClr>
                <a:schemeClr val="lt1"/>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6" name="Google Shape;146;p1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7" name="Google Shape;147;p16"/>
          <p:cNvPicPr preferRelativeResize="0"/>
          <p:nvPr/>
        </p:nvPicPr>
        <p:blipFill rotWithShape="1">
          <a:blip r:embed="rId3">
            <a:alphaModFix amt="75000"/>
          </a:blip>
          <a:srcRect b="0" l="0" r="0" t="0"/>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b="0" l="-60" r="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2">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txBox="1"/>
          <p:nvPr>
            <p:ph idx="1" type="body"/>
          </p:nvPr>
        </p:nvSpPr>
        <p:spPr>
          <a:xfrm>
            <a:off x="713225" y="1475125"/>
            <a:ext cx="7717500" cy="3128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17"/>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6" name="Google Shape;156;p17"/>
          <p:cNvPicPr preferRelativeResize="0"/>
          <p:nvPr/>
        </p:nvPicPr>
        <p:blipFill rotWithShape="1">
          <a:blip r:embed="rId3">
            <a:alphaModFix amt="75000"/>
          </a:blip>
          <a:srcRect b="73705" l="-60" r="0" t="53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b="73705" l="-60" r="0" t="53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58"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ph type="title"/>
          </p:nvPr>
        </p:nvSpPr>
        <p:spPr>
          <a:xfrm rot="-1114">
            <a:off x="726775" y="2183450"/>
            <a:ext cx="2778300" cy="8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2" name="Google Shape;162;p18"/>
          <p:cNvSpPr txBox="1"/>
          <p:nvPr>
            <p:ph idx="1" type="subTitle"/>
          </p:nvPr>
        </p:nvSpPr>
        <p:spPr>
          <a:xfrm rot="371">
            <a:off x="726775" y="2991552"/>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8"/>
          <p:cNvSpPr txBox="1"/>
          <p:nvPr>
            <p:ph idx="2" type="title"/>
          </p:nvPr>
        </p:nvSpPr>
        <p:spPr>
          <a:xfrm>
            <a:off x="3189587" y="3304275"/>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4" name="Google Shape;164;p18"/>
          <p:cNvSpPr txBox="1"/>
          <p:nvPr>
            <p:ph idx="3" type="subTitle"/>
          </p:nvPr>
        </p:nvSpPr>
        <p:spPr>
          <a:xfrm>
            <a:off x="3189587" y="4114925"/>
            <a:ext cx="2778300" cy="48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8"/>
          <p:cNvSpPr txBox="1"/>
          <p:nvPr>
            <p:ph idx="4" type="title"/>
          </p:nvPr>
        </p:nvSpPr>
        <p:spPr>
          <a:xfrm>
            <a:off x="5652399" y="2182150"/>
            <a:ext cx="27783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6" name="Google Shape;166;p18"/>
          <p:cNvSpPr txBox="1"/>
          <p:nvPr>
            <p:ph idx="5" type="subTitle"/>
          </p:nvPr>
        </p:nvSpPr>
        <p:spPr>
          <a:xfrm>
            <a:off x="5652399" y="2991875"/>
            <a:ext cx="2778300" cy="4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rotWithShape="1">
          <a:blip r:embed="rId3">
            <a:alphaModFix amt="75000"/>
          </a:blip>
          <a:srcRect b="0" l="16597" r="0"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b="0" l="23059" r="0" t="16268"/>
          <a:stretch/>
        </p:blipFill>
        <p:spPr>
          <a:xfrm rot="5400004">
            <a:off x="5600637" y="400113"/>
            <a:ext cx="4438774" cy="2990847"/>
          </a:xfrm>
          <a:prstGeom prst="rect">
            <a:avLst/>
          </a:prstGeom>
          <a:noFill/>
          <a:ln>
            <a:noFill/>
          </a:ln>
        </p:spPr>
      </p:pic>
      <p:sp>
        <p:nvSpPr>
          <p:cNvPr id="171" name="Google Shape;171;p18"/>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172"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txBox="1"/>
          <p:nvPr>
            <p:ph type="title"/>
          </p:nvPr>
        </p:nvSpPr>
        <p:spPr>
          <a:xfrm>
            <a:off x="1600200" y="1345325"/>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 name="Google Shape;178;p19"/>
          <p:cNvSpPr txBox="1"/>
          <p:nvPr>
            <p:ph idx="1" type="subTitle"/>
          </p:nvPr>
        </p:nvSpPr>
        <p:spPr>
          <a:xfrm>
            <a:off x="1600200" y="1576824"/>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9"/>
          <p:cNvSpPr txBox="1"/>
          <p:nvPr>
            <p:ph idx="2" type="title"/>
          </p:nvPr>
        </p:nvSpPr>
        <p:spPr>
          <a:xfrm>
            <a:off x="1600200" y="2491787"/>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0" name="Google Shape;180;p19"/>
          <p:cNvSpPr txBox="1"/>
          <p:nvPr>
            <p:ph idx="3" type="subTitle"/>
          </p:nvPr>
        </p:nvSpPr>
        <p:spPr>
          <a:xfrm>
            <a:off x="1600200" y="2721226"/>
            <a:ext cx="5943600" cy="78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9"/>
          <p:cNvSpPr txBox="1"/>
          <p:nvPr>
            <p:ph idx="4" type="title"/>
          </p:nvPr>
        </p:nvSpPr>
        <p:spPr>
          <a:xfrm>
            <a:off x="1593425" y="3636142"/>
            <a:ext cx="5943600" cy="38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2" name="Google Shape;182;p19"/>
          <p:cNvSpPr txBox="1"/>
          <p:nvPr>
            <p:ph idx="5" type="subTitle"/>
          </p:nvPr>
        </p:nvSpPr>
        <p:spPr>
          <a:xfrm>
            <a:off x="1593425" y="3867801"/>
            <a:ext cx="5943600" cy="76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3" name="Google Shape;183;p19"/>
          <p:cNvPicPr preferRelativeResize="0"/>
          <p:nvPr/>
        </p:nvPicPr>
        <p:blipFill rotWithShape="1">
          <a:blip r:embed="rId3">
            <a:alphaModFix amt="75000"/>
          </a:blip>
          <a:srcRect b="66797" l="-60" r="0" t="535"/>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b="66797" l="-60" r="0" t="535"/>
          <a:stretch/>
        </p:blipFill>
        <p:spPr>
          <a:xfrm rot="5400003">
            <a:off x="-2553948" y="1988316"/>
            <a:ext cx="5772273" cy="1166871"/>
          </a:xfrm>
          <a:prstGeom prst="rect">
            <a:avLst/>
          </a:prstGeom>
          <a:noFill/>
          <a:ln>
            <a:noFill/>
          </a:ln>
        </p:spPr>
      </p:pic>
      <p:sp>
        <p:nvSpPr>
          <p:cNvPr id="185" name="Google Shape;185;p19"/>
          <p:cNvSpPr txBox="1"/>
          <p:nvPr>
            <p:ph idx="6"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2">
    <p:spTree>
      <p:nvGrpSpPr>
        <p:cNvPr id="186"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idx="1" type="subTitle"/>
          </p:nvPr>
        </p:nvSpPr>
        <p:spPr>
          <a:xfrm>
            <a:off x="2109048" y="1553404"/>
            <a:ext cx="23154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2" name="Google Shape;192;p20"/>
          <p:cNvSpPr txBox="1"/>
          <p:nvPr>
            <p:ph idx="2" type="subTitle"/>
          </p:nvPr>
        </p:nvSpPr>
        <p:spPr>
          <a:xfrm>
            <a:off x="2109047" y="1915655"/>
            <a:ext cx="23154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3" name="Google Shape;193;p20"/>
          <p:cNvSpPr txBox="1"/>
          <p:nvPr>
            <p:ph idx="3" type="subTitle"/>
          </p:nvPr>
        </p:nvSpPr>
        <p:spPr>
          <a:xfrm>
            <a:off x="4708749" y="1553404"/>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4" name="Google Shape;194;p20"/>
          <p:cNvSpPr txBox="1"/>
          <p:nvPr>
            <p:ph idx="4" type="subTitle"/>
          </p:nvPr>
        </p:nvSpPr>
        <p:spPr>
          <a:xfrm>
            <a:off x="4708753" y="1915655"/>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5" name="Google Shape;195;p20"/>
          <p:cNvSpPr txBox="1"/>
          <p:nvPr>
            <p:ph idx="5" type="subTitle"/>
          </p:nvPr>
        </p:nvSpPr>
        <p:spPr>
          <a:xfrm>
            <a:off x="2109048" y="3102807"/>
            <a:ext cx="2313300" cy="457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6" name="Google Shape;196;p20"/>
          <p:cNvSpPr txBox="1"/>
          <p:nvPr>
            <p:ph idx="6" type="subTitle"/>
          </p:nvPr>
        </p:nvSpPr>
        <p:spPr>
          <a:xfrm>
            <a:off x="2109047" y="3462836"/>
            <a:ext cx="2313300" cy="484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97" name="Google Shape;197;p20"/>
          <p:cNvSpPr txBox="1"/>
          <p:nvPr>
            <p:ph idx="7" type="subTitle"/>
          </p:nvPr>
        </p:nvSpPr>
        <p:spPr>
          <a:xfrm>
            <a:off x="4708750" y="3102806"/>
            <a:ext cx="2326200" cy="4572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2000">
                <a:solidFill>
                  <a:schemeClr val="accent1"/>
                </a:solidFill>
                <a:latin typeface="Audiowide"/>
                <a:ea typeface="Audiowide"/>
                <a:cs typeface="Audiowide"/>
                <a:sym typeface="Audiowide"/>
              </a:defRPr>
            </a:lvl1pPr>
            <a:lvl2pPr lvl="1" rtl="0" algn="r">
              <a:spcBef>
                <a:spcPts val="0"/>
              </a:spcBef>
              <a:spcAft>
                <a:spcPts val="0"/>
              </a:spcAft>
              <a:buNone/>
              <a:defRPr sz="2000">
                <a:solidFill>
                  <a:schemeClr val="accent1"/>
                </a:solidFill>
                <a:latin typeface="Audiowide"/>
                <a:ea typeface="Audiowide"/>
                <a:cs typeface="Audiowide"/>
                <a:sym typeface="Audiowide"/>
              </a:defRPr>
            </a:lvl2pPr>
            <a:lvl3pPr lvl="2" rtl="0" algn="r">
              <a:spcBef>
                <a:spcPts val="0"/>
              </a:spcBef>
              <a:spcAft>
                <a:spcPts val="0"/>
              </a:spcAft>
              <a:buNone/>
              <a:defRPr sz="2000">
                <a:solidFill>
                  <a:schemeClr val="accent1"/>
                </a:solidFill>
                <a:latin typeface="Audiowide"/>
                <a:ea typeface="Audiowide"/>
                <a:cs typeface="Audiowide"/>
                <a:sym typeface="Audiowide"/>
              </a:defRPr>
            </a:lvl3pPr>
            <a:lvl4pPr lvl="3" rtl="0" algn="r">
              <a:spcBef>
                <a:spcPts val="0"/>
              </a:spcBef>
              <a:spcAft>
                <a:spcPts val="0"/>
              </a:spcAft>
              <a:buNone/>
              <a:defRPr sz="2000">
                <a:solidFill>
                  <a:schemeClr val="accent1"/>
                </a:solidFill>
                <a:latin typeface="Audiowide"/>
                <a:ea typeface="Audiowide"/>
                <a:cs typeface="Audiowide"/>
                <a:sym typeface="Audiowide"/>
              </a:defRPr>
            </a:lvl4pPr>
            <a:lvl5pPr lvl="4" rtl="0" algn="r">
              <a:spcBef>
                <a:spcPts val="0"/>
              </a:spcBef>
              <a:spcAft>
                <a:spcPts val="0"/>
              </a:spcAft>
              <a:buNone/>
              <a:defRPr sz="2000">
                <a:solidFill>
                  <a:schemeClr val="accent1"/>
                </a:solidFill>
                <a:latin typeface="Audiowide"/>
                <a:ea typeface="Audiowide"/>
                <a:cs typeface="Audiowide"/>
                <a:sym typeface="Audiowide"/>
              </a:defRPr>
            </a:lvl5pPr>
            <a:lvl6pPr lvl="5" rtl="0" algn="r">
              <a:spcBef>
                <a:spcPts val="0"/>
              </a:spcBef>
              <a:spcAft>
                <a:spcPts val="0"/>
              </a:spcAft>
              <a:buNone/>
              <a:defRPr sz="2000">
                <a:solidFill>
                  <a:schemeClr val="accent1"/>
                </a:solidFill>
                <a:latin typeface="Audiowide"/>
                <a:ea typeface="Audiowide"/>
                <a:cs typeface="Audiowide"/>
                <a:sym typeface="Audiowide"/>
              </a:defRPr>
            </a:lvl6pPr>
            <a:lvl7pPr lvl="6" rtl="0" algn="r">
              <a:spcBef>
                <a:spcPts val="0"/>
              </a:spcBef>
              <a:spcAft>
                <a:spcPts val="0"/>
              </a:spcAft>
              <a:buNone/>
              <a:defRPr sz="2000">
                <a:solidFill>
                  <a:schemeClr val="accent1"/>
                </a:solidFill>
                <a:latin typeface="Audiowide"/>
                <a:ea typeface="Audiowide"/>
                <a:cs typeface="Audiowide"/>
                <a:sym typeface="Audiowide"/>
              </a:defRPr>
            </a:lvl7pPr>
            <a:lvl8pPr lvl="7" rtl="0" algn="r">
              <a:spcBef>
                <a:spcPts val="0"/>
              </a:spcBef>
              <a:spcAft>
                <a:spcPts val="0"/>
              </a:spcAft>
              <a:buNone/>
              <a:defRPr sz="2000">
                <a:solidFill>
                  <a:schemeClr val="accent1"/>
                </a:solidFill>
                <a:latin typeface="Audiowide"/>
                <a:ea typeface="Audiowide"/>
                <a:cs typeface="Audiowide"/>
                <a:sym typeface="Audiowide"/>
              </a:defRPr>
            </a:lvl8pPr>
            <a:lvl9pPr lvl="8" rtl="0" algn="r">
              <a:spcBef>
                <a:spcPts val="0"/>
              </a:spcBef>
              <a:spcAft>
                <a:spcPts val="0"/>
              </a:spcAft>
              <a:buNone/>
              <a:defRPr sz="2000">
                <a:solidFill>
                  <a:schemeClr val="accent1"/>
                </a:solidFill>
                <a:latin typeface="Audiowide"/>
                <a:ea typeface="Audiowide"/>
                <a:cs typeface="Audiowide"/>
                <a:sym typeface="Audiowide"/>
              </a:defRPr>
            </a:lvl9pPr>
          </a:lstStyle>
          <a:p/>
        </p:txBody>
      </p:sp>
      <p:sp>
        <p:nvSpPr>
          <p:cNvPr id="198" name="Google Shape;198;p20"/>
          <p:cNvSpPr txBox="1"/>
          <p:nvPr>
            <p:ph idx="8" type="subTitle"/>
          </p:nvPr>
        </p:nvSpPr>
        <p:spPr>
          <a:xfrm>
            <a:off x="4708753" y="3462836"/>
            <a:ext cx="2326200" cy="4845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solidFill>
                  <a:schemeClr val="lt1"/>
                </a:solidFill>
              </a:defRPr>
            </a:lvl1pPr>
            <a:lvl2pPr lvl="1" rtl="0" algn="r">
              <a:spcBef>
                <a:spcPts val="0"/>
              </a:spcBef>
              <a:spcAft>
                <a:spcPts val="0"/>
              </a:spcAft>
              <a:buNone/>
              <a:defRPr>
                <a:solidFill>
                  <a:schemeClr val="lt1"/>
                </a:solidFill>
              </a:defRPr>
            </a:lvl2pPr>
            <a:lvl3pPr lvl="2" rtl="0" algn="r">
              <a:spcBef>
                <a:spcPts val="0"/>
              </a:spcBef>
              <a:spcAft>
                <a:spcPts val="0"/>
              </a:spcAft>
              <a:buNone/>
              <a:defRPr>
                <a:solidFill>
                  <a:schemeClr val="lt1"/>
                </a:solidFill>
              </a:defRPr>
            </a:lvl3pPr>
            <a:lvl4pPr lvl="3" rtl="0" algn="r">
              <a:spcBef>
                <a:spcPts val="0"/>
              </a:spcBef>
              <a:spcAft>
                <a:spcPts val="0"/>
              </a:spcAft>
              <a:buNone/>
              <a:defRPr>
                <a:solidFill>
                  <a:schemeClr val="lt1"/>
                </a:solidFill>
              </a:defRPr>
            </a:lvl4pPr>
            <a:lvl5pPr lvl="4" rtl="0" algn="r">
              <a:spcBef>
                <a:spcPts val="0"/>
              </a:spcBef>
              <a:spcAft>
                <a:spcPts val="0"/>
              </a:spcAft>
              <a:buNone/>
              <a:defRPr>
                <a:solidFill>
                  <a:schemeClr val="lt1"/>
                </a:solidFill>
              </a:defRPr>
            </a:lvl5pPr>
            <a:lvl6pPr lvl="5" rtl="0" algn="r">
              <a:spcBef>
                <a:spcPts val="0"/>
              </a:spcBef>
              <a:spcAft>
                <a:spcPts val="0"/>
              </a:spcAft>
              <a:buNone/>
              <a:defRPr>
                <a:solidFill>
                  <a:schemeClr val="lt1"/>
                </a:solidFill>
              </a:defRPr>
            </a:lvl6pPr>
            <a:lvl7pPr lvl="6" rtl="0" algn="r">
              <a:spcBef>
                <a:spcPts val="0"/>
              </a:spcBef>
              <a:spcAft>
                <a:spcPts val="0"/>
              </a:spcAft>
              <a:buNone/>
              <a:defRPr>
                <a:solidFill>
                  <a:schemeClr val="lt1"/>
                </a:solidFill>
              </a:defRPr>
            </a:lvl7pPr>
            <a:lvl8pPr lvl="7" rtl="0" algn="r">
              <a:spcBef>
                <a:spcPts val="0"/>
              </a:spcBef>
              <a:spcAft>
                <a:spcPts val="0"/>
              </a:spcAft>
              <a:buNone/>
              <a:defRPr>
                <a:solidFill>
                  <a:schemeClr val="lt1"/>
                </a:solidFill>
              </a:defRPr>
            </a:lvl8pPr>
            <a:lvl9pPr lvl="8" rtl="0" algn="r">
              <a:spcBef>
                <a:spcPts val="0"/>
              </a:spcBef>
              <a:spcAft>
                <a:spcPts val="0"/>
              </a:spcAft>
              <a:buNone/>
              <a:defRPr>
                <a:solidFill>
                  <a:schemeClr val="lt1"/>
                </a:solidFill>
              </a:defRPr>
            </a:lvl9pPr>
          </a:lstStyle>
          <a:p/>
        </p:txBody>
      </p:sp>
      <p:sp>
        <p:nvSpPr>
          <p:cNvPr id="199" name="Google Shape;199;p20"/>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0" name="Google Shape;200;p20"/>
          <p:cNvPicPr preferRelativeResize="0"/>
          <p:nvPr/>
        </p:nvPicPr>
        <p:blipFill rotWithShape="1">
          <a:blip r:embed="rId3">
            <a:alphaModFix amt="75000"/>
          </a:blip>
          <a:srcRect b="0" l="23664" r="0"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b="0" l="21334" r="0"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491888" y="1682463"/>
            <a:ext cx="3312300" cy="1113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700">
                <a:solidFill>
                  <a:schemeClr val="accen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 type="subTitle"/>
          </p:nvPr>
        </p:nvSpPr>
        <p:spPr>
          <a:xfrm>
            <a:off x="4491888" y="2851113"/>
            <a:ext cx="3312300" cy="60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3"/>
          <p:cNvSpPr txBox="1"/>
          <p:nvPr>
            <p:ph hasCustomPrompt="1" idx="2" type="title"/>
          </p:nvPr>
        </p:nvSpPr>
        <p:spPr>
          <a:xfrm>
            <a:off x="1931113" y="1872250"/>
            <a:ext cx="1728900" cy="1188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8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02"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txBox="1"/>
          <p:nvPr>
            <p:ph type="title"/>
          </p:nvPr>
        </p:nvSpPr>
        <p:spPr>
          <a:xfrm>
            <a:off x="720000"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8" name="Google Shape;208;p21"/>
          <p:cNvSpPr txBox="1"/>
          <p:nvPr>
            <p:ph idx="1" type="subTitle"/>
          </p:nvPr>
        </p:nvSpPr>
        <p:spPr>
          <a:xfrm>
            <a:off x="720204"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1"/>
          <p:cNvSpPr txBox="1"/>
          <p:nvPr>
            <p:ph idx="2" type="title"/>
          </p:nvPr>
        </p:nvSpPr>
        <p:spPr>
          <a:xfrm>
            <a:off x="33682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0" name="Google Shape;210;p21"/>
          <p:cNvSpPr txBox="1"/>
          <p:nvPr>
            <p:ph idx="3" type="subTitle"/>
          </p:nvPr>
        </p:nvSpPr>
        <p:spPr>
          <a:xfrm>
            <a:off x="33682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1"/>
          <p:cNvSpPr txBox="1"/>
          <p:nvPr>
            <p:ph idx="4" type="title"/>
          </p:nvPr>
        </p:nvSpPr>
        <p:spPr>
          <a:xfrm>
            <a:off x="720204"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2" name="Google Shape;212;p21"/>
          <p:cNvSpPr txBox="1"/>
          <p:nvPr>
            <p:ph idx="5" type="subTitle"/>
          </p:nvPr>
        </p:nvSpPr>
        <p:spPr>
          <a:xfrm>
            <a:off x="720204"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1"/>
          <p:cNvSpPr txBox="1"/>
          <p:nvPr>
            <p:ph idx="6" type="title"/>
          </p:nvPr>
        </p:nvSpPr>
        <p:spPr>
          <a:xfrm>
            <a:off x="3368276" y="323737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4" name="Google Shape;214;p21"/>
          <p:cNvSpPr txBox="1"/>
          <p:nvPr>
            <p:ph idx="7" type="subTitle"/>
          </p:nvPr>
        </p:nvSpPr>
        <p:spPr>
          <a:xfrm>
            <a:off x="33682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1"/>
          <p:cNvSpPr txBox="1"/>
          <p:nvPr>
            <p:ph idx="8" type="title"/>
          </p:nvPr>
        </p:nvSpPr>
        <p:spPr>
          <a:xfrm>
            <a:off x="6000876" y="1748246"/>
            <a:ext cx="2423100" cy="42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6" name="Google Shape;216;p21"/>
          <p:cNvSpPr txBox="1"/>
          <p:nvPr>
            <p:ph idx="9" type="subTitle"/>
          </p:nvPr>
        </p:nvSpPr>
        <p:spPr>
          <a:xfrm>
            <a:off x="6000875" y="2019748"/>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21"/>
          <p:cNvSpPr txBox="1"/>
          <p:nvPr>
            <p:ph idx="13" type="title"/>
          </p:nvPr>
        </p:nvSpPr>
        <p:spPr>
          <a:xfrm>
            <a:off x="6000876" y="3237376"/>
            <a:ext cx="2423100" cy="426900"/>
          </a:xfrm>
          <a:prstGeom prst="rect">
            <a:avLst/>
          </a:prstGeom>
        </p:spPr>
        <p:txBody>
          <a:bodyPr anchorCtr="0" anchor="b" bIns="91425" lIns="91425" spcFirstLastPara="1" rIns="91425" wrap="square" tIns="91425">
            <a:noAutofit/>
          </a:bodyPr>
          <a:lstStyle>
            <a:lvl1pPr lvl="0" rtl="0" algn="ctr">
              <a:lnSpc>
                <a:spcPct val="132352"/>
              </a:lnSpc>
              <a:spcBef>
                <a:spcPts val="0"/>
              </a:spcBef>
              <a:spcAft>
                <a:spcPts val="0"/>
              </a:spcAft>
              <a:buSzPts val="2000"/>
              <a:buNone/>
              <a:defRPr sz="22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18" name="Google Shape;218;p21"/>
          <p:cNvSpPr txBox="1"/>
          <p:nvPr>
            <p:ph idx="14" type="subTitle"/>
          </p:nvPr>
        </p:nvSpPr>
        <p:spPr>
          <a:xfrm>
            <a:off x="6000875" y="3509446"/>
            <a:ext cx="2423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21"/>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20" name="Google Shape;220;p21"/>
          <p:cNvPicPr preferRelativeResize="0"/>
          <p:nvPr/>
        </p:nvPicPr>
        <p:blipFill rotWithShape="1">
          <a:blip r:embed="rId3">
            <a:alphaModFix amt="75000"/>
          </a:blip>
          <a:srcRect b="0" l="23147" r="0"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b="0" l="19672" r="0"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txBox="1"/>
          <p:nvPr>
            <p:ph type="title"/>
          </p:nvPr>
        </p:nvSpPr>
        <p:spPr>
          <a:xfrm>
            <a:off x="867750"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8" name="Google Shape;228;p22"/>
          <p:cNvSpPr txBox="1"/>
          <p:nvPr>
            <p:ph idx="1" type="subTitle"/>
          </p:nvPr>
        </p:nvSpPr>
        <p:spPr>
          <a:xfrm>
            <a:off x="867750"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2" type="title"/>
          </p:nvPr>
        </p:nvSpPr>
        <p:spPr>
          <a:xfrm>
            <a:off x="3651596"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0" name="Google Shape;230;p22"/>
          <p:cNvSpPr txBox="1"/>
          <p:nvPr>
            <p:ph idx="3" type="subTitle"/>
          </p:nvPr>
        </p:nvSpPr>
        <p:spPr>
          <a:xfrm>
            <a:off x="3651596"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22"/>
          <p:cNvSpPr txBox="1"/>
          <p:nvPr>
            <p:ph idx="4" type="title"/>
          </p:nvPr>
        </p:nvSpPr>
        <p:spPr>
          <a:xfrm>
            <a:off x="6434843" y="3269200"/>
            <a:ext cx="1841400" cy="36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solidFill>
                  <a:schemeClr val="accen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32" name="Google Shape;232;p22"/>
          <p:cNvSpPr txBox="1"/>
          <p:nvPr>
            <p:ph idx="5" type="subTitle"/>
          </p:nvPr>
        </p:nvSpPr>
        <p:spPr>
          <a:xfrm>
            <a:off x="6434843" y="3500976"/>
            <a:ext cx="1841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2"/>
          <p:cNvSpPr txBox="1"/>
          <p:nvPr>
            <p:ph hasCustomPrompt="1" idx="6" type="title"/>
          </p:nvPr>
        </p:nvSpPr>
        <p:spPr>
          <a:xfrm>
            <a:off x="131685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4" name="Google Shape;234;p22"/>
          <p:cNvSpPr txBox="1"/>
          <p:nvPr>
            <p:ph hasCustomPrompt="1" idx="7" type="title"/>
          </p:nvPr>
        </p:nvSpPr>
        <p:spPr>
          <a:xfrm>
            <a:off x="4100400"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p:nvPr>
            <p:ph hasCustomPrompt="1" idx="8" type="title"/>
          </p:nvPr>
        </p:nvSpPr>
        <p:spPr>
          <a:xfrm>
            <a:off x="6883943" y="1989375"/>
            <a:ext cx="943200" cy="514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sz="2000">
                <a:solidFill>
                  <a:schemeClr val="accent1"/>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p:nvPr>
            <p:ph idx="9"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37" name="Google Shape;237;p22"/>
          <p:cNvPicPr preferRelativeResize="0"/>
          <p:nvPr/>
        </p:nvPicPr>
        <p:blipFill rotWithShape="1">
          <a:blip r:embed="rId3">
            <a:alphaModFix amt="75000"/>
          </a:blip>
          <a:srcRect b="0" l="23312" r="0"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b="0" l="21488" r="0"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39"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type="title"/>
          </p:nvPr>
        </p:nvSpPr>
        <p:spPr>
          <a:xfrm>
            <a:off x="721575" y="540775"/>
            <a:ext cx="7704000" cy="572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245" name="Google Shape;245;p23"/>
          <p:cNvPicPr preferRelativeResize="0"/>
          <p:nvPr/>
        </p:nvPicPr>
        <p:blipFill rotWithShape="1">
          <a:blip r:embed="rId3">
            <a:alphaModFix amt="75000"/>
          </a:blip>
          <a:srcRect b="0" l="26204" r="0" t="0"/>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b="0" l="26335" r="0"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47"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ph type="ctrTitle"/>
          </p:nvPr>
        </p:nvSpPr>
        <p:spPr>
          <a:xfrm>
            <a:off x="2243613" y="5731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3" name="Google Shape;253;p24"/>
          <p:cNvSpPr txBox="1"/>
          <p:nvPr>
            <p:ph idx="1" type="subTitle"/>
          </p:nvPr>
        </p:nvSpPr>
        <p:spPr>
          <a:xfrm>
            <a:off x="2243625" y="1723300"/>
            <a:ext cx="4661700" cy="115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400"/>
              <a:buNone/>
              <a:defRPr sz="1600">
                <a:solidFill>
                  <a:schemeClr val="lt1"/>
                </a:solidFill>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254" name="Google Shape;254;p24"/>
          <p:cNvSpPr txBox="1"/>
          <p:nvPr/>
        </p:nvSpPr>
        <p:spPr>
          <a:xfrm>
            <a:off x="2072100" y="4182850"/>
            <a:ext cx="4999800" cy="420600"/>
          </a:xfrm>
          <a:prstGeom prst="rect">
            <a:avLst/>
          </a:prstGeom>
          <a:noFill/>
          <a:ln>
            <a:noFill/>
          </a:ln>
        </p:spPr>
        <p:txBody>
          <a:bodyPr anchorCtr="0" anchor="b" bIns="0" lIns="91425" spcFirstLastPara="1" rIns="0" wrap="square" tIns="0">
            <a:noAutofit/>
          </a:bodyPr>
          <a:lstStyle/>
          <a:p>
            <a:pPr indent="0" lvl="0" marL="0" rtl="0" algn="ctr">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b="1" lang="en" sz="1200">
                <a:solidFill>
                  <a:schemeClr val="lt1"/>
                </a:solidFill>
                <a:uFill>
                  <a:noFill/>
                </a:uFill>
                <a:latin typeface="Karla"/>
                <a:ea typeface="Karla"/>
                <a:cs typeface="Karla"/>
                <a:sym typeface="Karla"/>
                <a:hlinkClick r:id="rId3">
                  <a:extLst>
                    <a:ext uri="{A12FA001-AC4F-418D-AE19-62706E023703}">
                      <ahyp:hlinkClr val="tx"/>
                    </a:ext>
                  </a:extLst>
                </a:hlinkClick>
              </a:rPr>
              <a:t>Slidesgo</a:t>
            </a:r>
            <a:r>
              <a:rPr lang="en" sz="1200">
                <a:solidFill>
                  <a:schemeClr val="lt1"/>
                </a:solidFill>
                <a:latin typeface="Karla"/>
                <a:ea typeface="Karla"/>
                <a:cs typeface="Karla"/>
                <a:sym typeface="Karla"/>
              </a:rPr>
              <a:t>, and includes icons by </a:t>
            </a:r>
            <a:r>
              <a:rPr b="1" lang="en" sz="1200">
                <a:solidFill>
                  <a:schemeClr val="lt1"/>
                </a:solidFill>
                <a:uFill>
                  <a:noFill/>
                </a:uFill>
                <a:latin typeface="Karla"/>
                <a:ea typeface="Karla"/>
                <a:cs typeface="Karla"/>
                <a:sym typeface="Karla"/>
                <a:hlinkClick r:id="rId4">
                  <a:extLst>
                    <a:ext uri="{A12FA001-AC4F-418D-AE19-62706E023703}">
                      <ahyp:hlinkClr val="tx"/>
                    </a:ext>
                  </a:extLst>
                </a:hlinkClick>
              </a:rPr>
              <a:t>Flaticon</a:t>
            </a:r>
            <a:r>
              <a:rPr lang="en" sz="1200">
                <a:solidFill>
                  <a:schemeClr val="lt1"/>
                </a:solidFill>
                <a:latin typeface="Karla"/>
                <a:ea typeface="Karla"/>
                <a:cs typeface="Karla"/>
                <a:sym typeface="Karla"/>
              </a:rPr>
              <a:t> and infographics &amp; images by </a:t>
            </a:r>
            <a:r>
              <a:rPr b="1" lang="en" sz="1200">
                <a:solidFill>
                  <a:schemeClr val="lt1"/>
                </a:solidFill>
                <a:uFill>
                  <a:noFill/>
                </a:uFill>
                <a:latin typeface="Karla"/>
                <a:ea typeface="Karla"/>
                <a:cs typeface="Karla"/>
                <a:sym typeface="Karla"/>
                <a:hlinkClick r:id="rId5">
                  <a:extLst>
                    <a:ext uri="{A12FA001-AC4F-418D-AE19-62706E023703}">
                      <ahyp:hlinkClr val="tx"/>
                    </a:ext>
                  </a:extLst>
                </a:hlinkClick>
              </a:rPr>
              <a:t>Freepik</a:t>
            </a:r>
            <a:endParaRPr b="1" sz="1200">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b="0" l="18320" r="0" t="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b="0" l="14258" r="0"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257"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25"/>
          <p:cNvPicPr preferRelativeResize="0"/>
          <p:nvPr/>
        </p:nvPicPr>
        <p:blipFill rotWithShape="1">
          <a:blip r:embed="rId3">
            <a:alphaModFix amt="75000"/>
          </a:blip>
          <a:srcRect b="0" l="23664" r="0"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b="0" l="21334" r="0"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_1">
    <p:spTree>
      <p:nvGrpSpPr>
        <p:cNvPr id="264"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26"/>
          <p:cNvPicPr preferRelativeResize="0"/>
          <p:nvPr/>
        </p:nvPicPr>
        <p:blipFill rotWithShape="1">
          <a:blip r:embed="rId3">
            <a:alphaModFix amt="75000"/>
          </a:blip>
          <a:srcRect b="0" l="20356" r="0" t="0"/>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b="0" l="16645" r="0" t="537"/>
          <a:stretch/>
        </p:blipFill>
        <p:spPr>
          <a:xfrm rot="-5399997">
            <a:off x="-1058539" y="294014"/>
            <a:ext cx="5654502" cy="41778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720000" y="1168463"/>
            <a:ext cx="77040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b="0" l="17266" r="0"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b="0" l="16618" r="0"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b="17753" l="0" r="0" t="1620"/>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txBox="1"/>
          <p:nvPr>
            <p:ph type="title"/>
          </p:nvPr>
        </p:nvSpPr>
        <p:spPr>
          <a:xfrm>
            <a:off x="720000" y="540000"/>
            <a:ext cx="77043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 name="Google Shape;44;p5"/>
          <p:cNvSpPr txBox="1"/>
          <p:nvPr>
            <p:ph idx="1" type="subTitle"/>
          </p:nvPr>
        </p:nvSpPr>
        <p:spPr>
          <a:xfrm>
            <a:off x="1605775"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2" type="subTitle"/>
          </p:nvPr>
        </p:nvSpPr>
        <p:spPr>
          <a:xfrm>
            <a:off x="4688050" y="3703499"/>
            <a:ext cx="2846700" cy="7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idx="3" type="subTitle"/>
          </p:nvPr>
        </p:nvSpPr>
        <p:spPr>
          <a:xfrm>
            <a:off x="1605779"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 name="Google Shape;47;p5"/>
          <p:cNvSpPr txBox="1"/>
          <p:nvPr>
            <p:ph idx="4" type="subTitle"/>
          </p:nvPr>
        </p:nvSpPr>
        <p:spPr>
          <a:xfrm>
            <a:off x="4688055" y="3328943"/>
            <a:ext cx="2846700" cy="45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54" name="Google Shape;54;p6"/>
          <p:cNvPicPr preferRelativeResize="0"/>
          <p:nvPr/>
        </p:nvPicPr>
        <p:blipFill rotWithShape="1">
          <a:blip r:embed="rId3">
            <a:alphaModFix amt="75000"/>
          </a:blip>
          <a:srcRect b="0" l="24087" r="0"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b="0" l="22039" r="0"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type="title"/>
          </p:nvPr>
        </p:nvSpPr>
        <p:spPr>
          <a:xfrm>
            <a:off x="4381506" y="887025"/>
            <a:ext cx="4038600" cy="95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7"/>
          <p:cNvSpPr txBox="1"/>
          <p:nvPr>
            <p:ph idx="1" type="body"/>
          </p:nvPr>
        </p:nvSpPr>
        <p:spPr>
          <a:xfrm>
            <a:off x="4381500" y="1843575"/>
            <a:ext cx="40386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lt1"/>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pic>
        <p:nvPicPr>
          <p:cNvPr id="63" name="Google Shape;63;p7"/>
          <p:cNvPicPr preferRelativeResize="0"/>
          <p:nvPr/>
        </p:nvPicPr>
        <p:blipFill rotWithShape="1">
          <a:blip r:embed="rId3">
            <a:alphaModFix amt="75000"/>
          </a:blip>
          <a:srcRect b="0" l="24156" r="0"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2005350" y="1506750"/>
            <a:ext cx="5133300" cy="213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3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970400" y="1168075"/>
            <a:ext cx="3133800" cy="181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9"/>
          <p:cNvSpPr txBox="1"/>
          <p:nvPr>
            <p:ph idx="1" type="subTitle"/>
          </p:nvPr>
        </p:nvSpPr>
        <p:spPr>
          <a:xfrm>
            <a:off x="970400" y="3167250"/>
            <a:ext cx="31338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79" name="Google Shape;79;p9"/>
          <p:cNvPicPr preferRelativeResize="0"/>
          <p:nvPr/>
        </p:nvPicPr>
        <p:blipFill rotWithShape="1">
          <a:blip r:embed="rId3">
            <a:alphaModFix amt="75000"/>
          </a:blip>
          <a:srcRect b="0" l="19106" r="0"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17753" l="0" r="0" t="1620"/>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txBox="1"/>
          <p:nvPr>
            <p:ph type="title"/>
          </p:nvPr>
        </p:nvSpPr>
        <p:spPr>
          <a:xfrm rot="300">
            <a:off x="720000" y="3295650"/>
            <a:ext cx="3433500" cy="120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37000">
              <a:schemeClr val="dk1"/>
            </a:gs>
            <a:gs pos="63000">
              <a:schemeClr val="dk1"/>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2475"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782475"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indent="-317500" lvl="1" marL="914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indent="-317500" lvl="2" marL="1371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indent="-317500" lvl="3" marL="1828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indent="-317500" lvl="4" marL="22860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indent="-317500" lvl="5" marL="27432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indent="-317500" lvl="6" marL="32004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indent="-317500" lvl="7" marL="36576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indent="-317500" lvl="8" marL="41148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ieeexplore.ieee.org/document/986168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p:nvPr/>
        </p:nvSpPr>
        <p:spPr>
          <a:xfrm>
            <a:off x="1727250" y="1333350"/>
            <a:ext cx="5689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txBox="1"/>
          <p:nvPr>
            <p:ph type="ctrTitle"/>
          </p:nvPr>
        </p:nvSpPr>
        <p:spPr>
          <a:xfrm>
            <a:off x="1641875" y="1417875"/>
            <a:ext cx="5689500" cy="30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A Machine Learning Based Cyber Attacks Detector in Software-Defined Networking for Healthcare Systems</a:t>
            </a:r>
            <a:endParaRPr sz="2900"/>
          </a:p>
          <a:p>
            <a:pPr indent="0" lvl="0" marL="0" rtl="0" algn="ctr">
              <a:spcBef>
                <a:spcPts val="0"/>
              </a:spcBef>
              <a:spcAft>
                <a:spcPts val="0"/>
              </a:spcAft>
              <a:buNone/>
            </a:pPr>
            <a:r>
              <a:t/>
            </a:r>
            <a:endParaRPr sz="2900"/>
          </a:p>
          <a:p>
            <a:pPr indent="0" lvl="0" marL="0" rtl="0" algn="ctr">
              <a:spcBef>
                <a:spcPts val="0"/>
              </a:spcBef>
              <a:spcAft>
                <a:spcPts val="0"/>
              </a:spcAft>
              <a:buNone/>
            </a:pPr>
            <a:r>
              <a:t/>
            </a:r>
            <a:endParaRPr sz="2900"/>
          </a:p>
        </p:txBody>
      </p:sp>
      <p:grpSp>
        <p:nvGrpSpPr>
          <p:cNvPr id="277" name="Google Shape;277;p27"/>
          <p:cNvGrpSpPr/>
          <p:nvPr/>
        </p:nvGrpSpPr>
        <p:grpSpPr>
          <a:xfrm>
            <a:off x="1006807" y="487596"/>
            <a:ext cx="288601" cy="1096693"/>
            <a:chOff x="1006700" y="2603975"/>
            <a:chExt cx="55450" cy="210700"/>
          </a:xfrm>
        </p:grpSpPr>
        <p:sp>
          <p:nvSpPr>
            <p:cNvPr id="278" name="Google Shape;278;p2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7"/>
          <p:cNvGrpSpPr/>
          <p:nvPr/>
        </p:nvGrpSpPr>
        <p:grpSpPr>
          <a:xfrm>
            <a:off x="551124" y="3629702"/>
            <a:ext cx="1178637" cy="1096691"/>
            <a:chOff x="827350" y="3629733"/>
            <a:chExt cx="1431600" cy="1332067"/>
          </a:xfrm>
        </p:grpSpPr>
        <p:sp>
          <p:nvSpPr>
            <p:cNvPr id="285" name="Google Shape;285;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7"/>
          <p:cNvGrpSpPr/>
          <p:nvPr/>
        </p:nvGrpSpPr>
        <p:grpSpPr>
          <a:xfrm>
            <a:off x="322602" y="2902809"/>
            <a:ext cx="781224" cy="726909"/>
            <a:chOff x="827350" y="3629733"/>
            <a:chExt cx="1431600" cy="1332067"/>
          </a:xfrm>
        </p:grpSpPr>
        <p:sp>
          <p:nvSpPr>
            <p:cNvPr id="289" name="Google Shape;289;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a:off x="1816189" y="4394848"/>
            <a:ext cx="356325" cy="331552"/>
            <a:chOff x="827350" y="3629733"/>
            <a:chExt cx="1431600" cy="1332067"/>
          </a:xfrm>
        </p:grpSpPr>
        <p:sp>
          <p:nvSpPr>
            <p:cNvPr id="293" name="Google Shape;293;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27"/>
          <p:cNvGrpSpPr/>
          <p:nvPr/>
        </p:nvGrpSpPr>
        <p:grpSpPr>
          <a:xfrm>
            <a:off x="7466251" y="219713"/>
            <a:ext cx="895180" cy="832942"/>
            <a:chOff x="827350" y="3629733"/>
            <a:chExt cx="1431600" cy="1332067"/>
          </a:xfrm>
        </p:grpSpPr>
        <p:sp>
          <p:nvSpPr>
            <p:cNvPr id="297" name="Google Shape;297;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27"/>
          <p:cNvGrpSpPr/>
          <p:nvPr/>
        </p:nvGrpSpPr>
        <p:grpSpPr>
          <a:xfrm>
            <a:off x="8131283" y="1065715"/>
            <a:ext cx="598982" cy="557337"/>
            <a:chOff x="827350" y="3629733"/>
            <a:chExt cx="1431600" cy="1332067"/>
          </a:xfrm>
        </p:grpSpPr>
        <p:sp>
          <p:nvSpPr>
            <p:cNvPr id="301" name="Google Shape;301;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7"/>
          <p:cNvGrpSpPr/>
          <p:nvPr/>
        </p:nvGrpSpPr>
        <p:grpSpPr>
          <a:xfrm>
            <a:off x="6901231" y="620669"/>
            <a:ext cx="464268" cy="431989"/>
            <a:chOff x="827350" y="3629733"/>
            <a:chExt cx="1431600" cy="1332067"/>
          </a:xfrm>
        </p:grpSpPr>
        <p:sp>
          <p:nvSpPr>
            <p:cNvPr id="305" name="Google Shape;305;p2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7"/>
          <p:cNvSpPr txBox="1"/>
          <p:nvPr>
            <p:ph type="ctrTitle"/>
          </p:nvPr>
        </p:nvSpPr>
        <p:spPr>
          <a:xfrm>
            <a:off x="6004775" y="4090850"/>
            <a:ext cx="2912100" cy="76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GROUP 41</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txBox="1"/>
          <p:nvPr>
            <p:ph type="title"/>
          </p:nvPr>
        </p:nvSpPr>
        <p:spPr>
          <a:xfrm>
            <a:off x="4475875" y="2079000"/>
            <a:ext cx="3954900" cy="12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 OF THE PROJECT</a:t>
            </a:r>
            <a:endParaRPr/>
          </a:p>
        </p:txBody>
      </p:sp>
      <p:sp>
        <p:nvSpPr>
          <p:cNvPr id="630" name="Google Shape;630;p36"/>
          <p:cNvSpPr txBox="1"/>
          <p:nvPr>
            <p:ph idx="2" type="title"/>
          </p:nvPr>
        </p:nvSpPr>
        <p:spPr>
          <a:xfrm>
            <a:off x="1655300" y="1872250"/>
            <a:ext cx="21981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631" name="Google Shape;631;p36"/>
          <p:cNvGrpSpPr/>
          <p:nvPr/>
        </p:nvGrpSpPr>
        <p:grpSpPr>
          <a:xfrm rot="10800000">
            <a:off x="8057882" y="382596"/>
            <a:ext cx="288601" cy="1096693"/>
            <a:chOff x="1006700" y="2603975"/>
            <a:chExt cx="55450" cy="210700"/>
          </a:xfrm>
        </p:grpSpPr>
        <p:sp>
          <p:nvSpPr>
            <p:cNvPr id="632" name="Google Shape;632;p3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36"/>
          <p:cNvGrpSpPr/>
          <p:nvPr/>
        </p:nvGrpSpPr>
        <p:grpSpPr>
          <a:xfrm>
            <a:off x="558602" y="508321"/>
            <a:ext cx="781224" cy="726909"/>
            <a:chOff x="827350" y="3629733"/>
            <a:chExt cx="1431600" cy="1332067"/>
          </a:xfrm>
        </p:grpSpPr>
        <p:sp>
          <p:nvSpPr>
            <p:cNvPr id="639" name="Google Shape;639;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6"/>
          <p:cNvGrpSpPr/>
          <p:nvPr/>
        </p:nvGrpSpPr>
        <p:grpSpPr>
          <a:xfrm>
            <a:off x="1387564" y="321673"/>
            <a:ext cx="356325" cy="331552"/>
            <a:chOff x="827350" y="3629733"/>
            <a:chExt cx="1431600" cy="1332067"/>
          </a:xfrm>
        </p:grpSpPr>
        <p:sp>
          <p:nvSpPr>
            <p:cNvPr id="643" name="Google Shape;643;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36"/>
          <p:cNvGrpSpPr/>
          <p:nvPr/>
        </p:nvGrpSpPr>
        <p:grpSpPr>
          <a:xfrm>
            <a:off x="7535601" y="3848738"/>
            <a:ext cx="895180" cy="832942"/>
            <a:chOff x="827350" y="3629733"/>
            <a:chExt cx="1431600" cy="1332067"/>
          </a:xfrm>
        </p:grpSpPr>
        <p:sp>
          <p:nvSpPr>
            <p:cNvPr id="647" name="Google Shape;647;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6"/>
          <p:cNvGrpSpPr/>
          <p:nvPr/>
        </p:nvGrpSpPr>
        <p:grpSpPr>
          <a:xfrm>
            <a:off x="7902683" y="2980240"/>
            <a:ext cx="598982" cy="557337"/>
            <a:chOff x="827350" y="3629733"/>
            <a:chExt cx="1431600" cy="1332067"/>
          </a:xfrm>
        </p:grpSpPr>
        <p:sp>
          <p:nvSpPr>
            <p:cNvPr id="651" name="Google Shape;651;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36"/>
          <p:cNvGrpSpPr/>
          <p:nvPr/>
        </p:nvGrpSpPr>
        <p:grpSpPr>
          <a:xfrm>
            <a:off x="6634531" y="4239131"/>
            <a:ext cx="464268" cy="431989"/>
            <a:chOff x="827350" y="3629733"/>
            <a:chExt cx="1431600" cy="1332067"/>
          </a:xfrm>
        </p:grpSpPr>
        <p:sp>
          <p:nvSpPr>
            <p:cNvPr id="655" name="Google Shape;655;p3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6"/>
          <p:cNvGrpSpPr/>
          <p:nvPr/>
        </p:nvGrpSpPr>
        <p:grpSpPr>
          <a:xfrm rot="5400000">
            <a:off x="962657" y="3906771"/>
            <a:ext cx="288601" cy="1096693"/>
            <a:chOff x="1006700" y="2603975"/>
            <a:chExt cx="55450" cy="210700"/>
          </a:xfrm>
        </p:grpSpPr>
        <p:sp>
          <p:nvSpPr>
            <p:cNvPr id="659" name="Google Shape;659;p3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grpSp>
        <p:nvGrpSpPr>
          <p:cNvPr id="669" name="Google Shape;669;p37"/>
          <p:cNvGrpSpPr/>
          <p:nvPr/>
        </p:nvGrpSpPr>
        <p:grpSpPr>
          <a:xfrm>
            <a:off x="8699757" y="487596"/>
            <a:ext cx="288601" cy="1096693"/>
            <a:chOff x="1006700" y="2603975"/>
            <a:chExt cx="55450" cy="210700"/>
          </a:xfrm>
        </p:grpSpPr>
        <p:sp>
          <p:nvSpPr>
            <p:cNvPr id="670" name="Google Shape;670;p3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7"/>
          <p:cNvGrpSpPr/>
          <p:nvPr/>
        </p:nvGrpSpPr>
        <p:grpSpPr>
          <a:xfrm rot="5400000">
            <a:off x="759157" y="4251096"/>
            <a:ext cx="288601" cy="1096693"/>
            <a:chOff x="1006700" y="2603975"/>
            <a:chExt cx="55450" cy="210700"/>
          </a:xfrm>
        </p:grpSpPr>
        <p:sp>
          <p:nvSpPr>
            <p:cNvPr id="677" name="Google Shape;677;p37"/>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7"/>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7"/>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7"/>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7"/>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37"/>
          <p:cNvGrpSpPr/>
          <p:nvPr/>
        </p:nvGrpSpPr>
        <p:grpSpPr>
          <a:xfrm>
            <a:off x="7315199" y="3726702"/>
            <a:ext cx="1178637" cy="1096691"/>
            <a:chOff x="827350" y="3629733"/>
            <a:chExt cx="1431600" cy="1332067"/>
          </a:xfrm>
        </p:grpSpPr>
        <p:sp>
          <p:nvSpPr>
            <p:cNvPr id="684" name="Google Shape;684;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37"/>
          <p:cNvGrpSpPr/>
          <p:nvPr/>
        </p:nvGrpSpPr>
        <p:grpSpPr>
          <a:xfrm>
            <a:off x="8311264" y="4695221"/>
            <a:ext cx="781224" cy="726909"/>
            <a:chOff x="827350" y="3629733"/>
            <a:chExt cx="1431600" cy="1332067"/>
          </a:xfrm>
        </p:grpSpPr>
        <p:sp>
          <p:nvSpPr>
            <p:cNvPr id="688" name="Google Shape;688;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37"/>
          <p:cNvGrpSpPr/>
          <p:nvPr/>
        </p:nvGrpSpPr>
        <p:grpSpPr>
          <a:xfrm>
            <a:off x="142093" y="220619"/>
            <a:ext cx="464268" cy="431989"/>
            <a:chOff x="827350" y="3629733"/>
            <a:chExt cx="1431600" cy="1332067"/>
          </a:xfrm>
        </p:grpSpPr>
        <p:sp>
          <p:nvSpPr>
            <p:cNvPr id="692" name="Google Shape;692;p3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37"/>
          <p:cNvSpPr/>
          <p:nvPr/>
        </p:nvSpPr>
        <p:spPr>
          <a:xfrm>
            <a:off x="1413400" y="473975"/>
            <a:ext cx="606000" cy="597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1413950" y="1868749"/>
            <a:ext cx="606000" cy="597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1413447" y="1180575"/>
            <a:ext cx="606000" cy="597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8" name="Google Shape;698;p37"/>
          <p:cNvGrpSpPr/>
          <p:nvPr/>
        </p:nvGrpSpPr>
        <p:grpSpPr>
          <a:xfrm>
            <a:off x="1552219" y="2017491"/>
            <a:ext cx="329448" cy="325472"/>
            <a:chOff x="-3030525" y="3973150"/>
            <a:chExt cx="293025" cy="257575"/>
          </a:xfrm>
        </p:grpSpPr>
        <p:sp>
          <p:nvSpPr>
            <p:cNvPr id="699" name="Google Shape;699;p37"/>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37"/>
          <p:cNvGrpSpPr/>
          <p:nvPr/>
        </p:nvGrpSpPr>
        <p:grpSpPr>
          <a:xfrm>
            <a:off x="1565504" y="621497"/>
            <a:ext cx="302900" cy="302962"/>
            <a:chOff x="-6329100" y="3632100"/>
            <a:chExt cx="293025" cy="291450"/>
          </a:xfrm>
        </p:grpSpPr>
        <p:sp>
          <p:nvSpPr>
            <p:cNvPr id="702" name="Google Shape;702;p37"/>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7"/>
          <p:cNvGrpSpPr/>
          <p:nvPr/>
        </p:nvGrpSpPr>
        <p:grpSpPr>
          <a:xfrm>
            <a:off x="1564160" y="1328114"/>
            <a:ext cx="304502" cy="302991"/>
            <a:chOff x="-1182750" y="3962900"/>
            <a:chExt cx="294575" cy="291450"/>
          </a:xfrm>
        </p:grpSpPr>
        <p:sp>
          <p:nvSpPr>
            <p:cNvPr id="706" name="Google Shape;706;p37"/>
            <p:cNvSpPr/>
            <p:nvPr/>
          </p:nvSpPr>
          <p:spPr>
            <a:xfrm>
              <a:off x="-1078000" y="4030650"/>
              <a:ext cx="17350" cy="17350"/>
            </a:xfrm>
            <a:custGeom>
              <a:rect b="b" l="l" r="r" t="t"/>
              <a:pathLst>
                <a:path extrusionOk="0" h="694" w="694">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1129200" y="409995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1009475" y="4081850"/>
              <a:ext cx="18125" cy="17350"/>
            </a:xfrm>
            <a:custGeom>
              <a:rect b="b" l="l" r="r" t="t"/>
              <a:pathLst>
                <a:path extrusionOk="0" h="694" w="725">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7"/>
            <p:cNvSpPr/>
            <p:nvPr/>
          </p:nvSpPr>
          <p:spPr>
            <a:xfrm>
              <a:off x="-1182750" y="4168475"/>
              <a:ext cx="292225" cy="34675"/>
            </a:xfrm>
            <a:custGeom>
              <a:rect b="b" l="l" r="r" t="t"/>
              <a:pathLst>
                <a:path extrusionOk="0" h="1387" w="11689">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7"/>
            <p:cNvSpPr/>
            <p:nvPr/>
          </p:nvSpPr>
          <p:spPr>
            <a:xfrm>
              <a:off x="-1117400" y="4220475"/>
              <a:ext cx="161500" cy="33875"/>
            </a:xfrm>
            <a:custGeom>
              <a:rect b="b" l="l" r="r" t="t"/>
              <a:pathLst>
                <a:path extrusionOk="0" h="1355" w="646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7"/>
            <p:cNvSpPr/>
            <p:nvPr/>
          </p:nvSpPr>
          <p:spPr>
            <a:xfrm>
              <a:off x="-958300" y="40141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7"/>
            <p:cNvSpPr/>
            <p:nvPr/>
          </p:nvSpPr>
          <p:spPr>
            <a:xfrm>
              <a:off x="-1180400" y="3962900"/>
              <a:ext cx="292225" cy="188275"/>
            </a:xfrm>
            <a:custGeom>
              <a:rect b="b" l="l" r="r" t="t"/>
              <a:pathLst>
                <a:path extrusionOk="0" h="7531" w="11689">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37"/>
          <p:cNvSpPr txBox="1"/>
          <p:nvPr>
            <p:ph idx="3" type="subTitle"/>
          </p:nvPr>
        </p:nvSpPr>
        <p:spPr>
          <a:xfrm>
            <a:off x="2069100" y="1090950"/>
            <a:ext cx="60210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Objectives:</a:t>
            </a:r>
            <a:r>
              <a:rPr lang="en"/>
              <a:t> Enhance data security, detect and mitigate cyber attacks, safeguard patient data, ensure network stability.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714" name="Google Shape;714;p37"/>
          <p:cNvSpPr txBox="1"/>
          <p:nvPr>
            <p:ph idx="1" type="subTitle"/>
          </p:nvPr>
        </p:nvSpPr>
        <p:spPr>
          <a:xfrm rot="404">
            <a:off x="2069100" y="587250"/>
            <a:ext cx="5109900" cy="3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Project goal: </a:t>
            </a:r>
            <a:r>
              <a:rPr lang="en"/>
              <a:t>Develop MCAD for healthcare SDN systems.</a:t>
            </a:r>
            <a:endParaRPr/>
          </a:p>
          <a:p>
            <a:pPr indent="0" lvl="0" marL="0" rtl="0" algn="ctr">
              <a:spcBef>
                <a:spcPts val="0"/>
              </a:spcBef>
              <a:spcAft>
                <a:spcPts val="0"/>
              </a:spcAft>
              <a:buNone/>
            </a:pPr>
            <a:r>
              <a:t/>
            </a:r>
            <a:endParaRPr/>
          </a:p>
        </p:txBody>
      </p:sp>
      <p:sp>
        <p:nvSpPr>
          <p:cNvPr id="715" name="Google Shape;715;p37"/>
          <p:cNvSpPr txBox="1"/>
          <p:nvPr/>
        </p:nvSpPr>
        <p:spPr>
          <a:xfrm>
            <a:off x="2069100" y="1899938"/>
            <a:ext cx="53919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Karla"/>
                <a:ea typeface="Karla"/>
                <a:cs typeface="Karla"/>
                <a:sym typeface="Karla"/>
              </a:rPr>
              <a:t>Implementation:</a:t>
            </a:r>
            <a:r>
              <a:rPr lang="en">
                <a:solidFill>
                  <a:schemeClr val="lt1"/>
                </a:solidFill>
                <a:latin typeface="Karla"/>
                <a:ea typeface="Karla"/>
                <a:cs typeface="Karla"/>
                <a:sym typeface="Karla"/>
              </a:rPr>
              <a:t> Adapt Layer 3 learning switch, deploy MCAD on Ryu controller.</a:t>
            </a:r>
            <a:endParaRPr>
              <a:solidFill>
                <a:schemeClr val="lt1"/>
              </a:solidFill>
              <a:latin typeface="Karla"/>
              <a:ea typeface="Karla"/>
              <a:cs typeface="Karla"/>
              <a:sym typeface="Karla"/>
            </a:endParaRPr>
          </a:p>
        </p:txBody>
      </p:sp>
      <p:grpSp>
        <p:nvGrpSpPr>
          <p:cNvPr id="716" name="Google Shape;716;p37"/>
          <p:cNvGrpSpPr/>
          <p:nvPr/>
        </p:nvGrpSpPr>
        <p:grpSpPr>
          <a:xfrm>
            <a:off x="1592228" y="2755460"/>
            <a:ext cx="249652" cy="360725"/>
            <a:chOff x="-4082800" y="3612425"/>
            <a:chExt cx="222150" cy="291825"/>
          </a:xfrm>
        </p:grpSpPr>
        <p:sp>
          <p:nvSpPr>
            <p:cNvPr id="717" name="Google Shape;717;p37"/>
            <p:cNvSpPr/>
            <p:nvPr/>
          </p:nvSpPr>
          <p:spPr>
            <a:xfrm>
              <a:off x="-4027650" y="3663625"/>
              <a:ext cx="112650" cy="119725"/>
            </a:xfrm>
            <a:custGeom>
              <a:rect b="b" l="l" r="r" t="t"/>
              <a:pathLst>
                <a:path extrusionOk="0" h="4789" w="4506">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4082800" y="3612425"/>
              <a:ext cx="222150" cy="291825"/>
            </a:xfrm>
            <a:custGeom>
              <a:rect b="b" l="l" r="r" t="t"/>
              <a:pathLst>
                <a:path extrusionOk="0" h="11673" w="8886">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3980400" y="3714800"/>
              <a:ext cx="17350" cy="17375"/>
            </a:xfrm>
            <a:custGeom>
              <a:rect b="b" l="l" r="r" t="t"/>
              <a:pathLst>
                <a:path extrusionOk="0" h="695" w="694">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37"/>
          <p:cNvSpPr/>
          <p:nvPr/>
        </p:nvSpPr>
        <p:spPr>
          <a:xfrm>
            <a:off x="1406050" y="2636863"/>
            <a:ext cx="620700" cy="597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7"/>
          <p:cNvSpPr txBox="1"/>
          <p:nvPr/>
        </p:nvSpPr>
        <p:spPr>
          <a:xfrm>
            <a:off x="2082000" y="2668059"/>
            <a:ext cx="58944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Karla"/>
                <a:ea typeface="Karla"/>
                <a:cs typeface="Karla"/>
                <a:sym typeface="Karla"/>
              </a:rPr>
              <a:t>Testing:</a:t>
            </a:r>
            <a:r>
              <a:rPr lang="en">
                <a:solidFill>
                  <a:schemeClr val="lt1"/>
                </a:solidFill>
                <a:latin typeface="Karla"/>
                <a:ea typeface="Karla"/>
                <a:cs typeface="Karla"/>
                <a:sym typeface="Karla"/>
              </a:rPr>
              <a:t> Assess performance using machine learning algorithms and attack simulations.</a:t>
            </a:r>
            <a:endParaRPr>
              <a:solidFill>
                <a:schemeClr val="lt1"/>
              </a:solidFill>
              <a:latin typeface="Karla"/>
              <a:ea typeface="Karla"/>
              <a:cs typeface="Karla"/>
              <a:sym typeface="Karla"/>
            </a:endParaRPr>
          </a:p>
        </p:txBody>
      </p:sp>
      <p:grpSp>
        <p:nvGrpSpPr>
          <p:cNvPr id="722" name="Google Shape;722;p37"/>
          <p:cNvGrpSpPr/>
          <p:nvPr/>
        </p:nvGrpSpPr>
        <p:grpSpPr>
          <a:xfrm>
            <a:off x="1511923" y="3523781"/>
            <a:ext cx="409649" cy="360742"/>
            <a:chOff x="-6689825" y="3992050"/>
            <a:chExt cx="293025" cy="291250"/>
          </a:xfrm>
        </p:grpSpPr>
        <p:sp>
          <p:nvSpPr>
            <p:cNvPr id="723" name="Google Shape;723;p37"/>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7"/>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7"/>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7"/>
          <p:cNvSpPr/>
          <p:nvPr/>
        </p:nvSpPr>
        <p:spPr>
          <a:xfrm>
            <a:off x="1383000" y="3405000"/>
            <a:ext cx="668100" cy="597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txBox="1"/>
          <p:nvPr/>
        </p:nvSpPr>
        <p:spPr>
          <a:xfrm>
            <a:off x="2051100" y="3436150"/>
            <a:ext cx="55119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Karla"/>
                <a:ea typeface="Karla"/>
                <a:cs typeface="Karla"/>
                <a:sym typeface="Karla"/>
              </a:rPr>
              <a:t>Aim: </a:t>
            </a:r>
            <a:r>
              <a:rPr lang="en">
                <a:solidFill>
                  <a:schemeClr val="lt1"/>
                </a:solidFill>
                <a:latin typeface="Karla"/>
                <a:ea typeface="Karla"/>
                <a:cs typeface="Karla"/>
                <a:sym typeface="Karla"/>
              </a:rPr>
              <a:t>Demonstrate reliability and high throughput capabilities.</a:t>
            </a:r>
            <a:endParaRPr>
              <a:solidFill>
                <a:schemeClr val="lt1"/>
              </a:solidFill>
              <a:latin typeface="Karla"/>
              <a:ea typeface="Karla"/>
              <a:cs typeface="Karla"/>
              <a:sym typeface="Karl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8"/>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txBox="1"/>
          <p:nvPr>
            <p:ph type="title"/>
          </p:nvPr>
        </p:nvSpPr>
        <p:spPr>
          <a:xfrm>
            <a:off x="4379750" y="2185650"/>
            <a:ext cx="4561200" cy="77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743" name="Google Shape;743;p38"/>
          <p:cNvSpPr txBox="1"/>
          <p:nvPr>
            <p:ph idx="2" type="title"/>
          </p:nvPr>
        </p:nvSpPr>
        <p:spPr>
          <a:xfrm>
            <a:off x="1655300" y="1872250"/>
            <a:ext cx="21981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744" name="Google Shape;744;p38"/>
          <p:cNvGrpSpPr/>
          <p:nvPr/>
        </p:nvGrpSpPr>
        <p:grpSpPr>
          <a:xfrm rot="10800000">
            <a:off x="8057882" y="382596"/>
            <a:ext cx="288601" cy="1096693"/>
            <a:chOff x="1006700" y="2603975"/>
            <a:chExt cx="55450" cy="210700"/>
          </a:xfrm>
        </p:grpSpPr>
        <p:sp>
          <p:nvSpPr>
            <p:cNvPr id="745" name="Google Shape;745;p3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38"/>
          <p:cNvGrpSpPr/>
          <p:nvPr/>
        </p:nvGrpSpPr>
        <p:grpSpPr>
          <a:xfrm>
            <a:off x="558602" y="508321"/>
            <a:ext cx="781224" cy="726909"/>
            <a:chOff x="827350" y="3629733"/>
            <a:chExt cx="1431600" cy="1332067"/>
          </a:xfrm>
        </p:grpSpPr>
        <p:sp>
          <p:nvSpPr>
            <p:cNvPr id="752" name="Google Shape;752;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38"/>
          <p:cNvGrpSpPr/>
          <p:nvPr/>
        </p:nvGrpSpPr>
        <p:grpSpPr>
          <a:xfrm>
            <a:off x="1387564" y="321673"/>
            <a:ext cx="356325" cy="331552"/>
            <a:chOff x="827350" y="3629733"/>
            <a:chExt cx="1431600" cy="1332067"/>
          </a:xfrm>
        </p:grpSpPr>
        <p:sp>
          <p:nvSpPr>
            <p:cNvPr id="756" name="Google Shape;756;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8"/>
          <p:cNvGrpSpPr/>
          <p:nvPr/>
        </p:nvGrpSpPr>
        <p:grpSpPr>
          <a:xfrm>
            <a:off x="7535601" y="3848738"/>
            <a:ext cx="895180" cy="832942"/>
            <a:chOff x="827350" y="3629733"/>
            <a:chExt cx="1431600" cy="1332067"/>
          </a:xfrm>
        </p:grpSpPr>
        <p:sp>
          <p:nvSpPr>
            <p:cNvPr id="760" name="Google Shape;760;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8"/>
          <p:cNvGrpSpPr/>
          <p:nvPr/>
        </p:nvGrpSpPr>
        <p:grpSpPr>
          <a:xfrm>
            <a:off x="7902683" y="2980240"/>
            <a:ext cx="598982" cy="557337"/>
            <a:chOff x="827350" y="3629733"/>
            <a:chExt cx="1431600" cy="1332067"/>
          </a:xfrm>
        </p:grpSpPr>
        <p:sp>
          <p:nvSpPr>
            <p:cNvPr id="764" name="Google Shape;764;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38"/>
          <p:cNvGrpSpPr/>
          <p:nvPr/>
        </p:nvGrpSpPr>
        <p:grpSpPr>
          <a:xfrm>
            <a:off x="6634531" y="4239131"/>
            <a:ext cx="464268" cy="431989"/>
            <a:chOff x="827350" y="3629733"/>
            <a:chExt cx="1431600" cy="1332067"/>
          </a:xfrm>
        </p:grpSpPr>
        <p:sp>
          <p:nvSpPr>
            <p:cNvPr id="768" name="Google Shape;768;p3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8"/>
          <p:cNvGrpSpPr/>
          <p:nvPr/>
        </p:nvGrpSpPr>
        <p:grpSpPr>
          <a:xfrm rot="5400000">
            <a:off x="962657" y="3906771"/>
            <a:ext cx="288601" cy="1096693"/>
            <a:chOff x="1006700" y="2603975"/>
            <a:chExt cx="55450" cy="210700"/>
          </a:xfrm>
        </p:grpSpPr>
        <p:sp>
          <p:nvSpPr>
            <p:cNvPr id="772" name="Google Shape;772;p3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grpSp>
        <p:nvGrpSpPr>
          <p:cNvPr id="782" name="Google Shape;782;p39"/>
          <p:cNvGrpSpPr/>
          <p:nvPr/>
        </p:nvGrpSpPr>
        <p:grpSpPr>
          <a:xfrm rot="10800000">
            <a:off x="8665182" y="423196"/>
            <a:ext cx="288601" cy="1096693"/>
            <a:chOff x="1006700" y="2603975"/>
            <a:chExt cx="55450" cy="210700"/>
          </a:xfrm>
        </p:grpSpPr>
        <p:sp>
          <p:nvSpPr>
            <p:cNvPr id="783" name="Google Shape;783;p39"/>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9"/>
          <p:cNvGrpSpPr/>
          <p:nvPr/>
        </p:nvGrpSpPr>
        <p:grpSpPr>
          <a:xfrm>
            <a:off x="348149" y="4062509"/>
            <a:ext cx="927391" cy="862780"/>
            <a:chOff x="827350" y="3629733"/>
            <a:chExt cx="1431600" cy="1332067"/>
          </a:xfrm>
        </p:grpSpPr>
        <p:sp>
          <p:nvSpPr>
            <p:cNvPr id="790" name="Google Shape;790;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9"/>
          <p:cNvGrpSpPr/>
          <p:nvPr/>
        </p:nvGrpSpPr>
        <p:grpSpPr>
          <a:xfrm>
            <a:off x="1463586" y="4557659"/>
            <a:ext cx="463695" cy="431323"/>
            <a:chOff x="827350" y="3629733"/>
            <a:chExt cx="1431600" cy="1332067"/>
          </a:xfrm>
        </p:grpSpPr>
        <p:sp>
          <p:nvSpPr>
            <p:cNvPr id="794" name="Google Shape;794;p3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7" name="Google Shape;797;p39"/>
          <p:cNvPicPr preferRelativeResize="0"/>
          <p:nvPr/>
        </p:nvPicPr>
        <p:blipFill rotWithShape="1">
          <a:blip r:embed="rId3">
            <a:alphaModFix/>
          </a:blip>
          <a:srcRect b="0" l="0" r="0" t="0"/>
          <a:stretch/>
        </p:blipFill>
        <p:spPr>
          <a:xfrm>
            <a:off x="1275550" y="672975"/>
            <a:ext cx="7242300" cy="356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0"/>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0"/>
          <p:cNvSpPr txBox="1"/>
          <p:nvPr>
            <p:ph type="title"/>
          </p:nvPr>
        </p:nvSpPr>
        <p:spPr>
          <a:xfrm>
            <a:off x="4379750" y="1872250"/>
            <a:ext cx="4561200" cy="118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804" name="Google Shape;804;p40"/>
          <p:cNvSpPr txBox="1"/>
          <p:nvPr>
            <p:ph idx="2" type="title"/>
          </p:nvPr>
        </p:nvSpPr>
        <p:spPr>
          <a:xfrm>
            <a:off x="1655300" y="1872250"/>
            <a:ext cx="21981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805" name="Google Shape;805;p40"/>
          <p:cNvGrpSpPr/>
          <p:nvPr/>
        </p:nvGrpSpPr>
        <p:grpSpPr>
          <a:xfrm rot="10800000">
            <a:off x="8057882" y="382596"/>
            <a:ext cx="288601" cy="1096693"/>
            <a:chOff x="1006700" y="2603975"/>
            <a:chExt cx="55450" cy="210700"/>
          </a:xfrm>
        </p:grpSpPr>
        <p:sp>
          <p:nvSpPr>
            <p:cNvPr id="806" name="Google Shape;806;p4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40"/>
          <p:cNvGrpSpPr/>
          <p:nvPr/>
        </p:nvGrpSpPr>
        <p:grpSpPr>
          <a:xfrm>
            <a:off x="558602" y="508321"/>
            <a:ext cx="781224" cy="726909"/>
            <a:chOff x="827350" y="3629733"/>
            <a:chExt cx="1431600" cy="1332067"/>
          </a:xfrm>
        </p:grpSpPr>
        <p:sp>
          <p:nvSpPr>
            <p:cNvPr id="813" name="Google Shape;813;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40"/>
          <p:cNvGrpSpPr/>
          <p:nvPr/>
        </p:nvGrpSpPr>
        <p:grpSpPr>
          <a:xfrm>
            <a:off x="1387564" y="321673"/>
            <a:ext cx="356325" cy="331552"/>
            <a:chOff x="827350" y="3629733"/>
            <a:chExt cx="1431600" cy="1332067"/>
          </a:xfrm>
        </p:grpSpPr>
        <p:sp>
          <p:nvSpPr>
            <p:cNvPr id="817" name="Google Shape;817;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40"/>
          <p:cNvGrpSpPr/>
          <p:nvPr/>
        </p:nvGrpSpPr>
        <p:grpSpPr>
          <a:xfrm>
            <a:off x="7535601" y="3848738"/>
            <a:ext cx="895180" cy="832942"/>
            <a:chOff x="827350" y="3629733"/>
            <a:chExt cx="1431600" cy="1332067"/>
          </a:xfrm>
        </p:grpSpPr>
        <p:sp>
          <p:nvSpPr>
            <p:cNvPr id="821" name="Google Shape;821;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40"/>
          <p:cNvGrpSpPr/>
          <p:nvPr/>
        </p:nvGrpSpPr>
        <p:grpSpPr>
          <a:xfrm>
            <a:off x="7902683" y="2980240"/>
            <a:ext cx="598982" cy="557337"/>
            <a:chOff x="827350" y="3629733"/>
            <a:chExt cx="1431600" cy="1332067"/>
          </a:xfrm>
        </p:grpSpPr>
        <p:sp>
          <p:nvSpPr>
            <p:cNvPr id="825" name="Google Shape;825;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40"/>
          <p:cNvGrpSpPr/>
          <p:nvPr/>
        </p:nvGrpSpPr>
        <p:grpSpPr>
          <a:xfrm>
            <a:off x="6634531" y="4239131"/>
            <a:ext cx="464268" cy="431989"/>
            <a:chOff x="827350" y="3629733"/>
            <a:chExt cx="1431600" cy="1332067"/>
          </a:xfrm>
        </p:grpSpPr>
        <p:sp>
          <p:nvSpPr>
            <p:cNvPr id="829" name="Google Shape;829;p4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40"/>
          <p:cNvGrpSpPr/>
          <p:nvPr/>
        </p:nvGrpSpPr>
        <p:grpSpPr>
          <a:xfrm rot="5400000">
            <a:off x="962657" y="3906771"/>
            <a:ext cx="288601" cy="1096693"/>
            <a:chOff x="1006700" y="2603975"/>
            <a:chExt cx="55450" cy="210700"/>
          </a:xfrm>
        </p:grpSpPr>
        <p:sp>
          <p:nvSpPr>
            <p:cNvPr id="833" name="Google Shape;833;p4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graphicFrame>
        <p:nvGraphicFramePr>
          <p:cNvPr id="843" name="Google Shape;843;p41"/>
          <p:cNvGraphicFramePr/>
          <p:nvPr/>
        </p:nvGraphicFramePr>
        <p:xfrm>
          <a:off x="362700" y="268350"/>
          <a:ext cx="3000000" cy="3000000"/>
        </p:xfrm>
        <a:graphic>
          <a:graphicData uri="http://schemas.openxmlformats.org/drawingml/2006/table">
            <a:tbl>
              <a:tblPr>
                <a:noFill/>
                <a:tableStyleId>{EE1AD1C0-4A51-44EA-B23A-B038549C2EB8}</a:tableStyleId>
              </a:tblPr>
              <a:tblGrid>
                <a:gridCol w="721400"/>
                <a:gridCol w="1545525"/>
                <a:gridCol w="1545525"/>
                <a:gridCol w="1545525"/>
                <a:gridCol w="1545525"/>
                <a:gridCol w="1545525"/>
              </a:tblGrid>
              <a:tr h="853375">
                <a:tc>
                  <a:txBody>
                    <a:bodyPr/>
                    <a:lstStyle/>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rPr b="1" lang="en" sz="1000">
                          <a:solidFill>
                            <a:schemeClr val="accent1"/>
                          </a:solidFill>
                          <a:latin typeface="Audiowide"/>
                          <a:ea typeface="Audiowide"/>
                          <a:cs typeface="Audiowide"/>
                          <a:sym typeface="Audiowide"/>
                        </a:rPr>
                        <a:t>S.NO</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TITLE &amp; AUTHORS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METHODOLOGY</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PROPOSED SYSTEM</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CONCLUSION</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3682025">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1</a:t>
                      </a:r>
                      <a:endParaRPr b="1" sz="1200">
                        <a:solidFill>
                          <a:schemeClr val="lt1"/>
                        </a:solidFill>
                        <a:latin typeface="Karla"/>
                        <a:ea typeface="Karla"/>
                        <a:cs typeface="Karla"/>
                        <a:sym typeface="Karla"/>
                      </a:endParaRPr>
                    </a:p>
                    <a:p>
                      <a:pPr indent="0" lvl="0" marL="0" rtl="0" algn="l">
                        <a:spcBef>
                          <a:spcPts val="1600"/>
                        </a:spcBef>
                        <a:spcAft>
                          <a:spcPts val="0"/>
                        </a:spcAft>
                        <a:buNone/>
                      </a:pPr>
                      <a:r>
                        <a:t/>
                      </a:r>
                      <a:endParaRPr b="1" sz="1200">
                        <a:solidFill>
                          <a:schemeClr val="lt1"/>
                        </a:solidFill>
                        <a:latin typeface="Karla"/>
                        <a:ea typeface="Karla"/>
                        <a:cs typeface="Karla"/>
                        <a:sym typeface="Karla"/>
                      </a:endParaRPr>
                    </a:p>
                    <a:p>
                      <a:pPr indent="0" lvl="0" marL="0" rtl="0" algn="l">
                        <a:spcBef>
                          <a:spcPts val="1600"/>
                        </a:spcBef>
                        <a:spcAft>
                          <a:spcPts val="1600"/>
                        </a:spcAft>
                        <a:buNone/>
                      </a:pPr>
                      <a:r>
                        <a:t/>
                      </a:r>
                      <a:endParaRPr b="1" sz="1200">
                        <a:solidFill>
                          <a:schemeClr val="lt1"/>
                        </a:solidFill>
                        <a:latin typeface="Karla"/>
                        <a:ea typeface="Karla"/>
                        <a:cs typeface="Karla"/>
                        <a:sym typeface="Karl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TITLE: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Performance Error Estimation and Elastic Integral Event Triggering Mechanism Design for T–S Fuzzy Networked Control System Under DoS Attacks</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AUTHOR: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Xiao Cai et.al.,</a:t>
                      </a:r>
                      <a:endParaRPr b="1" sz="900">
                        <a:solidFill>
                          <a:schemeClr val="lt1"/>
                        </a:solidFill>
                        <a:latin typeface="Karla"/>
                        <a:ea typeface="Karla"/>
                        <a:cs typeface="Karla"/>
                        <a:sym typeface="Karla"/>
                      </a:endParaRPr>
                    </a:p>
                    <a:p>
                      <a:pPr indent="0" lvl="0" marL="0" rtl="0" algn="l">
                        <a:spcBef>
                          <a:spcPts val="1600"/>
                        </a:spcBef>
                        <a:spcAft>
                          <a:spcPts val="1600"/>
                        </a:spcAft>
                        <a:buNone/>
                      </a:pPr>
                      <a:r>
                        <a:rPr b="1" lang="en" sz="900">
                          <a:solidFill>
                            <a:schemeClr val="lt1"/>
                          </a:solidFill>
                          <a:latin typeface="Karla"/>
                          <a:ea typeface="Karla"/>
                          <a:cs typeface="Karla"/>
                          <a:sym typeface="Karla"/>
                        </a:rPr>
                        <a:t>LINK: </a:t>
                      </a:r>
                      <a:r>
                        <a:rPr b="1" lang="en" sz="900" u="sng">
                          <a:solidFill>
                            <a:schemeClr val="hlink"/>
                          </a:solidFill>
                          <a:latin typeface="Karla"/>
                          <a:ea typeface="Karla"/>
                          <a:cs typeface="Karla"/>
                          <a:sym typeface="Karla"/>
                          <a:hlinkClick r:id="rId3"/>
                        </a:rPr>
                        <a:t>https://ieeexplore.ieee.org/document/9861683</a:t>
                      </a:r>
                      <a:r>
                        <a:rPr b="1" lang="en" sz="900">
                          <a:solidFill>
                            <a:schemeClr val="lt1"/>
                          </a:solidFill>
                          <a:latin typeface="Karla"/>
                          <a:ea typeface="Karla"/>
                          <a:cs typeface="Karla"/>
                          <a:sym typeface="Karla"/>
                        </a:rPr>
                        <a:t>  (2023)</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methodology analyzes DoS attacks in T-S fuzzy networked control systems by using enhanced Lyapunov-Krasovskii functions with fuzzy membership functions, a second-order weight method, and an integral elastic event trigger mechanism to identify ellipsoid constraints for performance error estimation.</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The proposed system focuses on estimating performance errors in T-S fuzzy networked control systems during DoS attacks. It utilizes enhanced Lyapunov-Krasovskii functions, a second-order weight method, and an integral elastic event trigger mechanism to gauge attack impact, thereby strengthening security and reliability.</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1. </a:t>
                      </a:r>
                      <a:r>
                        <a:rPr b="1" lang="en" sz="900">
                          <a:solidFill>
                            <a:schemeClr val="lt1"/>
                          </a:solidFill>
                          <a:latin typeface="Karla"/>
                          <a:ea typeface="Karla"/>
                          <a:cs typeface="Karla"/>
                          <a:sym typeface="Karla"/>
                        </a:rPr>
                        <a:t>The proposed method, involving multiple techniques and mechanisms, might lead to increased computational complexity.</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2.The applicability of this approach could be constrained to specific networked control systems and may not be universally suitable for all network security scenarios.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The proposed method introduces an innovative approach for performance error estimation in T-S fuzzy networked control systems during DoS attacks, utilizing a combination of techniques to strengthen security and reliability. Its feasibility and potential are demonstrated through validation using a two-degree-of-freedom helicopter system, showcasing its ability to enhance network security in the presence of DoS attacks.</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graphicFrame>
        <p:nvGraphicFramePr>
          <p:cNvPr id="848" name="Google Shape;848;p42"/>
          <p:cNvGraphicFramePr/>
          <p:nvPr/>
        </p:nvGraphicFramePr>
        <p:xfrm>
          <a:off x="362700" y="268350"/>
          <a:ext cx="3000000" cy="3000000"/>
        </p:xfrm>
        <a:graphic>
          <a:graphicData uri="http://schemas.openxmlformats.org/drawingml/2006/table">
            <a:tbl>
              <a:tblPr>
                <a:noFill/>
                <a:tableStyleId>{EE1AD1C0-4A51-44EA-B23A-B038549C2EB8}</a:tableStyleId>
              </a:tblPr>
              <a:tblGrid>
                <a:gridCol w="721400"/>
                <a:gridCol w="1545525"/>
                <a:gridCol w="1545525"/>
                <a:gridCol w="1545525"/>
                <a:gridCol w="1545525"/>
                <a:gridCol w="1545525"/>
              </a:tblGrid>
              <a:tr h="853375">
                <a:tc>
                  <a:txBody>
                    <a:bodyPr/>
                    <a:lstStyle/>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rPr b="1" lang="en" sz="1000">
                          <a:solidFill>
                            <a:schemeClr val="accent1"/>
                          </a:solidFill>
                          <a:latin typeface="Audiowide"/>
                          <a:ea typeface="Audiowide"/>
                          <a:cs typeface="Audiowide"/>
                          <a:sym typeface="Audiowide"/>
                        </a:rPr>
                        <a:t>S.NO</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TITLE &amp; AUTHORS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METHODOLOGY</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PROPOSED SYSTEM</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CONCLUSION</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3682025">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2</a:t>
                      </a:r>
                      <a:endParaRPr b="1" sz="1200">
                        <a:solidFill>
                          <a:schemeClr val="lt1"/>
                        </a:solidFill>
                        <a:latin typeface="Karla"/>
                        <a:ea typeface="Karla"/>
                        <a:cs typeface="Karla"/>
                        <a:sym typeface="Karla"/>
                      </a:endParaRPr>
                    </a:p>
                    <a:p>
                      <a:pPr indent="0" lvl="0" marL="0" rtl="0" algn="l">
                        <a:spcBef>
                          <a:spcPts val="1600"/>
                        </a:spcBef>
                        <a:spcAft>
                          <a:spcPts val="0"/>
                        </a:spcAft>
                        <a:buNone/>
                      </a:pPr>
                      <a:r>
                        <a:t/>
                      </a:r>
                      <a:endParaRPr b="1" sz="1200">
                        <a:solidFill>
                          <a:schemeClr val="lt1"/>
                        </a:solidFill>
                        <a:latin typeface="Karla"/>
                        <a:ea typeface="Karla"/>
                        <a:cs typeface="Karla"/>
                        <a:sym typeface="Karla"/>
                      </a:endParaRPr>
                    </a:p>
                    <a:p>
                      <a:pPr indent="0" lvl="0" marL="0" rtl="0" algn="l">
                        <a:spcBef>
                          <a:spcPts val="1600"/>
                        </a:spcBef>
                        <a:spcAft>
                          <a:spcPts val="1600"/>
                        </a:spcAft>
                        <a:buNone/>
                      </a:pPr>
                      <a:r>
                        <a:t/>
                      </a:r>
                      <a:endParaRPr b="1" sz="1200">
                        <a:solidFill>
                          <a:schemeClr val="lt1"/>
                        </a:solidFill>
                        <a:latin typeface="Karla"/>
                        <a:ea typeface="Karla"/>
                        <a:cs typeface="Karla"/>
                        <a:sym typeface="Karl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TITLE: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ML-IDSDN: Machine learning based intrusion detection system for software-defined network</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AUTHOR: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Abdulsalam O. Alzahrani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Et.al.,</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LINK: https://onlinelibrary.wiley.com/doi/abs/10.1002/cpe.7438</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(2023)</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methodology creates datasets from SDN with Mininet and Ryu controller, covering normal and attack traffic. It uses feature extraction tools and supervised machine learning (e.g., decision trees) for real-time attack classification.</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proposed system aims to improve SDN security with real-time intrusion detection systems (IDSs). It uses datasets and machine learning, with Decision Trees (DT) delivering high performance, achieving excellent F1 scores and throughput for real-time applications.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The system's effectiveness hinges on dataset accuracy and completeness, potentially missing some attack scenarios. Implementing machine learning may demand substantial computational resources and expertise, limiting its use in resource-constrained environments.</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proposed real-time IDS for SDN shows promise in attack classification and throughput, with Decision Trees (DT) excelling as a high-performing algorithm. Despite challenges in data generation and model complexity, this approach contributes to enhancing SDN security by effectively detecting and classifying malicious activities in real-time.</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graphicFrame>
        <p:nvGraphicFramePr>
          <p:cNvPr id="853" name="Google Shape;853;p43"/>
          <p:cNvGraphicFramePr/>
          <p:nvPr/>
        </p:nvGraphicFramePr>
        <p:xfrm>
          <a:off x="362700" y="268350"/>
          <a:ext cx="3000000" cy="3000000"/>
        </p:xfrm>
        <a:graphic>
          <a:graphicData uri="http://schemas.openxmlformats.org/drawingml/2006/table">
            <a:tbl>
              <a:tblPr>
                <a:noFill/>
                <a:tableStyleId>{EE1AD1C0-4A51-44EA-B23A-B038549C2EB8}</a:tableStyleId>
              </a:tblPr>
              <a:tblGrid>
                <a:gridCol w="721400"/>
                <a:gridCol w="1545525"/>
                <a:gridCol w="1545525"/>
                <a:gridCol w="1545525"/>
                <a:gridCol w="1545525"/>
                <a:gridCol w="1545525"/>
              </a:tblGrid>
              <a:tr h="853375">
                <a:tc>
                  <a:txBody>
                    <a:bodyPr/>
                    <a:lstStyle/>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rPr b="1" lang="en" sz="1000">
                          <a:solidFill>
                            <a:schemeClr val="accent1"/>
                          </a:solidFill>
                          <a:latin typeface="Audiowide"/>
                          <a:ea typeface="Audiowide"/>
                          <a:cs typeface="Audiowide"/>
                          <a:sym typeface="Audiowide"/>
                        </a:rPr>
                        <a:t>S.NO</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TITLE &amp; AUTHORS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METHODOLOGY</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PROPOSED SYSTEM</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CONCLUSION</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3682025">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3</a:t>
                      </a:r>
                      <a:endParaRPr b="1" sz="1200">
                        <a:solidFill>
                          <a:schemeClr val="lt1"/>
                        </a:solidFill>
                        <a:latin typeface="Karla"/>
                        <a:ea typeface="Karla"/>
                        <a:cs typeface="Karla"/>
                        <a:sym typeface="Karla"/>
                      </a:endParaRPr>
                    </a:p>
                    <a:p>
                      <a:pPr indent="0" lvl="0" marL="0" rtl="0" algn="l">
                        <a:spcBef>
                          <a:spcPts val="1600"/>
                        </a:spcBef>
                        <a:spcAft>
                          <a:spcPts val="0"/>
                        </a:spcAft>
                        <a:buNone/>
                      </a:pPr>
                      <a:r>
                        <a:t/>
                      </a:r>
                      <a:endParaRPr b="1" sz="1200">
                        <a:solidFill>
                          <a:schemeClr val="lt1"/>
                        </a:solidFill>
                        <a:latin typeface="Karla"/>
                        <a:ea typeface="Karla"/>
                        <a:cs typeface="Karla"/>
                        <a:sym typeface="Karla"/>
                      </a:endParaRPr>
                    </a:p>
                    <a:p>
                      <a:pPr indent="0" lvl="0" marL="0" rtl="0" algn="l">
                        <a:spcBef>
                          <a:spcPts val="1600"/>
                        </a:spcBef>
                        <a:spcAft>
                          <a:spcPts val="1600"/>
                        </a:spcAft>
                        <a:buNone/>
                      </a:pPr>
                      <a:r>
                        <a:t/>
                      </a:r>
                      <a:endParaRPr b="1" sz="1200">
                        <a:solidFill>
                          <a:schemeClr val="lt1"/>
                        </a:solidFill>
                        <a:latin typeface="Karla"/>
                        <a:ea typeface="Karla"/>
                        <a:cs typeface="Karla"/>
                        <a:sym typeface="Karl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TITLE: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Probe Attack Detection Using an Improved Intrusion Detection System</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AUTHOR: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Abdulaziz Almazyad et.al.,</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LINK: https://www.techscience.com/cmc/v74n3/50907</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(2023)</a:t>
                      </a:r>
                      <a:endParaRPr b="1" sz="900">
                        <a:solidFill>
                          <a:schemeClr val="lt1"/>
                        </a:solidFill>
                        <a:latin typeface="Karla"/>
                        <a:ea typeface="Karla"/>
                        <a:cs typeface="Karla"/>
                        <a:sym typeface="Karla"/>
                      </a:endParaRPr>
                    </a:p>
                    <a:p>
                      <a:pPr indent="0" lvl="0" marL="0" rtl="0" algn="l">
                        <a:spcBef>
                          <a:spcPts val="1600"/>
                        </a:spcBef>
                        <a:spcAft>
                          <a:spcPts val="0"/>
                        </a:spcAft>
                        <a:buNone/>
                      </a:pPr>
                      <a:r>
                        <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This study concentrates on detecting probe attacks within Software Defined Networking (SDN) using the Grey-wolf optimizer (GWO) for feature selection and the Light Gradient Boosting Machine (LightGBM) classifier. It leverages the InSDN dataset, providing a unique benchmark for SDN intrusion detection, thus enhancing the field's understanding and capabilities.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proposed system is an Intrusion Detection System (IDS) tailored for efficient probe attack detection in SDN. It incorporates feature selection through GWO and deploys LightGBM as the classifier. Evaluation with the InSDN dataset reveals superior performance compared to existing SDN IDSs, highlighting its effectiveness in enhancing network security.</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1.The IDS's effectiveness hinges on the quality and representativeness of the InSDN dataset.</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2.Implementing machine learning algorithms such as LightGBM may demand substantial computational resources, potentially limiting accessibility in resource-constrained environments.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The proposed IDS for probe attack detection in SDN, utilizing GWO feature selection and LightGBM classification, demonstrates exceptional performance with high accuracy, precision, recall, and F-measure. It surpasses existing IDSs, contributing to improved SDN security by effectively identifying and mitigating probe attacks, thus reducing network vulnerabilities.</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graphicFrame>
        <p:nvGraphicFramePr>
          <p:cNvPr id="858" name="Google Shape;858;p44"/>
          <p:cNvGraphicFramePr/>
          <p:nvPr/>
        </p:nvGraphicFramePr>
        <p:xfrm>
          <a:off x="362700" y="268350"/>
          <a:ext cx="3000000" cy="3000000"/>
        </p:xfrm>
        <a:graphic>
          <a:graphicData uri="http://schemas.openxmlformats.org/drawingml/2006/table">
            <a:tbl>
              <a:tblPr>
                <a:noFill/>
                <a:tableStyleId>{EE1AD1C0-4A51-44EA-B23A-B038549C2EB8}</a:tableStyleId>
              </a:tblPr>
              <a:tblGrid>
                <a:gridCol w="721400"/>
                <a:gridCol w="1545525"/>
                <a:gridCol w="1545525"/>
                <a:gridCol w="1545525"/>
                <a:gridCol w="1545525"/>
                <a:gridCol w="1545525"/>
              </a:tblGrid>
              <a:tr h="853375">
                <a:tc>
                  <a:txBody>
                    <a:bodyPr/>
                    <a:lstStyle/>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rPr b="1" lang="en" sz="1000">
                          <a:solidFill>
                            <a:schemeClr val="accent1"/>
                          </a:solidFill>
                          <a:latin typeface="Audiowide"/>
                          <a:ea typeface="Audiowide"/>
                          <a:cs typeface="Audiowide"/>
                          <a:sym typeface="Audiowide"/>
                        </a:rPr>
                        <a:t>S.NO</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TITLE &amp; AUTHORS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METHODOLOGY</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PROPOSED SYSTEM</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CONCLUSION</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3682025">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4</a:t>
                      </a:r>
                      <a:endParaRPr b="1" sz="1200">
                        <a:solidFill>
                          <a:schemeClr val="lt1"/>
                        </a:solidFill>
                        <a:latin typeface="Karla"/>
                        <a:ea typeface="Karla"/>
                        <a:cs typeface="Karla"/>
                        <a:sym typeface="Karla"/>
                      </a:endParaRPr>
                    </a:p>
                    <a:p>
                      <a:pPr indent="0" lvl="0" marL="0" rtl="0" algn="l">
                        <a:spcBef>
                          <a:spcPts val="1600"/>
                        </a:spcBef>
                        <a:spcAft>
                          <a:spcPts val="0"/>
                        </a:spcAft>
                        <a:buNone/>
                      </a:pPr>
                      <a:r>
                        <a:t/>
                      </a:r>
                      <a:endParaRPr b="1" sz="1200">
                        <a:solidFill>
                          <a:schemeClr val="lt1"/>
                        </a:solidFill>
                        <a:latin typeface="Karla"/>
                        <a:ea typeface="Karla"/>
                        <a:cs typeface="Karla"/>
                        <a:sym typeface="Karla"/>
                      </a:endParaRPr>
                    </a:p>
                    <a:p>
                      <a:pPr indent="0" lvl="0" marL="0" rtl="0" algn="l">
                        <a:spcBef>
                          <a:spcPts val="1600"/>
                        </a:spcBef>
                        <a:spcAft>
                          <a:spcPts val="1600"/>
                        </a:spcAft>
                        <a:buNone/>
                      </a:pPr>
                      <a:r>
                        <a:t/>
                      </a:r>
                      <a:endParaRPr b="1" sz="1200">
                        <a:solidFill>
                          <a:schemeClr val="lt1"/>
                        </a:solidFill>
                        <a:latin typeface="Karla"/>
                        <a:ea typeface="Karla"/>
                        <a:cs typeface="Karla"/>
                        <a:sym typeface="Karl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TITLE: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Intelligent Edge Load Migration in SDN-IIoT for Smart Healthcare</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AUTHOR: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Himanshi Babbar et.al.,</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LINK: https://ieeexplore.ieee.org/document/9773147</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(2022)</a:t>
                      </a:r>
                      <a:endParaRPr b="1" sz="900">
                        <a:solidFill>
                          <a:schemeClr val="lt1"/>
                        </a:solidFill>
                        <a:latin typeface="Karla"/>
                        <a:ea typeface="Karla"/>
                        <a:cs typeface="Karla"/>
                        <a:sym typeface="Karla"/>
                      </a:endParaRPr>
                    </a:p>
                    <a:p>
                      <a:pPr indent="0" lvl="0" marL="0" rtl="0" algn="l">
                        <a:spcBef>
                          <a:spcPts val="1600"/>
                        </a:spcBef>
                        <a:spcAft>
                          <a:spcPts val="0"/>
                        </a:spcAft>
                        <a:buNone/>
                      </a:pPr>
                      <a:r>
                        <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This methodology investigates the integration of Software-Defined Networking (SDN) and the Industrial Internet of Things (IIoT) to enhance security in smart healthcare load migration systems. It involves the setup of three domains with virtual machines and OpenFlow virtual switches. Real-time security protection and performance evaluation are conducted using SDN technology and the RYU SDN controller, along with tools like Mininet and Wireshark.</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The proposed system serves as a security compliance framework for smart healthcare load migration systems, utilizing SDN-IIoT technology. It encompasses three domains with virtual machines and OpenFlow switches. Its goal is to balance healthcare data loads and ensure security during migration, achieving a commendable 80% accuracy rate for secure data management.</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1.The system's effectiveness might be constrained in larger healthcare networks, prompting the need for scalability research.</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2.Implementing SDN and IIoT technologies could demand significant resources and infrastructure, potentially hindering adoption in resource-constrained environments.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proposed SDN-based security compliance structure shows potential in securing smart healthcare load migration systems. Utilizing SDN-IIoT technology, it ensures secure data management and robust protection during migration. Although scalability and resource concerns exist, this system makes a valuable contribution to advancing healthcare data security in the realm of emerging technologies.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graphicFrame>
        <p:nvGraphicFramePr>
          <p:cNvPr id="863" name="Google Shape;863;p45"/>
          <p:cNvGraphicFramePr/>
          <p:nvPr/>
        </p:nvGraphicFramePr>
        <p:xfrm>
          <a:off x="362700" y="268350"/>
          <a:ext cx="3000000" cy="3000000"/>
        </p:xfrm>
        <a:graphic>
          <a:graphicData uri="http://schemas.openxmlformats.org/drawingml/2006/table">
            <a:tbl>
              <a:tblPr>
                <a:noFill/>
                <a:tableStyleId>{EE1AD1C0-4A51-44EA-B23A-B038549C2EB8}</a:tableStyleId>
              </a:tblPr>
              <a:tblGrid>
                <a:gridCol w="721400"/>
                <a:gridCol w="1545525"/>
                <a:gridCol w="1545525"/>
                <a:gridCol w="1545525"/>
                <a:gridCol w="1545525"/>
                <a:gridCol w="1545525"/>
              </a:tblGrid>
              <a:tr h="853375">
                <a:tc>
                  <a:txBody>
                    <a:bodyPr/>
                    <a:lstStyle/>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rPr b="1" lang="en" sz="1000">
                          <a:solidFill>
                            <a:schemeClr val="accent1"/>
                          </a:solidFill>
                          <a:latin typeface="Audiowide"/>
                          <a:ea typeface="Audiowide"/>
                          <a:cs typeface="Audiowide"/>
                          <a:sym typeface="Audiowide"/>
                        </a:rPr>
                        <a:t>S.NO</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0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TITLE &amp; AUTHORS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METHODOLOGY</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PROPOSED SYSTEM</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CONS</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CONCLUSION</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p>
                      <a:pPr indent="0" lvl="0" marL="0" rtl="0" algn="l">
                        <a:spcBef>
                          <a:spcPts val="0"/>
                        </a:spcBef>
                        <a:spcAft>
                          <a:spcPts val="0"/>
                        </a:spcAft>
                        <a:buNone/>
                      </a:pPr>
                      <a:r>
                        <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3682025">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5</a:t>
                      </a:r>
                      <a:endParaRPr b="1" sz="1200">
                        <a:solidFill>
                          <a:schemeClr val="lt1"/>
                        </a:solidFill>
                        <a:latin typeface="Karla"/>
                        <a:ea typeface="Karla"/>
                        <a:cs typeface="Karla"/>
                        <a:sym typeface="Karla"/>
                      </a:endParaRPr>
                    </a:p>
                    <a:p>
                      <a:pPr indent="0" lvl="0" marL="0" rtl="0" algn="l">
                        <a:spcBef>
                          <a:spcPts val="1600"/>
                        </a:spcBef>
                        <a:spcAft>
                          <a:spcPts val="0"/>
                        </a:spcAft>
                        <a:buNone/>
                      </a:pPr>
                      <a:r>
                        <a:t/>
                      </a:r>
                      <a:endParaRPr b="1" sz="1200">
                        <a:solidFill>
                          <a:schemeClr val="lt1"/>
                        </a:solidFill>
                        <a:latin typeface="Karla"/>
                        <a:ea typeface="Karla"/>
                        <a:cs typeface="Karla"/>
                        <a:sym typeface="Karla"/>
                      </a:endParaRPr>
                    </a:p>
                    <a:p>
                      <a:pPr indent="0" lvl="0" marL="0" rtl="0" algn="l">
                        <a:spcBef>
                          <a:spcPts val="1600"/>
                        </a:spcBef>
                        <a:spcAft>
                          <a:spcPts val="1600"/>
                        </a:spcAft>
                        <a:buNone/>
                      </a:pPr>
                      <a:r>
                        <a:t/>
                      </a:r>
                      <a:endParaRPr b="1" sz="1200">
                        <a:solidFill>
                          <a:schemeClr val="lt1"/>
                        </a:solidFill>
                        <a:latin typeface="Karla"/>
                        <a:ea typeface="Karla"/>
                        <a:cs typeface="Karla"/>
                        <a:sym typeface="Karl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TITLE: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Studying the effect of internal DOS attacks over SDN controller during switch registration process</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AUTHOR: </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Branislav Mladenov et.al.,</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LINK: https://ieeexplore.ieee.org/document/9851750</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(2022)</a:t>
                      </a:r>
                      <a:endParaRPr b="1" sz="900">
                        <a:solidFill>
                          <a:schemeClr val="lt1"/>
                        </a:solidFill>
                        <a:latin typeface="Karla"/>
                        <a:ea typeface="Karla"/>
                        <a:cs typeface="Karla"/>
                        <a:sym typeface="Karla"/>
                      </a:endParaRPr>
                    </a:p>
                    <a:p>
                      <a:pPr indent="0" lvl="0" marL="0" rtl="0" algn="l">
                        <a:spcBef>
                          <a:spcPts val="1600"/>
                        </a:spcBef>
                        <a:spcAft>
                          <a:spcPts val="0"/>
                        </a:spcAft>
                        <a:buNone/>
                      </a:pPr>
                      <a:r>
                        <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900">
                          <a:solidFill>
                            <a:schemeClr val="lt1"/>
                          </a:solidFill>
                          <a:latin typeface="Karla"/>
                          <a:ea typeface="Karla"/>
                          <a:cs typeface="Karla"/>
                          <a:sym typeface="Karla"/>
                        </a:rPr>
                        <a:t>This study evaluates two popular SDN controllers and examines the consequences of internal denial-of-service attacks on the southbound interface during switch registration. It analyzes CPU utilization and response time data of the controller to understand the impact of these attacks.</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proposed system assesses the susceptibility of SDN controllers to internal denial-of-service attacks during switch registration, focusing on CPU utilization and response time. This evaluation aids in identifying security risks and vulnerabilities in SDN implementations, contributing to improved network security.</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1.The study's focus on internal denial-of-service attacks during switch registration may not address other types of attacks or vulnerabilities.</a:t>
                      </a:r>
                      <a:endParaRPr b="1" sz="900">
                        <a:solidFill>
                          <a:schemeClr val="lt1"/>
                        </a:solidFill>
                        <a:latin typeface="Karla"/>
                        <a:ea typeface="Karla"/>
                        <a:cs typeface="Karla"/>
                        <a:sym typeface="Karla"/>
                      </a:endParaRPr>
                    </a:p>
                    <a:p>
                      <a:pPr indent="0" lvl="0" marL="0" rtl="0" algn="l">
                        <a:spcBef>
                          <a:spcPts val="1600"/>
                        </a:spcBef>
                        <a:spcAft>
                          <a:spcPts val="0"/>
                        </a:spcAft>
                        <a:buNone/>
                      </a:pPr>
                      <a:r>
                        <a:rPr b="1" lang="en" sz="900">
                          <a:solidFill>
                            <a:schemeClr val="lt1"/>
                          </a:solidFill>
                          <a:latin typeface="Karla"/>
                          <a:ea typeface="Karla"/>
                          <a:cs typeface="Karla"/>
                          <a:sym typeface="Karla"/>
                        </a:rPr>
                        <a:t>2.Findings might not be universally applicable to all SDN controllers or network setups, suggesting the need for additional research for broader insights.</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900">
                          <a:solidFill>
                            <a:schemeClr val="lt1"/>
                          </a:solidFill>
                          <a:latin typeface="Karla"/>
                          <a:ea typeface="Karla"/>
                          <a:cs typeface="Karla"/>
                          <a:sym typeface="Karla"/>
                        </a:rPr>
                        <a:t>The study underscores the possible susceptibility of SDN controllers to internal denial-of-service attacks during switch registration. It provides insights into security risks through the evaluation of CPU utilization and response time. Further research is warranted to develop comprehensive security measures that protect SDN environments from various threats, ensuring a more robust defense.</a:t>
                      </a:r>
                      <a:endParaRPr b="1" sz="900">
                        <a:solidFill>
                          <a:schemeClr val="lt1"/>
                        </a:solidFill>
                        <a:latin typeface="Karla"/>
                        <a:ea typeface="Karla"/>
                        <a:cs typeface="Karla"/>
                        <a:sym typeface="Karla"/>
                      </a:endParaRPr>
                    </a:p>
                    <a:p>
                      <a:pPr indent="0" lvl="0" marL="0" rtl="0" algn="l">
                        <a:spcBef>
                          <a:spcPts val="1600"/>
                        </a:spcBef>
                        <a:spcAft>
                          <a:spcPts val="1600"/>
                        </a:spcAft>
                        <a:buNone/>
                      </a:pPr>
                      <a:r>
                        <a:t/>
                      </a:r>
                      <a:endParaRPr b="1" sz="9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txBox="1"/>
          <p:nvPr>
            <p:ph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MEMBERS</a:t>
            </a:r>
            <a:endParaRPr/>
          </a:p>
        </p:txBody>
      </p:sp>
      <p:graphicFrame>
        <p:nvGraphicFramePr>
          <p:cNvPr id="315" name="Google Shape;315;p28"/>
          <p:cNvGraphicFramePr/>
          <p:nvPr/>
        </p:nvGraphicFramePr>
        <p:xfrm>
          <a:off x="1346213" y="1763250"/>
          <a:ext cx="3000000" cy="3000000"/>
        </p:xfrm>
        <a:graphic>
          <a:graphicData uri="http://schemas.openxmlformats.org/drawingml/2006/table">
            <a:tbl>
              <a:tblPr>
                <a:noFill/>
                <a:tableStyleId>{EE1AD1C0-4A51-44EA-B23A-B038549C2EB8}</a:tableStyleId>
              </a:tblPr>
              <a:tblGrid>
                <a:gridCol w="2048800"/>
                <a:gridCol w="4389225"/>
              </a:tblGrid>
              <a:tr h="666500">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20BCY10110</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marR="0" rtl="0" algn="l">
                        <a:lnSpc>
                          <a:spcPct val="100000"/>
                        </a:lnSpc>
                        <a:spcBef>
                          <a:spcPts val="0"/>
                        </a:spcBef>
                        <a:spcAft>
                          <a:spcPts val="1600"/>
                        </a:spcAft>
                        <a:buNone/>
                      </a:pPr>
                      <a:r>
                        <a:rPr b="1" lang="en" sz="1200">
                          <a:solidFill>
                            <a:schemeClr val="lt1"/>
                          </a:solidFill>
                          <a:latin typeface="Karla"/>
                          <a:ea typeface="Karla"/>
                          <a:cs typeface="Karla"/>
                          <a:sym typeface="Karla"/>
                        </a:rPr>
                        <a:t>GNANA PRAKASH</a:t>
                      </a:r>
                      <a:endParaRPr b="1" sz="12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541725">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20BCY10112</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1200">
                          <a:solidFill>
                            <a:schemeClr val="lt1"/>
                          </a:solidFill>
                          <a:latin typeface="Karla"/>
                          <a:ea typeface="Karla"/>
                          <a:cs typeface="Karla"/>
                          <a:sym typeface="Karla"/>
                        </a:rPr>
                        <a:t>SHASHANK AADARSH P S</a:t>
                      </a:r>
                      <a:endParaRPr b="1" sz="12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541725">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20BCY10121</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1600"/>
                        </a:spcAft>
                        <a:buNone/>
                      </a:pPr>
                      <a:r>
                        <a:rPr b="1" lang="en" sz="1200">
                          <a:solidFill>
                            <a:schemeClr val="lt1"/>
                          </a:solidFill>
                          <a:latin typeface="Karla"/>
                          <a:ea typeface="Karla"/>
                          <a:cs typeface="Karla"/>
                          <a:sym typeface="Karla"/>
                        </a:rPr>
                        <a:t>INBAARASU T U</a:t>
                      </a:r>
                      <a:endParaRPr b="1" sz="12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r h="541725">
                <a:tc>
                  <a:txBody>
                    <a:bodyPr/>
                    <a:lstStyle/>
                    <a:p>
                      <a:pPr indent="0" lvl="0" marL="0" rtl="0" algn="l">
                        <a:spcBef>
                          <a:spcPts val="0"/>
                        </a:spcBef>
                        <a:spcAft>
                          <a:spcPts val="0"/>
                        </a:spcAft>
                        <a:buNone/>
                      </a:pPr>
                      <a:r>
                        <a:rPr b="1" lang="en" sz="1100">
                          <a:solidFill>
                            <a:schemeClr val="accent1"/>
                          </a:solidFill>
                          <a:latin typeface="Audiowide"/>
                          <a:ea typeface="Audiowide"/>
                          <a:cs typeface="Audiowide"/>
                          <a:sym typeface="Audiowide"/>
                        </a:rPr>
                        <a:t>20BCY10154</a:t>
                      </a:r>
                      <a:endParaRPr b="1" sz="1100">
                        <a:solidFill>
                          <a:schemeClr val="accent1"/>
                        </a:solidFill>
                        <a:latin typeface="Audiowide"/>
                        <a:ea typeface="Audiowide"/>
                        <a:cs typeface="Audiowide"/>
                        <a:sym typeface="Audiowide"/>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c>
                  <a:txBody>
                    <a:bodyPr/>
                    <a:lstStyle/>
                    <a:p>
                      <a:pPr indent="0" lvl="0" marL="0" rtl="0" algn="l">
                        <a:spcBef>
                          <a:spcPts val="0"/>
                        </a:spcBef>
                        <a:spcAft>
                          <a:spcPts val="0"/>
                        </a:spcAft>
                        <a:buNone/>
                      </a:pPr>
                      <a:r>
                        <a:rPr b="1" lang="en" sz="1200">
                          <a:solidFill>
                            <a:schemeClr val="lt1"/>
                          </a:solidFill>
                          <a:latin typeface="Karla"/>
                          <a:ea typeface="Karla"/>
                          <a:cs typeface="Karla"/>
                          <a:sym typeface="Karla"/>
                        </a:rPr>
                        <a:t>JAISURYA J</a:t>
                      </a:r>
                      <a:endParaRPr b="1" sz="1200">
                        <a:solidFill>
                          <a:schemeClr val="lt1"/>
                        </a:solidFill>
                        <a:latin typeface="Karla"/>
                        <a:ea typeface="Karla"/>
                        <a:cs typeface="Karla"/>
                        <a:sym typeface="Karla"/>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10355F">
                        <a:alpha val="59069"/>
                      </a:srgbClr>
                    </a:solidFill>
                  </a:tcPr>
                </a:tc>
              </a:tr>
            </a:tbl>
          </a:graphicData>
        </a:graphic>
      </p:graphicFrame>
      <p:grpSp>
        <p:nvGrpSpPr>
          <p:cNvPr id="316" name="Google Shape;316;p28"/>
          <p:cNvGrpSpPr/>
          <p:nvPr/>
        </p:nvGrpSpPr>
        <p:grpSpPr>
          <a:xfrm>
            <a:off x="216232" y="3830296"/>
            <a:ext cx="288601" cy="1096693"/>
            <a:chOff x="1006700" y="2603975"/>
            <a:chExt cx="55450" cy="210700"/>
          </a:xfrm>
        </p:grpSpPr>
        <p:sp>
          <p:nvSpPr>
            <p:cNvPr id="317" name="Google Shape;317;p28"/>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28"/>
          <p:cNvGrpSpPr/>
          <p:nvPr/>
        </p:nvGrpSpPr>
        <p:grpSpPr>
          <a:xfrm>
            <a:off x="8596681" y="736494"/>
            <a:ext cx="464268" cy="431989"/>
            <a:chOff x="827350" y="3629733"/>
            <a:chExt cx="1431600" cy="1332067"/>
          </a:xfrm>
        </p:grpSpPr>
        <p:sp>
          <p:nvSpPr>
            <p:cNvPr id="324" name="Google Shape;324;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28"/>
          <p:cNvGrpSpPr/>
          <p:nvPr/>
        </p:nvGrpSpPr>
        <p:grpSpPr>
          <a:xfrm>
            <a:off x="8596636" y="178169"/>
            <a:ext cx="356755" cy="331951"/>
            <a:chOff x="827350" y="3629733"/>
            <a:chExt cx="1431600" cy="1332067"/>
          </a:xfrm>
        </p:grpSpPr>
        <p:sp>
          <p:nvSpPr>
            <p:cNvPr id="328" name="Google Shape;328;p28"/>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8"/>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8"/>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6"/>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txBox="1"/>
          <p:nvPr>
            <p:ph idx="15"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870" name="Google Shape;870;p46"/>
          <p:cNvSpPr txBox="1"/>
          <p:nvPr>
            <p:ph idx="14" type="subTitle"/>
          </p:nvPr>
        </p:nvSpPr>
        <p:spPr>
          <a:xfrm>
            <a:off x="713225" y="1288350"/>
            <a:ext cx="7705800" cy="3087300"/>
          </a:xfrm>
          <a:prstGeom prst="rect">
            <a:avLst/>
          </a:prstGeom>
        </p:spPr>
        <p:txBody>
          <a:bodyPr anchorCtr="0" anchor="t" bIns="91425" lIns="274300" spcFirstLastPara="1" rIns="274300" wrap="square" tIns="91425">
            <a:noAutofit/>
          </a:bodyPr>
          <a:lstStyle/>
          <a:p>
            <a:pPr indent="0" lvl="0" marL="0" rtl="0" algn="l">
              <a:spcBef>
                <a:spcPts val="0"/>
              </a:spcBef>
              <a:spcAft>
                <a:spcPts val="0"/>
              </a:spcAft>
              <a:buNone/>
            </a:pPr>
            <a:r>
              <a:rPr lang="en"/>
              <a:t>[1]  X. Cai, K. Shi, K. She, S. Zhong, Y. Soh, and Y. Yu, ‘‘Performance error estimation and elastic integral event triggering mechanism design for T–S fuzzy networked control system under dos attacks,’’ IEEE Trans. Fuzzy Syst., vol. 31, no. 4, pp. 1–12, Apr. 2023.</a:t>
            </a:r>
            <a:endParaRPr/>
          </a:p>
          <a:p>
            <a:pPr indent="0" lvl="0" marL="0" rtl="0" algn="l">
              <a:spcBef>
                <a:spcPts val="0"/>
              </a:spcBef>
              <a:spcAft>
                <a:spcPts val="0"/>
              </a:spcAft>
              <a:buNone/>
            </a:pPr>
            <a:r>
              <a:rPr lang="en"/>
              <a:t>[2]  A. O. Alzahrani and M. J. F. Alenazi, ‘‘ML-IDSDN: Machine learning based intrusion detection system for software-defined network,’’ Concurrency Comput., Pract. Exper., vol. 35, no. 1, pp. 1–12, Jan. 2023.</a:t>
            </a:r>
            <a:endParaRPr/>
          </a:p>
          <a:p>
            <a:pPr indent="0" lvl="0" marL="0" rtl="0" algn="l">
              <a:spcBef>
                <a:spcPts val="0"/>
              </a:spcBef>
              <a:spcAft>
                <a:spcPts val="0"/>
              </a:spcAft>
              <a:buNone/>
            </a:pPr>
            <a:r>
              <a:rPr lang="en"/>
              <a:t>[3]   A. Almazyad, L. Halman, and A. Alsaeed, ‘‘Probe attack detection using an improved intrusion detection system,’’ Comput., Mater. Continua, vol. 74, no. 3, pp. 4769–4784, 2023, doi: 10.32604/cmc.2023.033382.</a:t>
            </a:r>
            <a:endParaRPr/>
          </a:p>
          <a:p>
            <a:pPr indent="0" lvl="0" marL="0" rtl="0" algn="l">
              <a:spcBef>
                <a:spcPts val="0"/>
              </a:spcBef>
              <a:spcAft>
                <a:spcPts val="0"/>
              </a:spcAft>
              <a:buNone/>
            </a:pPr>
            <a:r>
              <a:rPr lang="en"/>
              <a:t>[4]  H. Babbar, S. Rani, and S. A. AlQahtani, ‘‘Intelligent edge load migration in SDN-IIoT for smart healthcare,’’ IEEE Trans. Ind. Informat., vol. 18, no. 11, pp. 8058–8064, Nov. 2022.</a:t>
            </a:r>
            <a:endParaRPr/>
          </a:p>
          <a:p>
            <a:pPr indent="0" lvl="0" marL="0" rtl="0" algn="l">
              <a:spcBef>
                <a:spcPts val="0"/>
              </a:spcBef>
              <a:spcAft>
                <a:spcPts val="0"/>
              </a:spcAft>
              <a:buNone/>
            </a:pPr>
            <a:r>
              <a:rPr lang="en"/>
              <a:t>[5]  B. Mladenov and G. Iliev, ‘‘Studying the effect of internal DOS attacks over SDN controller during switch registration process,’’ in Proc. Int. Symp. Netw., Comput. Commun. (ISNCC), Jul. 2022, pp. 1–4.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871" name="Google Shape;871;p46"/>
          <p:cNvGrpSpPr/>
          <p:nvPr/>
        </p:nvGrpSpPr>
        <p:grpSpPr>
          <a:xfrm rot="-5400000">
            <a:off x="568932" y="-282854"/>
            <a:ext cx="288601" cy="1096693"/>
            <a:chOff x="1006700" y="2603975"/>
            <a:chExt cx="55450" cy="210700"/>
          </a:xfrm>
        </p:grpSpPr>
        <p:sp>
          <p:nvSpPr>
            <p:cNvPr id="872" name="Google Shape;872;p46"/>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6"/>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6"/>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46"/>
          <p:cNvGrpSpPr/>
          <p:nvPr/>
        </p:nvGrpSpPr>
        <p:grpSpPr>
          <a:xfrm>
            <a:off x="8172656" y="4222180"/>
            <a:ext cx="811145" cy="754483"/>
            <a:chOff x="827350" y="3629733"/>
            <a:chExt cx="1431600" cy="1332067"/>
          </a:xfrm>
        </p:grpSpPr>
        <p:sp>
          <p:nvSpPr>
            <p:cNvPr id="879" name="Google Shape;879;p4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46"/>
          <p:cNvGrpSpPr/>
          <p:nvPr/>
        </p:nvGrpSpPr>
        <p:grpSpPr>
          <a:xfrm>
            <a:off x="8430765" y="3778632"/>
            <a:ext cx="326119" cy="303312"/>
            <a:chOff x="827350" y="3629733"/>
            <a:chExt cx="1431600" cy="1332067"/>
          </a:xfrm>
        </p:grpSpPr>
        <p:sp>
          <p:nvSpPr>
            <p:cNvPr id="883" name="Google Shape;883;p4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46"/>
          <p:cNvGrpSpPr/>
          <p:nvPr/>
        </p:nvGrpSpPr>
        <p:grpSpPr>
          <a:xfrm>
            <a:off x="7631179" y="4568552"/>
            <a:ext cx="458971" cy="426928"/>
            <a:chOff x="827350" y="3629733"/>
            <a:chExt cx="1431600" cy="1332067"/>
          </a:xfrm>
        </p:grpSpPr>
        <p:sp>
          <p:nvSpPr>
            <p:cNvPr id="887" name="Google Shape;887;p46"/>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47"/>
          <p:cNvSpPr/>
          <p:nvPr/>
        </p:nvSpPr>
        <p:spPr>
          <a:xfrm>
            <a:off x="2085763" y="1540975"/>
            <a:ext cx="5689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7"/>
          <p:cNvSpPr txBox="1"/>
          <p:nvPr>
            <p:ph idx="4294967295" type="ctrTitle"/>
          </p:nvPr>
        </p:nvSpPr>
        <p:spPr>
          <a:xfrm>
            <a:off x="2123100" y="2151400"/>
            <a:ext cx="5652300" cy="115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900"/>
              <a:t>Thank You!</a:t>
            </a:r>
            <a:endParaRPr sz="6900"/>
          </a:p>
        </p:txBody>
      </p:sp>
      <p:grpSp>
        <p:nvGrpSpPr>
          <p:cNvPr id="896" name="Google Shape;896;p47"/>
          <p:cNvGrpSpPr/>
          <p:nvPr/>
        </p:nvGrpSpPr>
        <p:grpSpPr>
          <a:xfrm>
            <a:off x="551124" y="3629702"/>
            <a:ext cx="1178637" cy="1096691"/>
            <a:chOff x="827350" y="3629733"/>
            <a:chExt cx="1431600" cy="1332067"/>
          </a:xfrm>
        </p:grpSpPr>
        <p:sp>
          <p:nvSpPr>
            <p:cNvPr id="897" name="Google Shape;897;p4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47"/>
          <p:cNvGrpSpPr/>
          <p:nvPr/>
        </p:nvGrpSpPr>
        <p:grpSpPr>
          <a:xfrm>
            <a:off x="322602" y="2902809"/>
            <a:ext cx="781224" cy="726909"/>
            <a:chOff x="827350" y="3629733"/>
            <a:chExt cx="1431600" cy="1332067"/>
          </a:xfrm>
        </p:grpSpPr>
        <p:sp>
          <p:nvSpPr>
            <p:cNvPr id="901" name="Google Shape;901;p4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4" name="Google Shape;904;p47"/>
          <p:cNvGrpSpPr/>
          <p:nvPr/>
        </p:nvGrpSpPr>
        <p:grpSpPr>
          <a:xfrm>
            <a:off x="7466251" y="219713"/>
            <a:ext cx="895180" cy="832942"/>
            <a:chOff x="827350" y="3629733"/>
            <a:chExt cx="1431600" cy="1332067"/>
          </a:xfrm>
        </p:grpSpPr>
        <p:sp>
          <p:nvSpPr>
            <p:cNvPr id="905" name="Google Shape;905;p4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47"/>
          <p:cNvGrpSpPr/>
          <p:nvPr/>
        </p:nvGrpSpPr>
        <p:grpSpPr>
          <a:xfrm>
            <a:off x="8131283" y="1065715"/>
            <a:ext cx="598982" cy="557337"/>
            <a:chOff x="827350" y="3629733"/>
            <a:chExt cx="1431600" cy="1332067"/>
          </a:xfrm>
        </p:grpSpPr>
        <p:sp>
          <p:nvSpPr>
            <p:cNvPr id="909" name="Google Shape;909;p4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47"/>
          <p:cNvGrpSpPr/>
          <p:nvPr/>
        </p:nvGrpSpPr>
        <p:grpSpPr>
          <a:xfrm>
            <a:off x="6901231" y="620669"/>
            <a:ext cx="464268" cy="431989"/>
            <a:chOff x="827350" y="3629733"/>
            <a:chExt cx="1431600" cy="1332067"/>
          </a:xfrm>
        </p:grpSpPr>
        <p:sp>
          <p:nvSpPr>
            <p:cNvPr id="913" name="Google Shape;913;p47"/>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7"/>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7"/>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p:nvPr/>
        </p:nvSpPr>
        <p:spPr>
          <a:xfrm>
            <a:off x="713225" y="510300"/>
            <a:ext cx="7704000" cy="6321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1475975"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182000"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888025" y="128222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147597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182000"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888025" y="3127475"/>
            <a:ext cx="780000" cy="572700"/>
          </a:xfrm>
          <a:prstGeom prst="snip2DiagRect">
            <a:avLst>
              <a:gd fmla="val 0" name="adj1"/>
              <a:gd fmla="val 22148"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txBox="1"/>
          <p:nvPr>
            <p:ph idx="21" type="title"/>
          </p:nvPr>
        </p:nvSpPr>
        <p:spPr>
          <a:xfrm>
            <a:off x="718150" y="540000"/>
            <a:ext cx="7705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INDEX</a:t>
            </a:r>
            <a:endParaRPr/>
          </a:p>
        </p:txBody>
      </p:sp>
      <p:sp>
        <p:nvSpPr>
          <p:cNvPr id="343" name="Google Shape;343;p29"/>
          <p:cNvSpPr txBox="1"/>
          <p:nvPr>
            <p:ph idx="8" type="title"/>
          </p:nvPr>
        </p:nvSpPr>
        <p:spPr>
          <a:xfrm>
            <a:off x="1415374"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44" name="Google Shape;344;p29"/>
          <p:cNvSpPr txBox="1"/>
          <p:nvPr>
            <p:ph idx="9" type="title"/>
          </p:nvPr>
        </p:nvSpPr>
        <p:spPr>
          <a:xfrm>
            <a:off x="4121401"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45" name="Google Shape;345;p29"/>
          <p:cNvSpPr txBox="1"/>
          <p:nvPr>
            <p:ph idx="15" type="title"/>
          </p:nvPr>
        </p:nvSpPr>
        <p:spPr>
          <a:xfrm>
            <a:off x="6125276" y="3946425"/>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346" name="Google Shape;346;p29"/>
          <p:cNvSpPr txBox="1"/>
          <p:nvPr>
            <p:ph type="title"/>
          </p:nvPr>
        </p:nvSpPr>
        <p:spPr>
          <a:xfrm>
            <a:off x="699674" y="2196075"/>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347" name="Google Shape;347;p29"/>
          <p:cNvSpPr txBox="1"/>
          <p:nvPr>
            <p:ph idx="2" type="title"/>
          </p:nvPr>
        </p:nvSpPr>
        <p:spPr>
          <a:xfrm>
            <a:off x="713224" y="3946413"/>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of the project</a:t>
            </a:r>
            <a:endParaRPr/>
          </a:p>
        </p:txBody>
      </p:sp>
      <p:sp>
        <p:nvSpPr>
          <p:cNvPr id="348" name="Google Shape;348;p29"/>
          <p:cNvSpPr txBox="1"/>
          <p:nvPr>
            <p:ph idx="4" type="title"/>
          </p:nvPr>
        </p:nvSpPr>
        <p:spPr>
          <a:xfrm>
            <a:off x="3419251" y="3717288"/>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Architecture </a:t>
            </a:r>
            <a:endParaRPr/>
          </a:p>
        </p:txBody>
      </p:sp>
      <p:sp>
        <p:nvSpPr>
          <p:cNvPr id="349" name="Google Shape;349;p29"/>
          <p:cNvSpPr txBox="1"/>
          <p:nvPr>
            <p:ph idx="6" type="title"/>
          </p:nvPr>
        </p:nvSpPr>
        <p:spPr>
          <a:xfrm>
            <a:off x="3412476" y="2151150"/>
            <a:ext cx="230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Existing solutions</a:t>
            </a:r>
            <a:endParaRPr/>
          </a:p>
        </p:txBody>
      </p:sp>
      <p:sp>
        <p:nvSpPr>
          <p:cNvPr id="350" name="Google Shape;350;p29"/>
          <p:cNvSpPr txBox="1"/>
          <p:nvPr>
            <p:ph idx="13" type="title"/>
          </p:nvPr>
        </p:nvSpPr>
        <p:spPr>
          <a:xfrm>
            <a:off x="1415374"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51" name="Google Shape;351;p29"/>
          <p:cNvSpPr txBox="1"/>
          <p:nvPr>
            <p:ph idx="14" type="title"/>
          </p:nvPr>
        </p:nvSpPr>
        <p:spPr>
          <a:xfrm>
            <a:off x="4121401"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52" name="Google Shape;352;p29"/>
          <p:cNvSpPr txBox="1"/>
          <p:nvPr>
            <p:ph idx="17" type="title"/>
          </p:nvPr>
        </p:nvSpPr>
        <p:spPr>
          <a:xfrm>
            <a:off x="6030325" y="2364663"/>
            <a:ext cx="24954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 of existing solutions</a:t>
            </a:r>
            <a:endParaRPr/>
          </a:p>
        </p:txBody>
      </p:sp>
      <p:sp>
        <p:nvSpPr>
          <p:cNvPr id="353" name="Google Shape;353;p29"/>
          <p:cNvSpPr txBox="1"/>
          <p:nvPr>
            <p:ph idx="19" type="title"/>
          </p:nvPr>
        </p:nvSpPr>
        <p:spPr>
          <a:xfrm>
            <a:off x="6827426" y="319002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54" name="Google Shape;354;p29"/>
          <p:cNvSpPr txBox="1"/>
          <p:nvPr>
            <p:ph idx="20" type="title"/>
          </p:nvPr>
        </p:nvSpPr>
        <p:spPr>
          <a:xfrm>
            <a:off x="6827426" y="1344775"/>
            <a:ext cx="9012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55" name="Google Shape;355;p29"/>
          <p:cNvGrpSpPr/>
          <p:nvPr/>
        </p:nvGrpSpPr>
        <p:grpSpPr>
          <a:xfrm>
            <a:off x="57111" y="583985"/>
            <a:ext cx="520959" cy="484739"/>
            <a:chOff x="827350" y="3629733"/>
            <a:chExt cx="1431600" cy="1332067"/>
          </a:xfrm>
        </p:grpSpPr>
        <p:sp>
          <p:nvSpPr>
            <p:cNvPr id="356" name="Google Shape;356;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9"/>
          <p:cNvGrpSpPr/>
          <p:nvPr/>
        </p:nvGrpSpPr>
        <p:grpSpPr>
          <a:xfrm>
            <a:off x="409461" y="85600"/>
            <a:ext cx="409581" cy="381104"/>
            <a:chOff x="827350" y="3629733"/>
            <a:chExt cx="1431600" cy="1332067"/>
          </a:xfrm>
        </p:grpSpPr>
        <p:sp>
          <p:nvSpPr>
            <p:cNvPr id="360" name="Google Shape;360;p29"/>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txBox="1"/>
          <p:nvPr>
            <p:ph type="title"/>
          </p:nvPr>
        </p:nvSpPr>
        <p:spPr>
          <a:xfrm>
            <a:off x="4475900" y="1837600"/>
            <a:ext cx="3527700" cy="12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69" name="Google Shape;369;p30"/>
          <p:cNvSpPr txBox="1"/>
          <p:nvPr>
            <p:ph idx="2" type="title"/>
          </p:nvPr>
        </p:nvSpPr>
        <p:spPr>
          <a:xfrm>
            <a:off x="1931113" y="1872250"/>
            <a:ext cx="17289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70" name="Google Shape;370;p30"/>
          <p:cNvGrpSpPr/>
          <p:nvPr/>
        </p:nvGrpSpPr>
        <p:grpSpPr>
          <a:xfrm rot="10800000">
            <a:off x="8057882" y="382596"/>
            <a:ext cx="288601" cy="1096693"/>
            <a:chOff x="1006700" y="2603975"/>
            <a:chExt cx="55450" cy="210700"/>
          </a:xfrm>
        </p:grpSpPr>
        <p:sp>
          <p:nvSpPr>
            <p:cNvPr id="371" name="Google Shape;371;p3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30"/>
          <p:cNvGrpSpPr/>
          <p:nvPr/>
        </p:nvGrpSpPr>
        <p:grpSpPr>
          <a:xfrm>
            <a:off x="558602" y="508321"/>
            <a:ext cx="781224" cy="726909"/>
            <a:chOff x="827350" y="3629733"/>
            <a:chExt cx="1431600" cy="1332067"/>
          </a:xfrm>
        </p:grpSpPr>
        <p:sp>
          <p:nvSpPr>
            <p:cNvPr id="378" name="Google Shape;378;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0"/>
          <p:cNvGrpSpPr/>
          <p:nvPr/>
        </p:nvGrpSpPr>
        <p:grpSpPr>
          <a:xfrm>
            <a:off x="1387564" y="321673"/>
            <a:ext cx="356325" cy="331552"/>
            <a:chOff x="827350" y="3629733"/>
            <a:chExt cx="1431600" cy="1332067"/>
          </a:xfrm>
        </p:grpSpPr>
        <p:sp>
          <p:nvSpPr>
            <p:cNvPr id="382" name="Google Shape;382;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30"/>
          <p:cNvGrpSpPr/>
          <p:nvPr/>
        </p:nvGrpSpPr>
        <p:grpSpPr>
          <a:xfrm>
            <a:off x="7535601" y="3848738"/>
            <a:ext cx="895180" cy="832942"/>
            <a:chOff x="827350" y="3629733"/>
            <a:chExt cx="1431600" cy="1332067"/>
          </a:xfrm>
        </p:grpSpPr>
        <p:sp>
          <p:nvSpPr>
            <p:cNvPr id="386" name="Google Shape;386;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30"/>
          <p:cNvGrpSpPr/>
          <p:nvPr/>
        </p:nvGrpSpPr>
        <p:grpSpPr>
          <a:xfrm>
            <a:off x="7902683" y="2980240"/>
            <a:ext cx="598982" cy="557337"/>
            <a:chOff x="827350" y="3629733"/>
            <a:chExt cx="1431600" cy="1332067"/>
          </a:xfrm>
        </p:grpSpPr>
        <p:sp>
          <p:nvSpPr>
            <p:cNvPr id="390" name="Google Shape;390;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0"/>
          <p:cNvGrpSpPr/>
          <p:nvPr/>
        </p:nvGrpSpPr>
        <p:grpSpPr>
          <a:xfrm>
            <a:off x="6634531" y="4239131"/>
            <a:ext cx="464268" cy="431989"/>
            <a:chOff x="827350" y="3629733"/>
            <a:chExt cx="1431600" cy="1332067"/>
          </a:xfrm>
        </p:grpSpPr>
        <p:sp>
          <p:nvSpPr>
            <p:cNvPr id="394" name="Google Shape;394;p30"/>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0"/>
          <p:cNvGrpSpPr/>
          <p:nvPr/>
        </p:nvGrpSpPr>
        <p:grpSpPr>
          <a:xfrm rot="5400000">
            <a:off x="962657" y="3906771"/>
            <a:ext cx="288601" cy="1096693"/>
            <a:chOff x="1006700" y="2603975"/>
            <a:chExt cx="55450" cy="210700"/>
          </a:xfrm>
        </p:grpSpPr>
        <p:sp>
          <p:nvSpPr>
            <p:cNvPr id="398" name="Google Shape;398;p30"/>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p:nvPr/>
        </p:nvSpPr>
        <p:spPr>
          <a:xfrm>
            <a:off x="971400" y="975300"/>
            <a:ext cx="7201200" cy="3192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txBox="1"/>
          <p:nvPr>
            <p:ph idx="1" type="subTitle"/>
          </p:nvPr>
        </p:nvSpPr>
        <p:spPr>
          <a:xfrm flipH="1">
            <a:off x="1185525" y="1036125"/>
            <a:ext cx="6850200" cy="29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 The healthcare industry faces a significant challenge in protecting patient data within software-defined networks (SDNs) susceptible to cyber intrusions.  This research aims to address this challenge by developing a machine learning-based cyber-attack detector (MCAD) for healthcare systems. The system will utilize the Ryu controller and be assessed against different machine learning algorithms and attack scenarios to enhance healthcare data security and network resilience.</a:t>
            </a:r>
            <a:endParaRPr sz="1900"/>
          </a:p>
        </p:txBody>
      </p:sp>
      <p:grpSp>
        <p:nvGrpSpPr>
          <p:cNvPr id="410" name="Google Shape;410;p31"/>
          <p:cNvGrpSpPr/>
          <p:nvPr/>
        </p:nvGrpSpPr>
        <p:grpSpPr>
          <a:xfrm>
            <a:off x="424632" y="3695521"/>
            <a:ext cx="288601" cy="1096693"/>
            <a:chOff x="1006700" y="2603975"/>
            <a:chExt cx="55450" cy="210700"/>
          </a:xfrm>
        </p:grpSpPr>
        <p:sp>
          <p:nvSpPr>
            <p:cNvPr id="411" name="Google Shape;411;p31"/>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31"/>
          <p:cNvGrpSpPr/>
          <p:nvPr/>
        </p:nvGrpSpPr>
        <p:grpSpPr>
          <a:xfrm>
            <a:off x="7351974" y="351277"/>
            <a:ext cx="1178637" cy="1096691"/>
            <a:chOff x="827350" y="3629733"/>
            <a:chExt cx="1431600" cy="1332067"/>
          </a:xfrm>
        </p:grpSpPr>
        <p:sp>
          <p:nvSpPr>
            <p:cNvPr id="418" name="Google Shape;418;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31"/>
          <p:cNvGrpSpPr/>
          <p:nvPr/>
        </p:nvGrpSpPr>
        <p:grpSpPr>
          <a:xfrm>
            <a:off x="7916327" y="1616596"/>
            <a:ext cx="781224" cy="726909"/>
            <a:chOff x="827350" y="3629733"/>
            <a:chExt cx="1431600" cy="1332067"/>
          </a:xfrm>
        </p:grpSpPr>
        <p:sp>
          <p:nvSpPr>
            <p:cNvPr id="422" name="Google Shape;422;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31"/>
          <p:cNvGrpSpPr/>
          <p:nvPr/>
        </p:nvGrpSpPr>
        <p:grpSpPr>
          <a:xfrm>
            <a:off x="6235139" y="539499"/>
            <a:ext cx="637062" cy="592770"/>
            <a:chOff x="827350" y="3629733"/>
            <a:chExt cx="1431600" cy="1332067"/>
          </a:xfrm>
        </p:grpSpPr>
        <p:sp>
          <p:nvSpPr>
            <p:cNvPr id="426" name="Google Shape;426;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1"/>
          <p:cNvGrpSpPr/>
          <p:nvPr/>
        </p:nvGrpSpPr>
        <p:grpSpPr>
          <a:xfrm>
            <a:off x="6886468" y="329561"/>
            <a:ext cx="451240" cy="419868"/>
            <a:chOff x="827350" y="3629733"/>
            <a:chExt cx="1431600" cy="1332067"/>
          </a:xfrm>
        </p:grpSpPr>
        <p:sp>
          <p:nvSpPr>
            <p:cNvPr id="430" name="Google Shape;430;p31"/>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txBox="1"/>
          <p:nvPr>
            <p:ph type="title"/>
          </p:nvPr>
        </p:nvSpPr>
        <p:spPr>
          <a:xfrm>
            <a:off x="4443825" y="1942800"/>
            <a:ext cx="3954900" cy="12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EXISTING SOLUTIONS</a:t>
            </a:r>
            <a:endParaRPr/>
          </a:p>
        </p:txBody>
      </p:sp>
      <p:sp>
        <p:nvSpPr>
          <p:cNvPr id="439" name="Google Shape;439;p32"/>
          <p:cNvSpPr txBox="1"/>
          <p:nvPr>
            <p:ph idx="2" type="title"/>
          </p:nvPr>
        </p:nvSpPr>
        <p:spPr>
          <a:xfrm>
            <a:off x="1655300" y="1872250"/>
            <a:ext cx="21981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40" name="Google Shape;440;p32"/>
          <p:cNvGrpSpPr/>
          <p:nvPr/>
        </p:nvGrpSpPr>
        <p:grpSpPr>
          <a:xfrm rot="10800000">
            <a:off x="8057882" y="382596"/>
            <a:ext cx="288601" cy="1096693"/>
            <a:chOff x="1006700" y="2603975"/>
            <a:chExt cx="55450" cy="210700"/>
          </a:xfrm>
        </p:grpSpPr>
        <p:sp>
          <p:nvSpPr>
            <p:cNvPr id="441" name="Google Shape;441;p3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32"/>
          <p:cNvGrpSpPr/>
          <p:nvPr/>
        </p:nvGrpSpPr>
        <p:grpSpPr>
          <a:xfrm>
            <a:off x="558602" y="508321"/>
            <a:ext cx="781224" cy="726909"/>
            <a:chOff x="827350" y="3629733"/>
            <a:chExt cx="1431600" cy="1332067"/>
          </a:xfrm>
        </p:grpSpPr>
        <p:sp>
          <p:nvSpPr>
            <p:cNvPr id="448" name="Google Shape;448;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32"/>
          <p:cNvGrpSpPr/>
          <p:nvPr/>
        </p:nvGrpSpPr>
        <p:grpSpPr>
          <a:xfrm>
            <a:off x="1387564" y="321673"/>
            <a:ext cx="356325" cy="331552"/>
            <a:chOff x="827350" y="3629733"/>
            <a:chExt cx="1431600" cy="1332067"/>
          </a:xfrm>
        </p:grpSpPr>
        <p:sp>
          <p:nvSpPr>
            <p:cNvPr id="452" name="Google Shape;452;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32"/>
          <p:cNvGrpSpPr/>
          <p:nvPr/>
        </p:nvGrpSpPr>
        <p:grpSpPr>
          <a:xfrm>
            <a:off x="7535601" y="3848738"/>
            <a:ext cx="895180" cy="832942"/>
            <a:chOff x="827350" y="3629733"/>
            <a:chExt cx="1431600" cy="1332067"/>
          </a:xfrm>
        </p:grpSpPr>
        <p:sp>
          <p:nvSpPr>
            <p:cNvPr id="456" name="Google Shape;456;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32"/>
          <p:cNvGrpSpPr/>
          <p:nvPr/>
        </p:nvGrpSpPr>
        <p:grpSpPr>
          <a:xfrm>
            <a:off x="7902683" y="2980240"/>
            <a:ext cx="598982" cy="557337"/>
            <a:chOff x="827350" y="3629733"/>
            <a:chExt cx="1431600" cy="1332067"/>
          </a:xfrm>
        </p:grpSpPr>
        <p:sp>
          <p:nvSpPr>
            <p:cNvPr id="460" name="Google Shape;460;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32"/>
          <p:cNvGrpSpPr/>
          <p:nvPr/>
        </p:nvGrpSpPr>
        <p:grpSpPr>
          <a:xfrm>
            <a:off x="6634531" y="4239131"/>
            <a:ext cx="464268" cy="431989"/>
            <a:chOff x="827350" y="3629733"/>
            <a:chExt cx="1431600" cy="1332067"/>
          </a:xfrm>
        </p:grpSpPr>
        <p:sp>
          <p:nvSpPr>
            <p:cNvPr id="464" name="Google Shape;464;p32"/>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32"/>
          <p:cNvGrpSpPr/>
          <p:nvPr/>
        </p:nvGrpSpPr>
        <p:grpSpPr>
          <a:xfrm rot="5400000">
            <a:off x="962657" y="3906771"/>
            <a:ext cx="288601" cy="1096693"/>
            <a:chOff x="1006700" y="2603975"/>
            <a:chExt cx="55450" cy="210700"/>
          </a:xfrm>
        </p:grpSpPr>
        <p:sp>
          <p:nvSpPr>
            <p:cNvPr id="468" name="Google Shape;468;p32"/>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3"/>
          <p:cNvSpPr/>
          <p:nvPr/>
        </p:nvSpPr>
        <p:spPr>
          <a:xfrm>
            <a:off x="1381925" y="1329950"/>
            <a:ext cx="6239400" cy="27159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3"/>
          <p:cNvGrpSpPr/>
          <p:nvPr/>
        </p:nvGrpSpPr>
        <p:grpSpPr>
          <a:xfrm rot="10800000">
            <a:off x="8182795" y="3741521"/>
            <a:ext cx="288601" cy="1096693"/>
            <a:chOff x="1006700" y="2603975"/>
            <a:chExt cx="55450" cy="210700"/>
          </a:xfrm>
        </p:grpSpPr>
        <p:sp>
          <p:nvSpPr>
            <p:cNvPr id="480" name="Google Shape;480;p3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3"/>
          <p:cNvGrpSpPr/>
          <p:nvPr/>
        </p:nvGrpSpPr>
        <p:grpSpPr>
          <a:xfrm>
            <a:off x="535539" y="4091671"/>
            <a:ext cx="781224" cy="726909"/>
            <a:chOff x="827350" y="3629733"/>
            <a:chExt cx="1431600" cy="1332067"/>
          </a:xfrm>
        </p:grpSpPr>
        <p:sp>
          <p:nvSpPr>
            <p:cNvPr id="487" name="Google Shape;487;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33"/>
          <p:cNvGrpSpPr/>
          <p:nvPr/>
        </p:nvGrpSpPr>
        <p:grpSpPr>
          <a:xfrm>
            <a:off x="1563289" y="4339573"/>
            <a:ext cx="356325" cy="331552"/>
            <a:chOff x="827350" y="3629733"/>
            <a:chExt cx="1431600" cy="1332067"/>
          </a:xfrm>
        </p:grpSpPr>
        <p:sp>
          <p:nvSpPr>
            <p:cNvPr id="491" name="Google Shape;491;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3"/>
          <p:cNvGrpSpPr/>
          <p:nvPr/>
        </p:nvGrpSpPr>
        <p:grpSpPr>
          <a:xfrm>
            <a:off x="7697553" y="932393"/>
            <a:ext cx="1096749" cy="1020497"/>
            <a:chOff x="827350" y="3629733"/>
            <a:chExt cx="1431600" cy="1332067"/>
          </a:xfrm>
        </p:grpSpPr>
        <p:sp>
          <p:nvSpPr>
            <p:cNvPr id="495" name="Google Shape;495;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33"/>
          <p:cNvGrpSpPr/>
          <p:nvPr/>
        </p:nvGrpSpPr>
        <p:grpSpPr>
          <a:xfrm>
            <a:off x="626658" y="3184190"/>
            <a:ext cx="598982" cy="557337"/>
            <a:chOff x="827350" y="3629733"/>
            <a:chExt cx="1431600" cy="1332067"/>
          </a:xfrm>
        </p:grpSpPr>
        <p:sp>
          <p:nvSpPr>
            <p:cNvPr id="499" name="Google Shape;499;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3"/>
          <p:cNvGrpSpPr/>
          <p:nvPr/>
        </p:nvGrpSpPr>
        <p:grpSpPr>
          <a:xfrm>
            <a:off x="7066781" y="683794"/>
            <a:ext cx="464268" cy="431989"/>
            <a:chOff x="827350" y="3629733"/>
            <a:chExt cx="1431600" cy="1332067"/>
          </a:xfrm>
        </p:grpSpPr>
        <p:sp>
          <p:nvSpPr>
            <p:cNvPr id="503" name="Google Shape;503;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33"/>
          <p:cNvGrpSpPr/>
          <p:nvPr/>
        </p:nvGrpSpPr>
        <p:grpSpPr>
          <a:xfrm rot="5400000">
            <a:off x="1030707" y="-8854"/>
            <a:ext cx="288601" cy="1096693"/>
            <a:chOff x="1006700" y="2603975"/>
            <a:chExt cx="55450" cy="210700"/>
          </a:xfrm>
        </p:grpSpPr>
        <p:sp>
          <p:nvSpPr>
            <p:cNvPr id="507" name="Google Shape;507;p33"/>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33"/>
          <p:cNvGrpSpPr/>
          <p:nvPr/>
        </p:nvGrpSpPr>
        <p:grpSpPr>
          <a:xfrm>
            <a:off x="7697549" y="373732"/>
            <a:ext cx="356325" cy="331552"/>
            <a:chOff x="827350" y="3629733"/>
            <a:chExt cx="1431600" cy="1332067"/>
          </a:xfrm>
        </p:grpSpPr>
        <p:sp>
          <p:nvSpPr>
            <p:cNvPr id="514" name="Google Shape;514;p33"/>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3"/>
          <p:cNvSpPr txBox="1"/>
          <p:nvPr>
            <p:ph idx="4294967295" type="subTitle"/>
          </p:nvPr>
        </p:nvSpPr>
        <p:spPr>
          <a:xfrm flipH="1">
            <a:off x="1455749" y="1329938"/>
            <a:ext cx="6011700" cy="292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They enhanced an IoT-enabled heart monitoring system by leveraging cloud computing for cost-effective data handling and visualization. The system utilizes a novel fog computing interface combining Software Defined Networking and three health data sensors. Their analysis demonstrated system viability, considering factors such as cost, power usage, and latency. They successfully developed and tested a wearable health system suitable for 24/7 remote patient care, offering relief to medical staff.</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4"/>
          <p:cNvSpPr/>
          <p:nvPr/>
        </p:nvSpPr>
        <p:spPr>
          <a:xfrm>
            <a:off x="1339813" y="1228150"/>
            <a:ext cx="2911500" cy="24768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txBox="1"/>
          <p:nvPr>
            <p:ph type="title"/>
          </p:nvPr>
        </p:nvSpPr>
        <p:spPr>
          <a:xfrm>
            <a:off x="4475875" y="2079000"/>
            <a:ext cx="3954900" cy="12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OF EXISTING SOLUTIONS</a:t>
            </a:r>
            <a:endParaRPr/>
          </a:p>
        </p:txBody>
      </p:sp>
      <p:sp>
        <p:nvSpPr>
          <p:cNvPr id="524" name="Google Shape;524;p34"/>
          <p:cNvSpPr txBox="1"/>
          <p:nvPr>
            <p:ph idx="2" type="title"/>
          </p:nvPr>
        </p:nvSpPr>
        <p:spPr>
          <a:xfrm>
            <a:off x="1655300" y="1872250"/>
            <a:ext cx="2198100" cy="118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525" name="Google Shape;525;p34"/>
          <p:cNvGrpSpPr/>
          <p:nvPr/>
        </p:nvGrpSpPr>
        <p:grpSpPr>
          <a:xfrm rot="10800000">
            <a:off x="8057882" y="382596"/>
            <a:ext cx="288601" cy="1096693"/>
            <a:chOff x="1006700" y="2603975"/>
            <a:chExt cx="55450" cy="210700"/>
          </a:xfrm>
        </p:grpSpPr>
        <p:sp>
          <p:nvSpPr>
            <p:cNvPr id="526" name="Google Shape;526;p34"/>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4"/>
          <p:cNvGrpSpPr/>
          <p:nvPr/>
        </p:nvGrpSpPr>
        <p:grpSpPr>
          <a:xfrm>
            <a:off x="558602" y="508321"/>
            <a:ext cx="781224" cy="726909"/>
            <a:chOff x="827350" y="3629733"/>
            <a:chExt cx="1431600" cy="1332067"/>
          </a:xfrm>
        </p:grpSpPr>
        <p:sp>
          <p:nvSpPr>
            <p:cNvPr id="533" name="Google Shape;533;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34"/>
          <p:cNvGrpSpPr/>
          <p:nvPr/>
        </p:nvGrpSpPr>
        <p:grpSpPr>
          <a:xfrm>
            <a:off x="1387564" y="321673"/>
            <a:ext cx="356325" cy="331552"/>
            <a:chOff x="827350" y="3629733"/>
            <a:chExt cx="1431600" cy="1332067"/>
          </a:xfrm>
        </p:grpSpPr>
        <p:sp>
          <p:nvSpPr>
            <p:cNvPr id="537" name="Google Shape;537;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4"/>
          <p:cNvGrpSpPr/>
          <p:nvPr/>
        </p:nvGrpSpPr>
        <p:grpSpPr>
          <a:xfrm>
            <a:off x="7535601" y="3848738"/>
            <a:ext cx="895180" cy="832942"/>
            <a:chOff x="827350" y="3629733"/>
            <a:chExt cx="1431600" cy="1332067"/>
          </a:xfrm>
        </p:grpSpPr>
        <p:sp>
          <p:nvSpPr>
            <p:cNvPr id="541" name="Google Shape;541;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 name="Google Shape;544;p34"/>
          <p:cNvGrpSpPr/>
          <p:nvPr/>
        </p:nvGrpSpPr>
        <p:grpSpPr>
          <a:xfrm>
            <a:off x="7902683" y="2980240"/>
            <a:ext cx="598982" cy="557337"/>
            <a:chOff x="827350" y="3629733"/>
            <a:chExt cx="1431600" cy="1332067"/>
          </a:xfrm>
        </p:grpSpPr>
        <p:sp>
          <p:nvSpPr>
            <p:cNvPr id="545" name="Google Shape;545;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4"/>
          <p:cNvGrpSpPr/>
          <p:nvPr/>
        </p:nvGrpSpPr>
        <p:grpSpPr>
          <a:xfrm>
            <a:off x="6634531" y="4239131"/>
            <a:ext cx="464268" cy="431989"/>
            <a:chOff x="827350" y="3629733"/>
            <a:chExt cx="1431600" cy="1332067"/>
          </a:xfrm>
        </p:grpSpPr>
        <p:sp>
          <p:nvSpPr>
            <p:cNvPr id="549" name="Google Shape;549;p34"/>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4"/>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4"/>
          <p:cNvGrpSpPr/>
          <p:nvPr/>
        </p:nvGrpSpPr>
        <p:grpSpPr>
          <a:xfrm rot="5400000">
            <a:off x="962657" y="3906771"/>
            <a:ext cx="288601" cy="1096693"/>
            <a:chOff x="1006700" y="2603975"/>
            <a:chExt cx="55450" cy="210700"/>
          </a:xfrm>
        </p:grpSpPr>
        <p:sp>
          <p:nvSpPr>
            <p:cNvPr id="553" name="Google Shape;553;p34"/>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p:nvPr/>
        </p:nvSpPr>
        <p:spPr>
          <a:xfrm>
            <a:off x="758550" y="1172404"/>
            <a:ext cx="913800" cy="9231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758550" y="2950404"/>
            <a:ext cx="913800" cy="9231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5"/>
          <p:cNvSpPr/>
          <p:nvPr/>
        </p:nvSpPr>
        <p:spPr>
          <a:xfrm>
            <a:off x="7166850" y="1172404"/>
            <a:ext cx="913800" cy="9231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p:nvPr/>
        </p:nvSpPr>
        <p:spPr>
          <a:xfrm>
            <a:off x="7166850" y="2874204"/>
            <a:ext cx="913800" cy="9231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txBox="1"/>
          <p:nvPr>
            <p:ph idx="2" type="subTitle"/>
          </p:nvPr>
        </p:nvSpPr>
        <p:spPr>
          <a:xfrm>
            <a:off x="1805700" y="940503"/>
            <a:ext cx="2315400" cy="13869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System performance relies on network connectivity and cloud services. Any network disruptions or cloud outages can affect reliability and availability.</a:t>
            </a:r>
            <a:endParaRPr/>
          </a:p>
          <a:p>
            <a:pPr indent="0" lvl="0" marL="0" rtl="0" algn="l">
              <a:spcBef>
                <a:spcPts val="0"/>
              </a:spcBef>
              <a:spcAft>
                <a:spcPts val="0"/>
              </a:spcAft>
              <a:buNone/>
            </a:pPr>
            <a:r>
              <a:t/>
            </a:r>
            <a:endParaRPr/>
          </a:p>
        </p:txBody>
      </p:sp>
      <p:sp>
        <p:nvSpPr>
          <p:cNvPr id="568" name="Google Shape;568;p35"/>
          <p:cNvSpPr txBox="1"/>
          <p:nvPr>
            <p:ph idx="4" type="subTitle"/>
          </p:nvPr>
        </p:nvSpPr>
        <p:spPr>
          <a:xfrm>
            <a:off x="4612425" y="1149757"/>
            <a:ext cx="2326200" cy="962400"/>
          </a:xfrm>
          <a:prstGeom prst="rect">
            <a:avLst/>
          </a:prstGeom>
        </p:spPr>
        <p:txBody>
          <a:bodyPr anchorCtr="0" anchor="t" bIns="91425" lIns="0" spcFirstLastPara="1" rIns="0" wrap="square" tIns="91425">
            <a:noAutofit/>
          </a:bodyPr>
          <a:lstStyle/>
          <a:p>
            <a:pPr indent="0" lvl="0" marL="0" rtl="0" algn="r">
              <a:spcBef>
                <a:spcPts val="0"/>
              </a:spcBef>
              <a:spcAft>
                <a:spcPts val="0"/>
              </a:spcAft>
              <a:buNone/>
            </a:pPr>
            <a:r>
              <a:rPr lang="en"/>
              <a:t>Despite using fog computing, delays in data transmission can impact real-time monitoring.</a:t>
            </a:r>
            <a:endParaRPr/>
          </a:p>
        </p:txBody>
      </p:sp>
      <p:sp>
        <p:nvSpPr>
          <p:cNvPr id="569" name="Google Shape;569;p35"/>
          <p:cNvSpPr txBox="1"/>
          <p:nvPr>
            <p:ph idx="6" type="subTitle"/>
          </p:nvPr>
        </p:nvSpPr>
        <p:spPr>
          <a:xfrm>
            <a:off x="1756350" y="2703972"/>
            <a:ext cx="2313300" cy="16974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Compatibility of sensing devices is crucial for system success. Integrating various sensors may pose standardization and compatibility challenges.</a:t>
            </a:r>
            <a:endParaRPr/>
          </a:p>
          <a:p>
            <a:pPr indent="0" lvl="0" marL="0" rtl="0" algn="l">
              <a:spcBef>
                <a:spcPts val="0"/>
              </a:spcBef>
              <a:spcAft>
                <a:spcPts val="0"/>
              </a:spcAft>
              <a:buNone/>
            </a:pPr>
            <a:r>
              <a:t/>
            </a:r>
            <a:endParaRPr/>
          </a:p>
        </p:txBody>
      </p:sp>
      <p:sp>
        <p:nvSpPr>
          <p:cNvPr id="570" name="Google Shape;570;p35"/>
          <p:cNvSpPr txBox="1"/>
          <p:nvPr>
            <p:ph idx="8" type="subTitle"/>
          </p:nvPr>
        </p:nvSpPr>
        <p:spPr>
          <a:xfrm>
            <a:off x="4732600" y="2679826"/>
            <a:ext cx="2326200" cy="1593300"/>
          </a:xfrm>
          <a:prstGeom prst="rect">
            <a:avLst/>
          </a:prstGeom>
        </p:spPr>
        <p:txBody>
          <a:bodyPr anchorCtr="0" anchor="t" bIns="91425" lIns="0" spcFirstLastPara="1" rIns="0" wrap="square" tIns="91425">
            <a:noAutofit/>
          </a:bodyPr>
          <a:lstStyle/>
          <a:p>
            <a:pPr indent="0" lvl="0" marL="0" rtl="0" algn="r">
              <a:spcBef>
                <a:spcPts val="0"/>
              </a:spcBef>
              <a:spcAft>
                <a:spcPts val="0"/>
              </a:spcAft>
              <a:buNone/>
            </a:pPr>
            <a:r>
              <a:rPr lang="en"/>
              <a:t>Scalability may be limited due to hardware constraints and cloud service costs. Cost-effectiveness is a goal, but there are still expenses for cloud services, maintenance, and sensors.</a:t>
            </a:r>
            <a:endParaRPr/>
          </a:p>
        </p:txBody>
      </p:sp>
      <p:grpSp>
        <p:nvGrpSpPr>
          <p:cNvPr id="571" name="Google Shape;571;p35"/>
          <p:cNvGrpSpPr/>
          <p:nvPr/>
        </p:nvGrpSpPr>
        <p:grpSpPr>
          <a:xfrm rot="5400000">
            <a:off x="862782" y="4248146"/>
            <a:ext cx="288601" cy="1096693"/>
            <a:chOff x="1006700" y="2603975"/>
            <a:chExt cx="55450" cy="210700"/>
          </a:xfrm>
        </p:grpSpPr>
        <p:sp>
          <p:nvSpPr>
            <p:cNvPr id="572" name="Google Shape;572;p35"/>
            <p:cNvSpPr/>
            <p:nvPr/>
          </p:nvSpPr>
          <p:spPr>
            <a:xfrm>
              <a:off x="1006700" y="262997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5"/>
            <p:cNvSpPr/>
            <p:nvPr/>
          </p:nvSpPr>
          <p:spPr>
            <a:xfrm>
              <a:off x="1032700" y="260397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
            <p:cNvSpPr/>
            <p:nvPr/>
          </p:nvSpPr>
          <p:spPr>
            <a:xfrm>
              <a:off x="1006700" y="2707200"/>
              <a:ext cx="55450" cy="3850"/>
            </a:xfrm>
            <a:custGeom>
              <a:rect b="b" l="l" r="r" t="t"/>
              <a:pathLst>
                <a:path extrusionOk="0" h="154" w="2218">
                  <a:moveTo>
                    <a:pt x="0" y="1"/>
                  </a:moveTo>
                  <a:lnTo>
                    <a:pt x="0" y="154"/>
                  </a:lnTo>
                  <a:lnTo>
                    <a:pt x="2218" y="154"/>
                  </a:lnTo>
                  <a:lnTo>
                    <a:pt x="22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5"/>
            <p:cNvSpPr/>
            <p:nvPr/>
          </p:nvSpPr>
          <p:spPr>
            <a:xfrm>
              <a:off x="1032700" y="2681600"/>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1006700" y="2785225"/>
              <a:ext cx="55450" cy="3850"/>
            </a:xfrm>
            <a:custGeom>
              <a:rect b="b" l="l" r="r" t="t"/>
              <a:pathLst>
                <a:path extrusionOk="0" h="154" w="2218">
                  <a:moveTo>
                    <a:pt x="0" y="0"/>
                  </a:moveTo>
                  <a:lnTo>
                    <a:pt x="0" y="153"/>
                  </a:lnTo>
                  <a:lnTo>
                    <a:pt x="2218" y="153"/>
                  </a:lnTo>
                  <a:lnTo>
                    <a:pt x="2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1032700" y="2759225"/>
              <a:ext cx="3850" cy="55450"/>
            </a:xfrm>
            <a:custGeom>
              <a:rect b="b" l="l" r="r" t="t"/>
              <a:pathLst>
                <a:path extrusionOk="0" h="2218" w="154">
                  <a:moveTo>
                    <a:pt x="0" y="0"/>
                  </a:moveTo>
                  <a:lnTo>
                    <a:pt x="0" y="2218"/>
                  </a:lnTo>
                  <a:lnTo>
                    <a:pt x="153" y="2218"/>
                  </a:lnTo>
                  <a:lnTo>
                    <a:pt x="1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35"/>
          <p:cNvGrpSpPr/>
          <p:nvPr/>
        </p:nvGrpSpPr>
        <p:grpSpPr>
          <a:xfrm>
            <a:off x="7801545" y="234059"/>
            <a:ext cx="820307" cy="763275"/>
            <a:chOff x="827350" y="3629733"/>
            <a:chExt cx="1431600" cy="1332067"/>
          </a:xfrm>
        </p:grpSpPr>
        <p:sp>
          <p:nvSpPr>
            <p:cNvPr id="579" name="Google Shape;579;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5"/>
          <p:cNvGrpSpPr/>
          <p:nvPr/>
        </p:nvGrpSpPr>
        <p:grpSpPr>
          <a:xfrm>
            <a:off x="8539484" y="870788"/>
            <a:ext cx="520673" cy="484473"/>
            <a:chOff x="827350" y="3629733"/>
            <a:chExt cx="1431600" cy="1332067"/>
          </a:xfrm>
        </p:grpSpPr>
        <p:sp>
          <p:nvSpPr>
            <p:cNvPr id="583" name="Google Shape;583;p35"/>
            <p:cNvSpPr/>
            <p:nvPr/>
          </p:nvSpPr>
          <p:spPr>
            <a:xfrm>
              <a:off x="827350" y="3629733"/>
              <a:ext cx="778157" cy="1291383"/>
            </a:xfrm>
            <a:custGeom>
              <a:rect b="b" l="l" r="r" t="t"/>
              <a:pathLst>
                <a:path extrusionOk="0" h="22822" w="13752">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1180440" y="4291834"/>
              <a:ext cx="1078510" cy="669966"/>
            </a:xfrm>
            <a:custGeom>
              <a:rect b="b" l="l" r="r" t="t"/>
              <a:pathLst>
                <a:path extrusionOk="0" h="11840" w="1906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1251454" y="3629733"/>
              <a:ext cx="1007496" cy="702842"/>
            </a:xfrm>
            <a:custGeom>
              <a:rect b="b" l="l" r="r" t="t"/>
              <a:pathLst>
                <a:path extrusionOk="0" h="12421" w="17805">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5"/>
          <p:cNvGrpSpPr/>
          <p:nvPr/>
        </p:nvGrpSpPr>
        <p:grpSpPr>
          <a:xfrm>
            <a:off x="7317789" y="1330803"/>
            <a:ext cx="611927" cy="600334"/>
            <a:chOff x="-1183550" y="3586525"/>
            <a:chExt cx="296175" cy="290550"/>
          </a:xfrm>
        </p:grpSpPr>
        <p:sp>
          <p:nvSpPr>
            <p:cNvPr id="587" name="Google Shape;587;p35"/>
            <p:cNvSpPr/>
            <p:nvPr/>
          </p:nvSpPr>
          <p:spPr>
            <a:xfrm>
              <a:off x="-927575" y="3671500"/>
              <a:ext cx="40200" cy="16575"/>
            </a:xfrm>
            <a:custGeom>
              <a:rect b="b" l="l" r="r" t="t"/>
              <a:pathLst>
                <a:path extrusionOk="0" h="663" w="1608">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1183550" y="3671500"/>
              <a:ext cx="39400" cy="16575"/>
            </a:xfrm>
            <a:custGeom>
              <a:rect b="b" l="l" r="r" t="t"/>
              <a:pathLst>
                <a:path extrusionOk="0" h="663" w="1576">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944250" y="3603025"/>
              <a:ext cx="39525" cy="26375"/>
            </a:xfrm>
            <a:custGeom>
              <a:rect b="b" l="l" r="r" t="t"/>
              <a:pathLst>
                <a:path extrusionOk="0" h="1055" w="1581">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5"/>
            <p:cNvSpPr/>
            <p:nvPr/>
          </p:nvSpPr>
          <p:spPr>
            <a:xfrm>
              <a:off x="-1166200" y="3731225"/>
              <a:ext cx="39700" cy="26075"/>
            </a:xfrm>
            <a:custGeom>
              <a:rect b="b" l="l" r="r" t="t"/>
              <a:pathLst>
                <a:path extrusionOk="0" h="1043" w="1588">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5"/>
            <p:cNvSpPr/>
            <p:nvPr/>
          </p:nvSpPr>
          <p:spPr>
            <a:xfrm>
              <a:off x="-944925" y="3730950"/>
              <a:ext cx="40200" cy="26375"/>
            </a:xfrm>
            <a:custGeom>
              <a:rect b="b" l="l" r="r" t="t"/>
              <a:pathLst>
                <a:path extrusionOk="0" h="1055" w="1608">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1167000" y="3603025"/>
              <a:ext cx="40200" cy="26375"/>
            </a:xfrm>
            <a:custGeom>
              <a:rect b="b" l="l" r="r" t="t"/>
              <a:pathLst>
                <a:path extrusionOk="0" h="1055" w="1608">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1065400" y="3658900"/>
              <a:ext cx="59875" cy="77200"/>
            </a:xfrm>
            <a:custGeom>
              <a:rect b="b" l="l" r="r" t="t"/>
              <a:pathLst>
                <a:path extrusionOk="0" h="3088" w="2395">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1078000" y="3809325"/>
              <a:ext cx="85075" cy="67750"/>
            </a:xfrm>
            <a:custGeom>
              <a:rect b="b" l="l" r="r" t="t"/>
              <a:pathLst>
                <a:path extrusionOk="0" h="2710" w="3403">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1135500" y="3586525"/>
              <a:ext cx="193775" cy="204700"/>
            </a:xfrm>
            <a:custGeom>
              <a:rect b="b" l="l" r="r" t="t"/>
              <a:pathLst>
                <a:path extrusionOk="0" h="8188" w="7751">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 name="Google Shape;596;p35"/>
          <p:cNvGrpSpPr/>
          <p:nvPr/>
        </p:nvGrpSpPr>
        <p:grpSpPr>
          <a:xfrm>
            <a:off x="7321031" y="3049317"/>
            <a:ext cx="605419" cy="572906"/>
            <a:chOff x="-1592325" y="3957400"/>
            <a:chExt cx="293025" cy="277275"/>
          </a:xfrm>
        </p:grpSpPr>
        <p:sp>
          <p:nvSpPr>
            <p:cNvPr id="597" name="Google Shape;597;p35"/>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35"/>
          <p:cNvGrpSpPr/>
          <p:nvPr/>
        </p:nvGrpSpPr>
        <p:grpSpPr>
          <a:xfrm>
            <a:off x="971993" y="1390538"/>
            <a:ext cx="486912" cy="486836"/>
            <a:chOff x="2685825" y="840375"/>
            <a:chExt cx="481900" cy="481825"/>
          </a:xfrm>
        </p:grpSpPr>
        <p:sp>
          <p:nvSpPr>
            <p:cNvPr id="602" name="Google Shape;602;p35"/>
            <p:cNvSpPr/>
            <p:nvPr/>
          </p:nvSpPr>
          <p:spPr>
            <a:xfrm>
              <a:off x="2685825" y="840375"/>
              <a:ext cx="481900" cy="481825"/>
            </a:xfrm>
            <a:custGeom>
              <a:rect b="b" l="l" r="r" t="t"/>
              <a:pathLst>
                <a:path extrusionOk="0" h="19273" w="19276">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03" name="Google Shape;603;p35"/>
            <p:cNvSpPr/>
            <p:nvPr/>
          </p:nvSpPr>
          <p:spPr>
            <a:xfrm>
              <a:off x="2819200" y="983400"/>
              <a:ext cx="205475" cy="197625"/>
            </a:xfrm>
            <a:custGeom>
              <a:rect b="b" l="l" r="r" t="t"/>
              <a:pathLst>
                <a:path extrusionOk="0" h="7905" w="8219">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604" name="Google Shape;604;p35"/>
          <p:cNvGrpSpPr/>
          <p:nvPr/>
        </p:nvGrpSpPr>
        <p:grpSpPr>
          <a:xfrm>
            <a:off x="971998" y="3168539"/>
            <a:ext cx="486836" cy="486836"/>
            <a:chOff x="4456875" y="1435075"/>
            <a:chExt cx="481825" cy="481825"/>
          </a:xfrm>
        </p:grpSpPr>
        <p:sp>
          <p:nvSpPr>
            <p:cNvPr id="605" name="Google Shape;605;p35"/>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06" name="Google Shape;606;p35"/>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07" name="Google Shape;607;p35"/>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08" name="Google Shape;608;p35"/>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09" name="Google Shape;609;p35"/>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0" name="Google Shape;610;p35"/>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1" name="Google Shape;611;p35"/>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2" name="Google Shape;612;p35"/>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3" name="Google Shape;613;p35"/>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4" name="Google Shape;614;p35"/>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5" name="Google Shape;615;p35"/>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6" name="Google Shape;616;p35"/>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7" name="Google Shape;617;p35"/>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8" name="Google Shape;618;p35"/>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19" name="Google Shape;619;p35"/>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0" name="Google Shape;620;p35"/>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1" name="Google Shape;621;p35"/>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2" name="Google Shape;622;p35"/>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3" name="Google Shape;623;p35"/>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