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theme/theme3.xml" ContentType="application/vnd.openxmlformats-officedocument.theme+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theme/theme4.xml" ContentType="application/vnd.openxmlformats-officedocument.theme+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theme/theme5.xml" ContentType="application/vnd.openxmlformats-officedocument.theme+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theme/theme6.xml" ContentType="application/vnd.openxmlformats-officedocument.theme+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theme/theme7.xml" ContentType="application/vnd.openxmlformats-officedocument.theme+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slideLayouts/slideLayout180.xml" ContentType="application/vnd.openxmlformats-officedocument.presentationml.slideLayout+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theme/theme8.xml" ContentType="application/vnd.openxmlformats-officedocument.theme+xml"/>
  <Override PartName="/ppt/theme/theme9.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834" r:id="rId1"/>
    <p:sldMasterId id="2147483835" r:id="rId2"/>
    <p:sldMasterId id="2147483836" r:id="rId3"/>
    <p:sldMasterId id="2147483837" r:id="rId4"/>
    <p:sldMasterId id="2147483838" r:id="rId5"/>
    <p:sldMasterId id="2147483839" r:id="rId6"/>
    <p:sldMasterId id="2147483840" r:id="rId7"/>
    <p:sldMasterId id="2147483841" r:id="rId8"/>
  </p:sldMasterIdLst>
  <p:notesMasterIdLst>
    <p:notesMasterId r:id="rId38"/>
  </p:notes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 id="273" r:id="rId26"/>
    <p:sldId id="274" r:id="rId27"/>
    <p:sldId id="276" r:id="rId28"/>
    <p:sldId id="277" r:id="rId29"/>
    <p:sldId id="278" r:id="rId30"/>
    <p:sldId id="279" r:id="rId31"/>
    <p:sldId id="280" r:id="rId32"/>
    <p:sldId id="281" r:id="rId33"/>
    <p:sldId id="282" r:id="rId34"/>
    <p:sldId id="283" r:id="rId35"/>
    <p:sldId id="284" r:id="rId36"/>
    <p:sldId id="285" r:id="rId37"/>
  </p:sldIdLst>
  <p:sldSz cx="9144000" cy="5143500" type="screen16x9"/>
  <p:notesSz cx="6858000" cy="9144000"/>
  <p:embeddedFontLst>
    <p:embeddedFont>
      <p:font typeface="Audiowide" panose="020B0604020202020204" charset="0"/>
      <p:regular r:id="rId39"/>
    </p:embeddedFont>
    <p:embeddedFont>
      <p:font typeface="Karla" pitchFamily="2" charset="0"/>
      <p:regular r:id="rId40"/>
      <p:bold r:id="rId41"/>
      <p:italic r:id="rId42"/>
      <p:boldItalic r:id="rId4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BE891FD-147F-4F47-B2A8-1241D5DE039D}">
  <a:tblStyle styleId="{2BE891FD-147F-4F47-B2A8-1241D5DE039D}"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74" autoAdjust="0"/>
    <p:restoredTop sz="94660"/>
  </p:normalViewPr>
  <p:slideViewPr>
    <p:cSldViewPr snapToGrid="0">
      <p:cViewPr varScale="1">
        <p:scale>
          <a:sx n="120" d="100"/>
          <a:sy n="120" d="100"/>
        </p:scale>
        <p:origin x="370" y="8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slide" Target="slides/slide18.xml"/><Relationship Id="rId39" Type="http://schemas.openxmlformats.org/officeDocument/2006/relationships/font" Target="fonts/font1.fntdata"/><Relationship Id="rId21" Type="http://schemas.openxmlformats.org/officeDocument/2006/relationships/slide" Target="slides/slide13.xml"/><Relationship Id="rId34" Type="http://schemas.openxmlformats.org/officeDocument/2006/relationships/slide" Target="slides/slide26.xml"/><Relationship Id="rId42" Type="http://schemas.openxmlformats.org/officeDocument/2006/relationships/font" Target="fonts/font4.fntdata"/><Relationship Id="rId47" Type="http://schemas.openxmlformats.org/officeDocument/2006/relationships/tableStyles" Target="tableStyles.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 Target="slides/slide8.xml"/><Relationship Id="rId29" Type="http://schemas.openxmlformats.org/officeDocument/2006/relationships/slide" Target="slides/slide2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3.xml"/><Relationship Id="rId24" Type="http://schemas.openxmlformats.org/officeDocument/2006/relationships/slide" Target="slides/slide16.xml"/><Relationship Id="rId32" Type="http://schemas.openxmlformats.org/officeDocument/2006/relationships/slide" Target="slides/slide24.xml"/><Relationship Id="rId37" Type="http://schemas.openxmlformats.org/officeDocument/2006/relationships/slide" Target="slides/slide29.xml"/><Relationship Id="rId40" Type="http://schemas.openxmlformats.org/officeDocument/2006/relationships/font" Target="fonts/font2.fntdata"/><Relationship Id="rId45" Type="http://schemas.openxmlformats.org/officeDocument/2006/relationships/viewProps" Target="viewProps.xml"/><Relationship Id="rId5" Type="http://schemas.openxmlformats.org/officeDocument/2006/relationships/slideMaster" Target="slideMasters/slideMaster5.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slide" Target="slides/slide20.xml"/><Relationship Id="rId36" Type="http://schemas.openxmlformats.org/officeDocument/2006/relationships/slide" Target="slides/slide28.xml"/><Relationship Id="rId10" Type="http://schemas.openxmlformats.org/officeDocument/2006/relationships/slide" Target="slides/slide2.xml"/><Relationship Id="rId19" Type="http://schemas.openxmlformats.org/officeDocument/2006/relationships/slide" Target="slides/slide11.xml"/><Relationship Id="rId31" Type="http://schemas.openxmlformats.org/officeDocument/2006/relationships/slide" Target="slides/slide23.xml"/><Relationship Id="rId44"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slide" Target="slides/slide19.xml"/><Relationship Id="rId30" Type="http://schemas.openxmlformats.org/officeDocument/2006/relationships/slide" Target="slides/slide22.xml"/><Relationship Id="rId35" Type="http://schemas.openxmlformats.org/officeDocument/2006/relationships/slide" Target="slides/slide27.xml"/><Relationship Id="rId43" Type="http://schemas.openxmlformats.org/officeDocument/2006/relationships/font" Target="fonts/font5.fntdata"/><Relationship Id="rId8" Type="http://schemas.openxmlformats.org/officeDocument/2006/relationships/slideMaster" Target="slideMasters/slideMaster8.xml"/><Relationship Id="rId3" Type="http://schemas.openxmlformats.org/officeDocument/2006/relationships/slideMaster" Target="slideMasters/slideMaster3.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33" Type="http://schemas.openxmlformats.org/officeDocument/2006/relationships/slide" Target="slides/slide25.xml"/><Relationship Id="rId38" Type="http://schemas.openxmlformats.org/officeDocument/2006/relationships/notesMaster" Target="notesMasters/notesMaster1.xml"/><Relationship Id="rId46" Type="http://schemas.openxmlformats.org/officeDocument/2006/relationships/theme" Target="theme/theme1.xml"/><Relationship Id="rId20" Type="http://schemas.openxmlformats.org/officeDocument/2006/relationships/slide" Target="slides/slide12.xml"/><Relationship Id="rId41" Type="http://schemas.openxmlformats.org/officeDocument/2006/relationships/font" Target="fonts/font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9.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2"/>
        <p:cNvGrpSpPr/>
        <p:nvPr/>
      </p:nvGrpSpPr>
      <p:grpSpPr>
        <a:xfrm>
          <a:off x="0" y="0"/>
          <a:ext cx="0" cy="0"/>
          <a:chOff x="0" y="0"/>
          <a:chExt cx="0" cy="0"/>
        </a:xfrm>
      </p:grpSpPr>
      <p:sp>
        <p:nvSpPr>
          <p:cNvPr id="1913" name="Google Shape;1913;g2a80ef5181e_0_40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4" name="Google Shape;1914;g2a80ef5181e_0_4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0"/>
        <p:cNvGrpSpPr/>
        <p:nvPr/>
      </p:nvGrpSpPr>
      <p:grpSpPr>
        <a:xfrm>
          <a:off x="0" y="0"/>
          <a:ext cx="0" cy="0"/>
          <a:chOff x="0" y="0"/>
          <a:chExt cx="0" cy="0"/>
        </a:xfrm>
      </p:grpSpPr>
      <p:sp>
        <p:nvSpPr>
          <p:cNvPr id="2281" name="Google Shape;2281;g2a80ef5181e_0_44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2" name="Google Shape;2282;g2a80ef5181e_0_44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6"/>
        <p:cNvGrpSpPr/>
        <p:nvPr/>
      </p:nvGrpSpPr>
      <p:grpSpPr>
        <a:xfrm>
          <a:off x="0" y="0"/>
          <a:ext cx="0" cy="0"/>
          <a:chOff x="0" y="0"/>
          <a:chExt cx="0" cy="0"/>
        </a:xfrm>
      </p:grpSpPr>
      <p:sp>
        <p:nvSpPr>
          <p:cNvPr id="2307" name="Google Shape;2307;g2a80ef5181e_0_47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8" name="Google Shape;2308;g2a80ef5181e_0_47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2"/>
        <p:cNvGrpSpPr/>
        <p:nvPr/>
      </p:nvGrpSpPr>
      <p:grpSpPr>
        <a:xfrm>
          <a:off x="0" y="0"/>
          <a:ext cx="0" cy="0"/>
          <a:chOff x="0" y="0"/>
          <a:chExt cx="0" cy="0"/>
        </a:xfrm>
      </p:grpSpPr>
      <p:sp>
        <p:nvSpPr>
          <p:cNvPr id="2333" name="Google Shape;2333;g2a80ef5181e_0_47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4" name="Google Shape;2334;g2a80ef5181e_0_47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8"/>
        <p:cNvGrpSpPr/>
        <p:nvPr/>
      </p:nvGrpSpPr>
      <p:grpSpPr>
        <a:xfrm>
          <a:off x="0" y="0"/>
          <a:ext cx="0" cy="0"/>
          <a:chOff x="0" y="0"/>
          <a:chExt cx="0" cy="0"/>
        </a:xfrm>
      </p:grpSpPr>
      <p:sp>
        <p:nvSpPr>
          <p:cNvPr id="2359" name="Google Shape;2359;g2a80ef5181e_0_477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0" name="Google Shape;2360;g2a80ef5181e_0_47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4"/>
        <p:cNvGrpSpPr/>
        <p:nvPr/>
      </p:nvGrpSpPr>
      <p:grpSpPr>
        <a:xfrm>
          <a:off x="0" y="0"/>
          <a:ext cx="0" cy="0"/>
          <a:chOff x="0" y="0"/>
          <a:chExt cx="0" cy="0"/>
        </a:xfrm>
      </p:grpSpPr>
      <p:sp>
        <p:nvSpPr>
          <p:cNvPr id="2385" name="Google Shape;2385;g2a80ef5181e_0_479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6" name="Google Shape;2386;g2a80ef5181e_0_47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0"/>
        <p:cNvGrpSpPr/>
        <p:nvPr/>
      </p:nvGrpSpPr>
      <p:grpSpPr>
        <a:xfrm>
          <a:off x="0" y="0"/>
          <a:ext cx="0" cy="0"/>
          <a:chOff x="0" y="0"/>
          <a:chExt cx="0" cy="0"/>
        </a:xfrm>
      </p:grpSpPr>
      <p:sp>
        <p:nvSpPr>
          <p:cNvPr id="2411" name="Google Shape;2411;g2a80ef5181e_0_48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2" name="Google Shape;2412;g2a80ef5181e_0_48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4"/>
        <p:cNvGrpSpPr/>
        <p:nvPr/>
      </p:nvGrpSpPr>
      <p:grpSpPr>
        <a:xfrm>
          <a:off x="0" y="0"/>
          <a:ext cx="0" cy="0"/>
          <a:chOff x="0" y="0"/>
          <a:chExt cx="0" cy="0"/>
        </a:xfrm>
      </p:grpSpPr>
      <p:sp>
        <p:nvSpPr>
          <p:cNvPr id="2435" name="Google Shape;2435;g2a94fbe8db5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6" name="Google Shape;2436;g2a94fbe8db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5"/>
        <p:cNvGrpSpPr/>
        <p:nvPr/>
      </p:nvGrpSpPr>
      <p:grpSpPr>
        <a:xfrm>
          <a:off x="0" y="0"/>
          <a:ext cx="0" cy="0"/>
          <a:chOff x="0" y="0"/>
          <a:chExt cx="0" cy="0"/>
        </a:xfrm>
      </p:grpSpPr>
      <p:sp>
        <p:nvSpPr>
          <p:cNvPr id="2476" name="Google Shape;2476;g2a94fbe8db5_0_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77" name="Google Shape;2477;g2a94fbe8db5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1"/>
        <p:cNvGrpSpPr/>
        <p:nvPr/>
      </p:nvGrpSpPr>
      <p:grpSpPr>
        <a:xfrm>
          <a:off x="0" y="0"/>
          <a:ext cx="0" cy="0"/>
          <a:chOff x="0" y="0"/>
          <a:chExt cx="0" cy="0"/>
        </a:xfrm>
      </p:grpSpPr>
      <p:sp>
        <p:nvSpPr>
          <p:cNvPr id="2502" name="Google Shape;2502;g2a94fbe8db5_0_6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03" name="Google Shape;2503;g2a94fbe8db5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7"/>
        <p:cNvGrpSpPr/>
        <p:nvPr/>
      </p:nvGrpSpPr>
      <p:grpSpPr>
        <a:xfrm>
          <a:off x="0" y="0"/>
          <a:ext cx="0" cy="0"/>
          <a:chOff x="0" y="0"/>
          <a:chExt cx="0" cy="0"/>
        </a:xfrm>
      </p:grpSpPr>
      <p:sp>
        <p:nvSpPr>
          <p:cNvPr id="2528" name="Google Shape;2528;g2a94fbe8db5_0_9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9" name="Google Shape;2529;g2a94fbe8db5_0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0"/>
        <p:cNvGrpSpPr/>
        <p:nvPr/>
      </p:nvGrpSpPr>
      <p:grpSpPr>
        <a:xfrm>
          <a:off x="0" y="0"/>
          <a:ext cx="0" cy="0"/>
          <a:chOff x="0" y="0"/>
          <a:chExt cx="0" cy="0"/>
        </a:xfrm>
      </p:grpSpPr>
      <p:sp>
        <p:nvSpPr>
          <p:cNvPr id="1951" name="Google Shape;1951;g2a80ef5181e_0_4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2" name="Google Shape;1952;g2a80ef5181e_0_4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9"/>
        <p:cNvGrpSpPr/>
        <p:nvPr/>
      </p:nvGrpSpPr>
      <p:grpSpPr>
        <a:xfrm>
          <a:off x="0" y="0"/>
          <a:ext cx="0" cy="0"/>
          <a:chOff x="0" y="0"/>
          <a:chExt cx="0" cy="0"/>
        </a:xfrm>
      </p:grpSpPr>
      <p:sp>
        <p:nvSpPr>
          <p:cNvPr id="2580" name="Google Shape;2580;g2a94fbe8db5_0_14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81" name="Google Shape;2581;g2a94fbe8db5_0_1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5"/>
        <p:cNvGrpSpPr/>
        <p:nvPr/>
      </p:nvGrpSpPr>
      <p:grpSpPr>
        <a:xfrm>
          <a:off x="0" y="0"/>
          <a:ext cx="0" cy="0"/>
          <a:chOff x="0" y="0"/>
          <a:chExt cx="0" cy="0"/>
        </a:xfrm>
      </p:grpSpPr>
      <p:sp>
        <p:nvSpPr>
          <p:cNvPr id="2606" name="Google Shape;2606;g2a94fbe8db5_0_17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7" name="Google Shape;2607;g2a94fbe8db5_0_1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1"/>
        <p:cNvGrpSpPr/>
        <p:nvPr/>
      </p:nvGrpSpPr>
      <p:grpSpPr>
        <a:xfrm>
          <a:off x="0" y="0"/>
          <a:ext cx="0" cy="0"/>
          <a:chOff x="0" y="0"/>
          <a:chExt cx="0" cy="0"/>
        </a:xfrm>
      </p:grpSpPr>
      <p:sp>
        <p:nvSpPr>
          <p:cNvPr id="2632" name="Google Shape;2632;g2a94fbe8db5_0_20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33" name="Google Shape;2633;g2a94fbe8db5_0_2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7"/>
        <p:cNvGrpSpPr/>
        <p:nvPr/>
      </p:nvGrpSpPr>
      <p:grpSpPr>
        <a:xfrm>
          <a:off x="0" y="0"/>
          <a:ext cx="0" cy="0"/>
          <a:chOff x="0" y="0"/>
          <a:chExt cx="0" cy="0"/>
        </a:xfrm>
      </p:grpSpPr>
      <p:sp>
        <p:nvSpPr>
          <p:cNvPr id="2658" name="Google Shape;2658;g2a94fbe8db5_0_2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59" name="Google Shape;2659;g2a94fbe8db5_0_2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3"/>
        <p:cNvGrpSpPr/>
        <p:nvPr/>
      </p:nvGrpSpPr>
      <p:grpSpPr>
        <a:xfrm>
          <a:off x="0" y="0"/>
          <a:ext cx="0" cy="0"/>
          <a:chOff x="0" y="0"/>
          <a:chExt cx="0" cy="0"/>
        </a:xfrm>
      </p:grpSpPr>
      <p:sp>
        <p:nvSpPr>
          <p:cNvPr id="2684" name="Google Shape;2684;g2a94fbe8db5_0_26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85" name="Google Shape;2685;g2a94fbe8db5_0_2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9"/>
        <p:cNvGrpSpPr/>
        <p:nvPr/>
      </p:nvGrpSpPr>
      <p:grpSpPr>
        <a:xfrm>
          <a:off x="0" y="0"/>
          <a:ext cx="0" cy="0"/>
          <a:chOff x="0" y="0"/>
          <a:chExt cx="0" cy="0"/>
        </a:xfrm>
      </p:grpSpPr>
      <p:sp>
        <p:nvSpPr>
          <p:cNvPr id="2710" name="Google Shape;2710;g2a94fbe8db5_0_28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11" name="Google Shape;2711;g2a94fbe8db5_0_2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5"/>
        <p:cNvGrpSpPr/>
        <p:nvPr/>
      </p:nvGrpSpPr>
      <p:grpSpPr>
        <a:xfrm>
          <a:off x="0" y="0"/>
          <a:ext cx="0" cy="0"/>
          <a:chOff x="0" y="0"/>
          <a:chExt cx="0" cy="0"/>
        </a:xfrm>
      </p:grpSpPr>
      <p:sp>
        <p:nvSpPr>
          <p:cNvPr id="2736" name="Google Shape;2736;g2a94fbe8db5_0_3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7" name="Google Shape;2737;g2a94fbe8db5_0_3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6"/>
        <p:cNvGrpSpPr/>
        <p:nvPr/>
      </p:nvGrpSpPr>
      <p:grpSpPr>
        <a:xfrm>
          <a:off x="0" y="0"/>
          <a:ext cx="0" cy="0"/>
          <a:chOff x="0" y="0"/>
          <a:chExt cx="0" cy="0"/>
        </a:xfrm>
      </p:grpSpPr>
      <p:sp>
        <p:nvSpPr>
          <p:cNvPr id="2777" name="Google Shape;2777;g2a94fbe8db5_0_35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78" name="Google Shape;2778;g2a94fbe8db5_0_3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0"/>
        <p:cNvGrpSpPr/>
        <p:nvPr/>
      </p:nvGrpSpPr>
      <p:grpSpPr>
        <a:xfrm>
          <a:off x="0" y="0"/>
          <a:ext cx="0" cy="0"/>
          <a:chOff x="0" y="0"/>
          <a:chExt cx="0" cy="0"/>
        </a:xfrm>
      </p:grpSpPr>
      <p:sp>
        <p:nvSpPr>
          <p:cNvPr id="2801" name="Google Shape;2801;g2a94fbe8db5_0_38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02" name="Google Shape;2802;g2a94fbe8db5_0_3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4"/>
        <p:cNvGrpSpPr/>
        <p:nvPr/>
      </p:nvGrpSpPr>
      <p:grpSpPr>
        <a:xfrm>
          <a:off x="0" y="0"/>
          <a:ext cx="0" cy="0"/>
          <a:chOff x="0" y="0"/>
          <a:chExt cx="0" cy="0"/>
        </a:xfrm>
      </p:grpSpPr>
      <p:sp>
        <p:nvSpPr>
          <p:cNvPr id="2825" name="Google Shape;2825;g2a80ef5181e_0_514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26" name="Google Shape;2826;g2a80ef5181e_0_5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2"/>
        <p:cNvGrpSpPr/>
        <p:nvPr/>
      </p:nvGrpSpPr>
      <p:grpSpPr>
        <a:xfrm>
          <a:off x="0" y="0"/>
          <a:ext cx="0" cy="0"/>
          <a:chOff x="0" y="0"/>
          <a:chExt cx="0" cy="0"/>
        </a:xfrm>
      </p:grpSpPr>
      <p:sp>
        <p:nvSpPr>
          <p:cNvPr id="1973" name="Google Shape;1973;g2a80ef5181e_0_46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4" name="Google Shape;1974;g2a80ef5181e_0_4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8"/>
        <p:cNvGrpSpPr/>
        <p:nvPr/>
      </p:nvGrpSpPr>
      <p:grpSpPr>
        <a:xfrm>
          <a:off x="0" y="0"/>
          <a:ext cx="0" cy="0"/>
          <a:chOff x="0" y="0"/>
          <a:chExt cx="0" cy="0"/>
        </a:xfrm>
      </p:grpSpPr>
      <p:sp>
        <p:nvSpPr>
          <p:cNvPr id="2039" name="Google Shape;2039;g2a80ef5181e_0_110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0" name="Google Shape;2040;g2a80ef5181e_0_1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9"/>
        <p:cNvGrpSpPr/>
        <p:nvPr/>
      </p:nvGrpSpPr>
      <p:grpSpPr>
        <a:xfrm>
          <a:off x="0" y="0"/>
          <a:ext cx="0" cy="0"/>
          <a:chOff x="0" y="0"/>
          <a:chExt cx="0" cy="0"/>
        </a:xfrm>
      </p:grpSpPr>
      <p:sp>
        <p:nvSpPr>
          <p:cNvPr id="2080" name="Google Shape;2080;g2a80ef5181e_0_170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1" name="Google Shape;2081;g2a80ef5181e_0_17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8"/>
        <p:cNvGrpSpPr/>
        <p:nvPr/>
      </p:nvGrpSpPr>
      <p:grpSpPr>
        <a:xfrm>
          <a:off x="0" y="0"/>
          <a:ext cx="0" cy="0"/>
          <a:chOff x="0" y="0"/>
          <a:chExt cx="0" cy="0"/>
        </a:xfrm>
      </p:grpSpPr>
      <p:sp>
        <p:nvSpPr>
          <p:cNvPr id="2109" name="Google Shape;2109;g2a80ef5181e_0_230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0" name="Google Shape;2110;g2a80ef5181e_0_23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9"/>
        <p:cNvGrpSpPr/>
        <p:nvPr/>
      </p:nvGrpSpPr>
      <p:grpSpPr>
        <a:xfrm>
          <a:off x="0" y="0"/>
          <a:ext cx="0" cy="0"/>
          <a:chOff x="0" y="0"/>
          <a:chExt cx="0" cy="0"/>
        </a:xfrm>
      </p:grpSpPr>
      <p:sp>
        <p:nvSpPr>
          <p:cNvPr id="2150" name="Google Shape;2150;g2a80ef5181e_0_260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1" name="Google Shape;2151;g2a80ef5181e_0_26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0"/>
        <p:cNvGrpSpPr/>
        <p:nvPr/>
      </p:nvGrpSpPr>
      <p:grpSpPr>
        <a:xfrm>
          <a:off x="0" y="0"/>
          <a:ext cx="0" cy="0"/>
          <a:chOff x="0" y="0"/>
          <a:chExt cx="0" cy="0"/>
        </a:xfrm>
      </p:grpSpPr>
      <p:sp>
        <p:nvSpPr>
          <p:cNvPr id="2171" name="Google Shape;2171;g2a80ef5181e_0_296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2" name="Google Shape;2172;g2a80ef5181e_0_29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1"/>
        <p:cNvGrpSpPr/>
        <p:nvPr/>
      </p:nvGrpSpPr>
      <p:grpSpPr>
        <a:xfrm>
          <a:off x="0" y="0"/>
          <a:ext cx="0" cy="0"/>
          <a:chOff x="0" y="0"/>
          <a:chExt cx="0" cy="0"/>
        </a:xfrm>
      </p:grpSpPr>
      <p:sp>
        <p:nvSpPr>
          <p:cNvPr id="2212" name="Google Shape;2212;g2a80ef5181e_0_406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3" name="Google Shape;2213;g2a80ef5181e_0_40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10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10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10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10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10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10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10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10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109.xml.rels><?xml version="1.0" encoding="UTF-8" standalone="yes"?>
<Relationships xmlns="http://schemas.openxmlformats.org/package/2006/relationships"><Relationship Id="rId3" Type="http://schemas.openxmlformats.org/officeDocument/2006/relationships/hyperlink" Target="http://bit.ly/2Tynxth" TargetMode="External"/><Relationship Id="rId2" Type="http://schemas.openxmlformats.org/officeDocument/2006/relationships/image" Target="../media/image1.png"/><Relationship Id="rId1" Type="http://schemas.openxmlformats.org/officeDocument/2006/relationships/slideMaster" Target="../slideMasters/slideMaster5.xml"/><Relationship Id="rId6" Type="http://schemas.openxmlformats.org/officeDocument/2006/relationships/image" Target="../media/image2.png"/><Relationship Id="rId5" Type="http://schemas.openxmlformats.org/officeDocument/2006/relationships/hyperlink" Target="http://bit.ly/2TtBDfr" TargetMode="External"/><Relationship Id="rId4" Type="http://schemas.openxmlformats.org/officeDocument/2006/relationships/hyperlink" Target="http://bit.ly/2TyoMsr" TargetMode="Externa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1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1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6.xml"/></Relationships>
</file>

<file path=ppt/slideLayouts/_rels/slideLayout1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6.xml"/></Relationships>
</file>

<file path=ppt/slideLayouts/_rels/slideLayout1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6.xml"/></Relationships>
</file>

<file path=ppt/slideLayouts/_rels/slideLayout1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1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6.xml"/></Relationships>
</file>

<file path=ppt/slideLayouts/_rels/slideLayout1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6.xml"/></Relationships>
</file>

<file path=ppt/slideLayouts/_rels/slideLayout1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6.xml"/></Relationships>
</file>

<file path=ppt/slideLayouts/_rels/slideLayout1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6.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6.xml"/></Relationships>
</file>

<file path=ppt/slideLayouts/_rels/slideLayout1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6.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6.xml"/></Relationships>
</file>

<file path=ppt/slideLayouts/_rels/slideLayout1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6.xml"/></Relationships>
</file>

<file path=ppt/slideLayouts/_rels/slideLayout1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6.xml"/></Relationships>
</file>

<file path=ppt/slideLayouts/_rels/slideLayout1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6.xml"/></Relationships>
</file>

<file path=ppt/slideLayouts/_rels/slideLayout1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6.xml"/></Relationships>
</file>

<file path=ppt/slideLayouts/_rels/slideLayout1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6.xml"/></Relationships>
</file>

<file path=ppt/slideLayouts/_rels/slideLayout1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6.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6.xml"/></Relationships>
</file>

<file path=ppt/slideLayouts/_rels/slideLayout1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6.xml"/></Relationships>
</file>

<file path=ppt/slideLayouts/_rels/slideLayout1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6.xml"/></Relationships>
</file>

<file path=ppt/slideLayouts/_rels/slideLayout1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6.xml"/></Relationships>
</file>

<file path=ppt/slideLayouts/_rels/slideLayout134.xml.rels><?xml version="1.0" encoding="UTF-8" standalone="yes"?>
<Relationships xmlns="http://schemas.openxmlformats.org/package/2006/relationships"><Relationship Id="rId3" Type="http://schemas.openxmlformats.org/officeDocument/2006/relationships/hyperlink" Target="http://bit.ly/2Tynxth" TargetMode="External"/><Relationship Id="rId2" Type="http://schemas.openxmlformats.org/officeDocument/2006/relationships/image" Target="../media/image1.png"/><Relationship Id="rId1" Type="http://schemas.openxmlformats.org/officeDocument/2006/relationships/slideMaster" Target="../slideMasters/slideMaster6.xml"/><Relationship Id="rId6" Type="http://schemas.openxmlformats.org/officeDocument/2006/relationships/image" Target="../media/image2.png"/><Relationship Id="rId5" Type="http://schemas.openxmlformats.org/officeDocument/2006/relationships/hyperlink" Target="http://bit.ly/2TtBDfr" TargetMode="External"/><Relationship Id="rId4" Type="http://schemas.openxmlformats.org/officeDocument/2006/relationships/hyperlink" Target="http://bit.ly/2TyoMsr" TargetMode="External"/></Relationships>
</file>

<file path=ppt/slideLayouts/_rels/slideLayout1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6.xml"/></Relationships>
</file>

<file path=ppt/slideLayouts/_rels/slideLayout1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6.xml"/></Relationships>
</file>

<file path=ppt/slideLayouts/_rels/slideLayout13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7.xml"/></Relationships>
</file>

<file path=ppt/slideLayouts/_rels/slideLayout13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7.xml"/></Relationships>
</file>

<file path=ppt/slideLayouts/_rels/slideLayout13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7.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7.xml"/></Relationships>
</file>

<file path=ppt/slideLayouts/_rels/slideLayout14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7.xml"/></Relationships>
</file>

<file path=ppt/slideLayouts/_rels/slideLayout14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7.xml"/></Relationships>
</file>

<file path=ppt/slideLayouts/_rels/slideLayout14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7.xml"/></Relationships>
</file>

<file path=ppt/slideLayouts/_rels/slideLayout14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7.xml"/></Relationships>
</file>

<file path=ppt/slideLayouts/_rels/slideLayout14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7.xml"/></Relationships>
</file>

<file path=ppt/slideLayouts/_rels/slideLayout14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7.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4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7.xml"/></Relationships>
</file>

<file path=ppt/slideLayouts/_rels/slideLayout14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7.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5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7.xml"/></Relationships>
</file>

<file path=ppt/slideLayouts/_rels/slideLayout15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7.xml"/></Relationships>
</file>

<file path=ppt/slideLayouts/_rels/slideLayout15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7.xml"/></Relationships>
</file>

<file path=ppt/slideLayouts/_rels/slideLayout15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7.xml"/></Relationships>
</file>

<file path=ppt/slideLayouts/_rels/slideLayout15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7.xml"/></Relationships>
</file>

<file path=ppt/slideLayouts/_rels/slideLayout15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7.xml"/></Relationships>
</file>

<file path=ppt/slideLayouts/_rels/slideLayout15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7.xml"/></Relationships>
</file>

<file path=ppt/slideLayouts/_rels/slideLayout15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7.xml"/></Relationships>
</file>

<file path=ppt/slideLayouts/_rels/slideLayout15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7.xml"/></Relationships>
</file>

<file path=ppt/slideLayouts/_rels/slideLayout159.xml.rels><?xml version="1.0" encoding="UTF-8" standalone="yes"?>
<Relationships xmlns="http://schemas.openxmlformats.org/package/2006/relationships"><Relationship Id="rId3" Type="http://schemas.openxmlformats.org/officeDocument/2006/relationships/hyperlink" Target="http://bit.ly/2Tynxth" TargetMode="External"/><Relationship Id="rId2" Type="http://schemas.openxmlformats.org/officeDocument/2006/relationships/image" Target="../media/image1.png"/><Relationship Id="rId1" Type="http://schemas.openxmlformats.org/officeDocument/2006/relationships/slideMaster" Target="../slideMasters/slideMaster7.xml"/><Relationship Id="rId6" Type="http://schemas.openxmlformats.org/officeDocument/2006/relationships/image" Target="../media/image2.png"/><Relationship Id="rId5" Type="http://schemas.openxmlformats.org/officeDocument/2006/relationships/hyperlink" Target="http://bit.ly/2TtBDfr" TargetMode="External"/><Relationship Id="rId4" Type="http://schemas.openxmlformats.org/officeDocument/2006/relationships/hyperlink" Target="http://bit.ly/2TyoMsr" TargetMode="Externa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6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7.xml"/></Relationships>
</file>

<file path=ppt/slideLayouts/_rels/slideLayout16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7.xml"/></Relationships>
</file>

<file path=ppt/slideLayouts/_rels/slideLayout16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8.xml"/></Relationships>
</file>

<file path=ppt/slideLayouts/_rels/slideLayout16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8.xml"/></Relationships>
</file>

<file path=ppt/slideLayouts/_rels/slideLayout16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8.xml"/></Relationships>
</file>

<file path=ppt/slideLayouts/_rels/slideLayout16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8.xml"/></Relationships>
</file>

<file path=ppt/slideLayouts/_rels/slideLayout16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8.xml"/></Relationships>
</file>

<file path=ppt/slideLayouts/_rels/slideLayout16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8.xml"/></Relationships>
</file>

<file path=ppt/slideLayouts/_rels/slideLayout16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8.xml"/></Relationships>
</file>

<file path=ppt/slideLayouts/_rels/slideLayout16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8.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7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8.xml"/></Relationships>
</file>

<file path=ppt/slideLayouts/_rels/slideLayout17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8.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7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8.xml"/></Relationships>
</file>

<file path=ppt/slideLayouts/_rels/slideLayout17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8.xml"/></Relationships>
</file>

<file path=ppt/slideLayouts/_rels/slideLayout17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8.xml"/></Relationships>
</file>

<file path=ppt/slideLayouts/_rels/slideLayout17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8.xml"/></Relationships>
</file>

<file path=ppt/slideLayouts/_rels/slideLayout17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8.xml"/></Relationships>
</file>

<file path=ppt/slideLayouts/_rels/slideLayout17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8.xml"/></Relationships>
</file>

<file path=ppt/slideLayouts/_rels/slideLayout17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8.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8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8.xml"/></Relationships>
</file>

<file path=ppt/slideLayouts/_rels/slideLayout18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8.xml"/></Relationships>
</file>

<file path=ppt/slideLayouts/_rels/slideLayout18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8.xml"/></Relationships>
</file>

<file path=ppt/slideLayouts/_rels/slideLayout18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8.xml"/></Relationships>
</file>

<file path=ppt/slideLayouts/_rels/slideLayout184.xml.rels><?xml version="1.0" encoding="UTF-8" standalone="yes"?>
<Relationships xmlns="http://schemas.openxmlformats.org/package/2006/relationships"><Relationship Id="rId3" Type="http://schemas.openxmlformats.org/officeDocument/2006/relationships/hyperlink" Target="http://bit.ly/2Tynxth" TargetMode="External"/><Relationship Id="rId2" Type="http://schemas.openxmlformats.org/officeDocument/2006/relationships/image" Target="../media/image1.png"/><Relationship Id="rId1" Type="http://schemas.openxmlformats.org/officeDocument/2006/relationships/slideMaster" Target="../slideMasters/slideMaster8.xml"/><Relationship Id="rId6" Type="http://schemas.openxmlformats.org/officeDocument/2006/relationships/image" Target="../media/image2.png"/><Relationship Id="rId5" Type="http://schemas.openxmlformats.org/officeDocument/2006/relationships/hyperlink" Target="http://bit.ly/2TtBDfr" TargetMode="External"/><Relationship Id="rId4" Type="http://schemas.openxmlformats.org/officeDocument/2006/relationships/hyperlink" Target="http://bit.ly/2TyoMsr" TargetMode="External"/></Relationships>
</file>

<file path=ppt/slideLayouts/_rels/slideLayout18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8.xml"/></Relationships>
</file>

<file path=ppt/slideLayouts/_rels/slideLayout18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8.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3" Type="http://schemas.openxmlformats.org/officeDocument/2006/relationships/hyperlink" Target="http://bit.ly/2Tynxth" TargetMode="External"/><Relationship Id="rId2" Type="http://schemas.openxmlformats.org/officeDocument/2006/relationships/image" Target="../media/image1.png"/><Relationship Id="rId1" Type="http://schemas.openxmlformats.org/officeDocument/2006/relationships/slideMaster" Target="../slideMasters/slideMaster2.xml"/><Relationship Id="rId6" Type="http://schemas.openxmlformats.org/officeDocument/2006/relationships/image" Target="../media/image2.png"/><Relationship Id="rId5" Type="http://schemas.openxmlformats.org/officeDocument/2006/relationships/hyperlink" Target="http://bit.ly/2TtBDfr" TargetMode="External"/><Relationship Id="rId4" Type="http://schemas.openxmlformats.org/officeDocument/2006/relationships/hyperlink" Target="http://bit.ly/2TyoMsr" TargetMode="Externa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3" Type="http://schemas.openxmlformats.org/officeDocument/2006/relationships/hyperlink" Target="http://bit.ly/2Tynxth" TargetMode="External"/><Relationship Id="rId2" Type="http://schemas.openxmlformats.org/officeDocument/2006/relationships/image" Target="../media/image1.png"/><Relationship Id="rId1" Type="http://schemas.openxmlformats.org/officeDocument/2006/relationships/slideMaster" Target="../slideMasters/slideMaster3.xml"/><Relationship Id="rId6" Type="http://schemas.openxmlformats.org/officeDocument/2006/relationships/image" Target="../media/image2.png"/><Relationship Id="rId5" Type="http://schemas.openxmlformats.org/officeDocument/2006/relationships/hyperlink" Target="http://bit.ly/2TtBDfr" TargetMode="External"/><Relationship Id="rId4" Type="http://schemas.openxmlformats.org/officeDocument/2006/relationships/hyperlink" Target="http://bit.ly/2TyoMsr" TargetMode="Externa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7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7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7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7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7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7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7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8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8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8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84.xml.rels><?xml version="1.0" encoding="UTF-8" standalone="yes"?>
<Relationships xmlns="http://schemas.openxmlformats.org/package/2006/relationships"><Relationship Id="rId3" Type="http://schemas.openxmlformats.org/officeDocument/2006/relationships/hyperlink" Target="http://bit.ly/2Tynxth" TargetMode="External"/><Relationship Id="rId2" Type="http://schemas.openxmlformats.org/officeDocument/2006/relationships/image" Target="../media/image1.png"/><Relationship Id="rId1" Type="http://schemas.openxmlformats.org/officeDocument/2006/relationships/slideMaster" Target="../slideMasters/slideMaster4.xml"/><Relationship Id="rId6" Type="http://schemas.openxmlformats.org/officeDocument/2006/relationships/image" Target="../media/image2.png"/><Relationship Id="rId5" Type="http://schemas.openxmlformats.org/officeDocument/2006/relationships/hyperlink" Target="http://bit.ly/2TtBDfr" TargetMode="External"/><Relationship Id="rId4" Type="http://schemas.openxmlformats.org/officeDocument/2006/relationships/hyperlink" Target="http://bit.ly/2TyoMsr" TargetMode="External"/></Relationships>
</file>

<file path=ppt/slideLayouts/_rels/slideLayout8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8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8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8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8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9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9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9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9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9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9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9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matchingName="Title and text">
  <p:cSld name="CUSTOM_2_1_2">
    <p:spTree>
      <p:nvGrpSpPr>
        <p:cNvPr id="1" name="Shape 974"/>
        <p:cNvGrpSpPr/>
        <p:nvPr/>
      </p:nvGrpSpPr>
      <p:grpSpPr>
        <a:xfrm>
          <a:off x="0" y="0"/>
          <a:ext cx="0" cy="0"/>
          <a:chOff x="0" y="0"/>
          <a:chExt cx="0" cy="0"/>
        </a:xfrm>
      </p:grpSpPr>
      <p:pic>
        <p:nvPicPr>
          <p:cNvPr id="975" name="Google Shape;975;p105"/>
          <p:cNvPicPr preferRelativeResize="0"/>
          <p:nvPr/>
        </p:nvPicPr>
        <p:blipFill rotWithShape="1">
          <a:blip r:embed="rId2">
            <a:alphaModFix/>
          </a:blip>
          <a:srcRect t="1620" b="17753"/>
          <a:stretch/>
        </p:blipFill>
        <p:spPr>
          <a:xfrm>
            <a:off x="-181700" y="-257175"/>
            <a:ext cx="9649551" cy="5667373"/>
          </a:xfrm>
          <a:prstGeom prst="rect">
            <a:avLst/>
          </a:prstGeom>
          <a:noFill/>
          <a:ln>
            <a:noFill/>
          </a:ln>
        </p:spPr>
      </p:pic>
      <p:sp>
        <p:nvSpPr>
          <p:cNvPr id="976" name="Google Shape;976;p105"/>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105"/>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105"/>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105"/>
          <p:cNvSpPr txBox="1">
            <a:spLocks noGrp="1"/>
          </p:cNvSpPr>
          <p:nvPr>
            <p:ph type="title"/>
          </p:nvPr>
        </p:nvSpPr>
        <p:spPr>
          <a:xfrm>
            <a:off x="964750" y="1536350"/>
            <a:ext cx="2947500" cy="553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980" name="Google Shape;980;p105"/>
          <p:cNvSpPr txBox="1">
            <a:spLocks noGrp="1"/>
          </p:cNvSpPr>
          <p:nvPr>
            <p:ph type="subTitle" idx="1"/>
          </p:nvPr>
        </p:nvSpPr>
        <p:spPr>
          <a:xfrm rot="350">
            <a:off x="964550" y="2381675"/>
            <a:ext cx="2947500" cy="1404600"/>
          </a:xfrm>
          <a:prstGeom prst="rect">
            <a:avLst/>
          </a:prstGeom>
          <a:noFill/>
        </p:spPr>
        <p:txBody>
          <a:bodyPr spcFirstLastPara="1" wrap="square" lIns="91425" tIns="91425" rIns="91425" bIns="91425" anchor="t" anchorCtr="0">
            <a:noAutofit/>
          </a:bodyPr>
          <a:lstStyle>
            <a:lvl1pPr lvl="0" algn="ctr" rtl="0">
              <a:spcBef>
                <a:spcPts val="0"/>
              </a:spcBef>
              <a:spcAft>
                <a:spcPts val="0"/>
              </a:spcAft>
              <a:buSzPts val="1400"/>
              <a:buNone/>
              <a:defRPr sz="16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pic>
        <p:nvPicPr>
          <p:cNvPr id="981" name="Google Shape;981;p105"/>
          <p:cNvPicPr preferRelativeResize="0"/>
          <p:nvPr/>
        </p:nvPicPr>
        <p:blipFill rotWithShape="1">
          <a:blip r:embed="rId3">
            <a:alphaModFix amt="75000"/>
          </a:blip>
          <a:srcRect l="20571" t="8875"/>
          <a:stretch/>
        </p:blipFill>
        <p:spPr>
          <a:xfrm rot="10800000">
            <a:off x="4713096" y="1967777"/>
            <a:ext cx="4497577" cy="3194774"/>
          </a:xfrm>
          <a:prstGeom prst="rect">
            <a:avLst/>
          </a:prstGeom>
          <a:noFill/>
          <a:ln>
            <a:noFill/>
          </a:ln>
        </p:spPr>
      </p:pic>
      <p:pic>
        <p:nvPicPr>
          <p:cNvPr id="982" name="Google Shape;982;p105"/>
          <p:cNvPicPr preferRelativeResize="0"/>
          <p:nvPr/>
        </p:nvPicPr>
        <p:blipFill rotWithShape="1">
          <a:blip r:embed="rId3">
            <a:alphaModFix amt="75000"/>
          </a:blip>
          <a:srcRect l="20886" t="8231"/>
          <a:stretch/>
        </p:blipFill>
        <p:spPr>
          <a:xfrm rot="4">
            <a:off x="-66675" y="-190497"/>
            <a:ext cx="4563850" cy="3277869"/>
          </a:xfrm>
          <a:prstGeom prst="rect">
            <a:avLst/>
          </a:prstGeom>
          <a:noFill/>
          <a:ln>
            <a:noFill/>
          </a:ln>
        </p:spPr>
      </p:pic>
    </p:spTree>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matchingName="Title and text 1">
  <p:cSld name="CUSTOM_2_1_1_1">
    <p:spTree>
      <p:nvGrpSpPr>
        <p:cNvPr id="1" name="Shape 983"/>
        <p:cNvGrpSpPr/>
        <p:nvPr/>
      </p:nvGrpSpPr>
      <p:grpSpPr>
        <a:xfrm>
          <a:off x="0" y="0"/>
          <a:ext cx="0" cy="0"/>
          <a:chOff x="0" y="0"/>
          <a:chExt cx="0" cy="0"/>
        </a:xfrm>
      </p:grpSpPr>
      <p:pic>
        <p:nvPicPr>
          <p:cNvPr id="984" name="Google Shape;984;p106"/>
          <p:cNvPicPr preferRelativeResize="0"/>
          <p:nvPr/>
        </p:nvPicPr>
        <p:blipFill rotWithShape="1">
          <a:blip r:embed="rId2">
            <a:alphaModFix/>
          </a:blip>
          <a:srcRect t="1620" b="17753"/>
          <a:stretch/>
        </p:blipFill>
        <p:spPr>
          <a:xfrm>
            <a:off x="-181700" y="-257175"/>
            <a:ext cx="9649551" cy="5667373"/>
          </a:xfrm>
          <a:prstGeom prst="rect">
            <a:avLst/>
          </a:prstGeom>
          <a:noFill/>
          <a:ln>
            <a:noFill/>
          </a:ln>
        </p:spPr>
      </p:pic>
      <p:sp>
        <p:nvSpPr>
          <p:cNvPr id="985" name="Google Shape;985;p106"/>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106"/>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106"/>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106"/>
          <p:cNvSpPr txBox="1">
            <a:spLocks noGrp="1"/>
          </p:cNvSpPr>
          <p:nvPr>
            <p:ph type="body" idx="1"/>
          </p:nvPr>
        </p:nvSpPr>
        <p:spPr>
          <a:xfrm>
            <a:off x="720000" y="1456400"/>
            <a:ext cx="7704000" cy="25947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Clr>
                <a:schemeClr val="dk2"/>
              </a:buClr>
              <a:buSzPts val="1200"/>
              <a:buChar char="●"/>
              <a:defRPr sz="1200" b="1"/>
            </a:lvl1pPr>
            <a:lvl2pPr marL="914400" lvl="1" indent="-317500" rtl="0">
              <a:spcBef>
                <a:spcPts val="0"/>
              </a:spcBef>
              <a:spcAft>
                <a:spcPts val="0"/>
              </a:spcAft>
              <a:buClr>
                <a:schemeClr val="lt1"/>
              </a:buClr>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989" name="Google Shape;989;p106"/>
          <p:cNvSpPr txBox="1">
            <a:spLocks noGrp="1"/>
          </p:cNvSpPr>
          <p:nvPr>
            <p:ph type="title"/>
          </p:nvPr>
        </p:nvSpPr>
        <p:spPr>
          <a:xfrm>
            <a:off x="718150" y="540000"/>
            <a:ext cx="77058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pic>
        <p:nvPicPr>
          <p:cNvPr id="990" name="Google Shape;990;p106"/>
          <p:cNvPicPr preferRelativeResize="0"/>
          <p:nvPr/>
        </p:nvPicPr>
        <p:blipFill rotWithShape="1">
          <a:blip r:embed="rId3">
            <a:alphaModFix amt="75000"/>
          </a:blip>
          <a:srcRect/>
          <a:stretch/>
        </p:blipFill>
        <p:spPr>
          <a:xfrm rot="5400000">
            <a:off x="5369415" y="-442041"/>
            <a:ext cx="5662423" cy="3506001"/>
          </a:xfrm>
          <a:prstGeom prst="rect">
            <a:avLst/>
          </a:prstGeom>
          <a:noFill/>
          <a:ln>
            <a:noFill/>
          </a:ln>
        </p:spPr>
      </p:pic>
      <p:pic>
        <p:nvPicPr>
          <p:cNvPr id="991" name="Google Shape;991;p106"/>
          <p:cNvPicPr preferRelativeResize="0"/>
          <p:nvPr/>
        </p:nvPicPr>
        <p:blipFill rotWithShape="1">
          <a:blip r:embed="rId3">
            <a:alphaModFix amt="75000"/>
          </a:blip>
          <a:srcRect l="-60" t="537"/>
          <a:stretch/>
        </p:blipFill>
        <p:spPr>
          <a:xfrm rot="-5399997">
            <a:off x="-1828923" y="1781179"/>
            <a:ext cx="5772273" cy="3552819"/>
          </a:xfrm>
          <a:prstGeom prst="rect">
            <a:avLst/>
          </a:prstGeom>
          <a:noFill/>
          <a:ln>
            <a:noFill/>
          </a:ln>
        </p:spPr>
      </p:pic>
    </p:spTree>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matchingName="Title and text 2">
  <p:cSld name="CUSTOM_12">
    <p:spTree>
      <p:nvGrpSpPr>
        <p:cNvPr id="1" name="Shape 992"/>
        <p:cNvGrpSpPr/>
        <p:nvPr/>
      </p:nvGrpSpPr>
      <p:grpSpPr>
        <a:xfrm>
          <a:off x="0" y="0"/>
          <a:ext cx="0" cy="0"/>
          <a:chOff x="0" y="0"/>
          <a:chExt cx="0" cy="0"/>
        </a:xfrm>
      </p:grpSpPr>
      <p:pic>
        <p:nvPicPr>
          <p:cNvPr id="993" name="Google Shape;993;p107"/>
          <p:cNvPicPr preferRelativeResize="0"/>
          <p:nvPr/>
        </p:nvPicPr>
        <p:blipFill rotWithShape="1">
          <a:blip r:embed="rId2">
            <a:alphaModFix/>
          </a:blip>
          <a:srcRect t="1620" b="17753"/>
          <a:stretch/>
        </p:blipFill>
        <p:spPr>
          <a:xfrm>
            <a:off x="-181700" y="-257175"/>
            <a:ext cx="9649551" cy="5667373"/>
          </a:xfrm>
          <a:prstGeom prst="rect">
            <a:avLst/>
          </a:prstGeom>
          <a:noFill/>
          <a:ln>
            <a:noFill/>
          </a:ln>
        </p:spPr>
      </p:pic>
      <p:sp>
        <p:nvSpPr>
          <p:cNvPr id="994" name="Google Shape;994;p107"/>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107"/>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107"/>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107"/>
          <p:cNvSpPr txBox="1">
            <a:spLocks noGrp="1"/>
          </p:cNvSpPr>
          <p:nvPr>
            <p:ph type="body" idx="1"/>
          </p:nvPr>
        </p:nvSpPr>
        <p:spPr>
          <a:xfrm>
            <a:off x="713225" y="1475125"/>
            <a:ext cx="7717500" cy="31281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998" name="Google Shape;998;p107"/>
          <p:cNvSpPr txBox="1">
            <a:spLocks noGrp="1"/>
          </p:cNvSpPr>
          <p:nvPr>
            <p:ph type="title"/>
          </p:nvPr>
        </p:nvSpPr>
        <p:spPr>
          <a:xfrm>
            <a:off x="718150" y="540000"/>
            <a:ext cx="77058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pic>
        <p:nvPicPr>
          <p:cNvPr id="999" name="Google Shape;999;p107"/>
          <p:cNvPicPr preferRelativeResize="0"/>
          <p:nvPr/>
        </p:nvPicPr>
        <p:blipFill rotWithShape="1">
          <a:blip r:embed="rId3">
            <a:alphaModFix amt="75000"/>
          </a:blip>
          <a:srcRect l="-60" t="535" b="73705"/>
          <a:stretch/>
        </p:blipFill>
        <p:spPr>
          <a:xfrm rot="5400003">
            <a:off x="-2495438" y="2110890"/>
            <a:ext cx="5461376" cy="870545"/>
          </a:xfrm>
          <a:prstGeom prst="rect">
            <a:avLst/>
          </a:prstGeom>
          <a:noFill/>
          <a:ln>
            <a:noFill/>
          </a:ln>
        </p:spPr>
      </p:pic>
      <p:pic>
        <p:nvPicPr>
          <p:cNvPr id="1000" name="Google Shape;1000;p107"/>
          <p:cNvPicPr preferRelativeResize="0"/>
          <p:nvPr/>
        </p:nvPicPr>
        <p:blipFill rotWithShape="1">
          <a:blip r:embed="rId3">
            <a:alphaModFix amt="75000"/>
          </a:blip>
          <a:srcRect l="-60" t="535" b="73705"/>
          <a:stretch/>
        </p:blipFill>
        <p:spPr>
          <a:xfrm rot="-5399997">
            <a:off x="6178013" y="2110891"/>
            <a:ext cx="5461376" cy="870545"/>
          </a:xfrm>
          <a:prstGeom prst="rect">
            <a:avLst/>
          </a:prstGeom>
          <a:noFill/>
          <a:ln>
            <a:noFill/>
          </a:ln>
        </p:spPr>
      </p:pic>
    </p:spTree>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matchingName="Title and three columns">
  <p:cSld name="CUSTOM_3">
    <p:spTree>
      <p:nvGrpSpPr>
        <p:cNvPr id="1" name="Shape 1001"/>
        <p:cNvGrpSpPr/>
        <p:nvPr/>
      </p:nvGrpSpPr>
      <p:grpSpPr>
        <a:xfrm>
          <a:off x="0" y="0"/>
          <a:ext cx="0" cy="0"/>
          <a:chOff x="0" y="0"/>
          <a:chExt cx="0" cy="0"/>
        </a:xfrm>
      </p:grpSpPr>
      <p:pic>
        <p:nvPicPr>
          <p:cNvPr id="1002" name="Google Shape;1002;p108"/>
          <p:cNvPicPr preferRelativeResize="0"/>
          <p:nvPr/>
        </p:nvPicPr>
        <p:blipFill rotWithShape="1">
          <a:blip r:embed="rId2">
            <a:alphaModFix/>
          </a:blip>
          <a:srcRect t="1620" b="17753"/>
          <a:stretch/>
        </p:blipFill>
        <p:spPr>
          <a:xfrm>
            <a:off x="-181700" y="-257175"/>
            <a:ext cx="9649551" cy="5667373"/>
          </a:xfrm>
          <a:prstGeom prst="rect">
            <a:avLst/>
          </a:prstGeom>
          <a:noFill/>
          <a:ln>
            <a:noFill/>
          </a:ln>
        </p:spPr>
      </p:pic>
      <p:sp>
        <p:nvSpPr>
          <p:cNvPr id="1003" name="Google Shape;1003;p108"/>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108"/>
          <p:cNvSpPr txBox="1">
            <a:spLocks noGrp="1"/>
          </p:cNvSpPr>
          <p:nvPr>
            <p:ph type="title"/>
          </p:nvPr>
        </p:nvSpPr>
        <p:spPr>
          <a:xfrm rot="-1114">
            <a:off x="726775" y="2183450"/>
            <a:ext cx="2778300" cy="827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000"/>
              <a:buNone/>
              <a:defRPr sz="2000">
                <a:solidFill>
                  <a:schemeClr val="accent1"/>
                </a:solidFill>
              </a:defRPr>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1005" name="Google Shape;1005;p108"/>
          <p:cNvSpPr txBox="1">
            <a:spLocks noGrp="1"/>
          </p:cNvSpPr>
          <p:nvPr>
            <p:ph type="subTitle" idx="1"/>
          </p:nvPr>
        </p:nvSpPr>
        <p:spPr>
          <a:xfrm rot="371">
            <a:off x="726775" y="2991552"/>
            <a:ext cx="2778300" cy="484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06" name="Google Shape;1006;p108"/>
          <p:cNvSpPr txBox="1">
            <a:spLocks noGrp="1"/>
          </p:cNvSpPr>
          <p:nvPr>
            <p:ph type="title" idx="2"/>
          </p:nvPr>
        </p:nvSpPr>
        <p:spPr>
          <a:xfrm>
            <a:off x="3189587" y="3304275"/>
            <a:ext cx="2778300" cy="828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000"/>
              <a:buNone/>
              <a:defRPr sz="2000">
                <a:solidFill>
                  <a:schemeClr val="accent1"/>
                </a:solidFill>
              </a:defRPr>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1007" name="Google Shape;1007;p108"/>
          <p:cNvSpPr txBox="1">
            <a:spLocks noGrp="1"/>
          </p:cNvSpPr>
          <p:nvPr>
            <p:ph type="subTitle" idx="3"/>
          </p:nvPr>
        </p:nvSpPr>
        <p:spPr>
          <a:xfrm>
            <a:off x="3189587" y="4114925"/>
            <a:ext cx="2778300" cy="484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08" name="Google Shape;1008;p108"/>
          <p:cNvSpPr txBox="1">
            <a:spLocks noGrp="1"/>
          </p:cNvSpPr>
          <p:nvPr>
            <p:ph type="title" idx="4"/>
          </p:nvPr>
        </p:nvSpPr>
        <p:spPr>
          <a:xfrm>
            <a:off x="5652399" y="2182150"/>
            <a:ext cx="2778300" cy="828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000"/>
              <a:buNone/>
              <a:defRPr sz="2000">
                <a:solidFill>
                  <a:schemeClr val="accent1"/>
                </a:solidFill>
              </a:defRPr>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1009" name="Google Shape;1009;p108"/>
          <p:cNvSpPr txBox="1">
            <a:spLocks noGrp="1"/>
          </p:cNvSpPr>
          <p:nvPr>
            <p:ph type="subTitle" idx="5"/>
          </p:nvPr>
        </p:nvSpPr>
        <p:spPr>
          <a:xfrm>
            <a:off x="5652399" y="2991875"/>
            <a:ext cx="2778300" cy="484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10" name="Google Shape;1010;p108"/>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108"/>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012" name="Google Shape;1012;p108"/>
          <p:cNvPicPr preferRelativeResize="0"/>
          <p:nvPr/>
        </p:nvPicPr>
        <p:blipFill rotWithShape="1">
          <a:blip r:embed="rId3">
            <a:alphaModFix amt="75000"/>
          </a:blip>
          <a:srcRect l="16597" t="23395"/>
          <a:stretch/>
        </p:blipFill>
        <p:spPr>
          <a:xfrm rot="-5400000">
            <a:off x="-1349762" y="941737"/>
            <a:ext cx="5684874" cy="3233001"/>
          </a:xfrm>
          <a:prstGeom prst="rect">
            <a:avLst/>
          </a:prstGeom>
          <a:noFill/>
          <a:ln>
            <a:noFill/>
          </a:ln>
        </p:spPr>
      </p:pic>
      <p:pic>
        <p:nvPicPr>
          <p:cNvPr id="1013" name="Google Shape;1013;p108"/>
          <p:cNvPicPr preferRelativeResize="0"/>
          <p:nvPr/>
        </p:nvPicPr>
        <p:blipFill rotWithShape="1">
          <a:blip r:embed="rId3">
            <a:alphaModFix amt="75000"/>
          </a:blip>
          <a:srcRect l="23059" t="16268"/>
          <a:stretch/>
        </p:blipFill>
        <p:spPr>
          <a:xfrm rot="5400004">
            <a:off x="5600637" y="400113"/>
            <a:ext cx="4438774" cy="2990847"/>
          </a:xfrm>
          <a:prstGeom prst="rect">
            <a:avLst/>
          </a:prstGeom>
          <a:noFill/>
          <a:ln>
            <a:noFill/>
          </a:ln>
        </p:spPr>
      </p:pic>
      <p:sp>
        <p:nvSpPr>
          <p:cNvPr id="1014" name="Google Shape;1014;p108"/>
          <p:cNvSpPr txBox="1">
            <a:spLocks noGrp="1"/>
          </p:cNvSpPr>
          <p:nvPr>
            <p:ph type="title" idx="6"/>
          </p:nvPr>
        </p:nvSpPr>
        <p:spPr>
          <a:xfrm>
            <a:off x="718150" y="540000"/>
            <a:ext cx="77058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matchingName="Title and three columns 1">
  <p:cSld name="CUSTOM_3_1">
    <p:spTree>
      <p:nvGrpSpPr>
        <p:cNvPr id="1" name="Shape 1015"/>
        <p:cNvGrpSpPr/>
        <p:nvPr/>
      </p:nvGrpSpPr>
      <p:grpSpPr>
        <a:xfrm>
          <a:off x="0" y="0"/>
          <a:ext cx="0" cy="0"/>
          <a:chOff x="0" y="0"/>
          <a:chExt cx="0" cy="0"/>
        </a:xfrm>
      </p:grpSpPr>
      <p:pic>
        <p:nvPicPr>
          <p:cNvPr id="1016" name="Google Shape;1016;p109"/>
          <p:cNvPicPr preferRelativeResize="0"/>
          <p:nvPr/>
        </p:nvPicPr>
        <p:blipFill rotWithShape="1">
          <a:blip r:embed="rId2">
            <a:alphaModFix/>
          </a:blip>
          <a:srcRect t="1620" b="17753"/>
          <a:stretch/>
        </p:blipFill>
        <p:spPr>
          <a:xfrm>
            <a:off x="-181700" y="-257175"/>
            <a:ext cx="9649551" cy="5667373"/>
          </a:xfrm>
          <a:prstGeom prst="rect">
            <a:avLst/>
          </a:prstGeom>
          <a:noFill/>
          <a:ln>
            <a:noFill/>
          </a:ln>
        </p:spPr>
      </p:pic>
      <p:sp>
        <p:nvSpPr>
          <p:cNvPr id="1017" name="Google Shape;1017;p109"/>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109"/>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109"/>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109"/>
          <p:cNvSpPr txBox="1">
            <a:spLocks noGrp="1"/>
          </p:cNvSpPr>
          <p:nvPr>
            <p:ph type="title"/>
          </p:nvPr>
        </p:nvSpPr>
        <p:spPr>
          <a:xfrm>
            <a:off x="1600200" y="1345325"/>
            <a:ext cx="5943600" cy="387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000"/>
              <a:buNone/>
              <a:defRPr sz="20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1021" name="Google Shape;1021;p109"/>
          <p:cNvSpPr txBox="1">
            <a:spLocks noGrp="1"/>
          </p:cNvSpPr>
          <p:nvPr>
            <p:ph type="subTitle" idx="1"/>
          </p:nvPr>
        </p:nvSpPr>
        <p:spPr>
          <a:xfrm>
            <a:off x="1600200" y="1576824"/>
            <a:ext cx="5943600" cy="76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22" name="Google Shape;1022;p109"/>
          <p:cNvSpPr txBox="1">
            <a:spLocks noGrp="1"/>
          </p:cNvSpPr>
          <p:nvPr>
            <p:ph type="title" idx="2"/>
          </p:nvPr>
        </p:nvSpPr>
        <p:spPr>
          <a:xfrm>
            <a:off x="1600200" y="2491787"/>
            <a:ext cx="5943600" cy="387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000"/>
              <a:buNone/>
              <a:defRPr sz="20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1023" name="Google Shape;1023;p109"/>
          <p:cNvSpPr txBox="1">
            <a:spLocks noGrp="1"/>
          </p:cNvSpPr>
          <p:nvPr>
            <p:ph type="subTitle" idx="3"/>
          </p:nvPr>
        </p:nvSpPr>
        <p:spPr>
          <a:xfrm>
            <a:off x="1600200" y="2721226"/>
            <a:ext cx="5943600" cy="780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24" name="Google Shape;1024;p109"/>
          <p:cNvSpPr txBox="1">
            <a:spLocks noGrp="1"/>
          </p:cNvSpPr>
          <p:nvPr>
            <p:ph type="title" idx="4"/>
          </p:nvPr>
        </p:nvSpPr>
        <p:spPr>
          <a:xfrm>
            <a:off x="1593425" y="3636142"/>
            <a:ext cx="5943600" cy="387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000"/>
              <a:buNone/>
              <a:defRPr sz="20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1025" name="Google Shape;1025;p109"/>
          <p:cNvSpPr txBox="1">
            <a:spLocks noGrp="1"/>
          </p:cNvSpPr>
          <p:nvPr>
            <p:ph type="subTitle" idx="5"/>
          </p:nvPr>
        </p:nvSpPr>
        <p:spPr>
          <a:xfrm>
            <a:off x="1593425" y="3867801"/>
            <a:ext cx="5943600" cy="76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pic>
        <p:nvPicPr>
          <p:cNvPr id="1026" name="Google Shape;1026;p109"/>
          <p:cNvPicPr preferRelativeResize="0"/>
          <p:nvPr/>
        </p:nvPicPr>
        <p:blipFill rotWithShape="1">
          <a:blip r:embed="rId3">
            <a:alphaModFix amt="75000"/>
          </a:blip>
          <a:srcRect l="-60" t="535" b="66797"/>
          <a:stretch/>
        </p:blipFill>
        <p:spPr>
          <a:xfrm rot="-5399997">
            <a:off x="5922077" y="1921653"/>
            <a:ext cx="5772273" cy="1166871"/>
          </a:xfrm>
          <a:prstGeom prst="rect">
            <a:avLst/>
          </a:prstGeom>
          <a:noFill/>
          <a:ln>
            <a:noFill/>
          </a:ln>
        </p:spPr>
      </p:pic>
      <p:pic>
        <p:nvPicPr>
          <p:cNvPr id="1027" name="Google Shape;1027;p109"/>
          <p:cNvPicPr preferRelativeResize="0"/>
          <p:nvPr/>
        </p:nvPicPr>
        <p:blipFill rotWithShape="1">
          <a:blip r:embed="rId3">
            <a:alphaModFix amt="75000"/>
          </a:blip>
          <a:srcRect l="-60" t="535" b="66797"/>
          <a:stretch/>
        </p:blipFill>
        <p:spPr>
          <a:xfrm rot="5400003">
            <a:off x="-2553948" y="1988316"/>
            <a:ext cx="5772273" cy="1166871"/>
          </a:xfrm>
          <a:prstGeom prst="rect">
            <a:avLst/>
          </a:prstGeom>
          <a:noFill/>
          <a:ln>
            <a:noFill/>
          </a:ln>
        </p:spPr>
      </p:pic>
      <p:sp>
        <p:nvSpPr>
          <p:cNvPr id="1028" name="Google Shape;1028;p109"/>
          <p:cNvSpPr txBox="1">
            <a:spLocks noGrp="1"/>
          </p:cNvSpPr>
          <p:nvPr>
            <p:ph type="title" idx="6"/>
          </p:nvPr>
        </p:nvSpPr>
        <p:spPr>
          <a:xfrm>
            <a:off x="718150" y="540000"/>
            <a:ext cx="7705800" cy="572700"/>
          </a:xfrm>
          <a:prstGeom prst="rect">
            <a:avLst/>
          </a:prstGeom>
        </p:spPr>
        <p:txBody>
          <a:bodyPr spcFirstLastPara="1" wrap="square" lIns="91425" tIns="91425" rIns="91425" bIns="91425" anchor="ctr" anchorCtr="0">
            <a:noAutofit/>
          </a:bodyPr>
          <a:lstStyle>
            <a:lvl1pPr lvl="0" algn="ctr" rtl="0">
              <a:lnSpc>
                <a:spcPct val="115000"/>
              </a:lnSpc>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matchingName="Title and four columns">
  <p:cSld name="CUSTOM_4_2">
    <p:spTree>
      <p:nvGrpSpPr>
        <p:cNvPr id="1" name="Shape 1029"/>
        <p:cNvGrpSpPr/>
        <p:nvPr/>
      </p:nvGrpSpPr>
      <p:grpSpPr>
        <a:xfrm>
          <a:off x="0" y="0"/>
          <a:ext cx="0" cy="0"/>
          <a:chOff x="0" y="0"/>
          <a:chExt cx="0" cy="0"/>
        </a:xfrm>
      </p:grpSpPr>
      <p:pic>
        <p:nvPicPr>
          <p:cNvPr id="1030" name="Google Shape;1030;p110"/>
          <p:cNvPicPr preferRelativeResize="0"/>
          <p:nvPr/>
        </p:nvPicPr>
        <p:blipFill rotWithShape="1">
          <a:blip r:embed="rId2">
            <a:alphaModFix/>
          </a:blip>
          <a:srcRect t="1620" b="17753"/>
          <a:stretch/>
        </p:blipFill>
        <p:spPr>
          <a:xfrm>
            <a:off x="-181700" y="-257175"/>
            <a:ext cx="9649551" cy="5667373"/>
          </a:xfrm>
          <a:prstGeom prst="rect">
            <a:avLst/>
          </a:prstGeom>
          <a:noFill/>
          <a:ln>
            <a:noFill/>
          </a:ln>
        </p:spPr>
      </p:pic>
      <p:sp>
        <p:nvSpPr>
          <p:cNvPr id="1031" name="Google Shape;1031;p110"/>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110"/>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110"/>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110"/>
          <p:cNvSpPr txBox="1">
            <a:spLocks noGrp="1"/>
          </p:cNvSpPr>
          <p:nvPr>
            <p:ph type="subTitle" idx="1"/>
          </p:nvPr>
        </p:nvSpPr>
        <p:spPr>
          <a:xfrm>
            <a:off x="2109048" y="1553404"/>
            <a:ext cx="2315400" cy="457200"/>
          </a:xfrm>
          <a:prstGeom prst="rect">
            <a:avLst/>
          </a:prstGeom>
        </p:spPr>
        <p:txBody>
          <a:bodyPr spcFirstLastPara="1" wrap="square" lIns="91425" tIns="91425" rIns="91425" bIns="91425" anchor="b" anchorCtr="0">
            <a:noAutofit/>
          </a:bodyPr>
          <a:lstStyle>
            <a:lvl1pPr lvl="0" rtl="0">
              <a:spcBef>
                <a:spcPts val="0"/>
              </a:spcBef>
              <a:spcAft>
                <a:spcPts val="0"/>
              </a:spcAft>
              <a:buNone/>
              <a:defRPr sz="2000">
                <a:solidFill>
                  <a:schemeClr val="accent1"/>
                </a:solidFill>
                <a:latin typeface="Audiowide"/>
                <a:ea typeface="Audiowide"/>
                <a:cs typeface="Audiowide"/>
                <a:sym typeface="Audiowide"/>
              </a:defRPr>
            </a:lvl1pPr>
            <a:lvl2pPr lvl="1" rtl="0">
              <a:spcBef>
                <a:spcPts val="0"/>
              </a:spcBef>
              <a:spcAft>
                <a:spcPts val="0"/>
              </a:spcAft>
              <a:buNone/>
              <a:defRPr sz="2000">
                <a:solidFill>
                  <a:schemeClr val="accent1"/>
                </a:solidFill>
                <a:latin typeface="Audiowide"/>
                <a:ea typeface="Audiowide"/>
                <a:cs typeface="Audiowide"/>
                <a:sym typeface="Audiowide"/>
              </a:defRPr>
            </a:lvl2pPr>
            <a:lvl3pPr lvl="2" rtl="0">
              <a:spcBef>
                <a:spcPts val="0"/>
              </a:spcBef>
              <a:spcAft>
                <a:spcPts val="0"/>
              </a:spcAft>
              <a:buNone/>
              <a:defRPr sz="2000">
                <a:solidFill>
                  <a:schemeClr val="accent1"/>
                </a:solidFill>
                <a:latin typeface="Audiowide"/>
                <a:ea typeface="Audiowide"/>
                <a:cs typeface="Audiowide"/>
                <a:sym typeface="Audiowide"/>
              </a:defRPr>
            </a:lvl3pPr>
            <a:lvl4pPr lvl="3" rtl="0">
              <a:spcBef>
                <a:spcPts val="0"/>
              </a:spcBef>
              <a:spcAft>
                <a:spcPts val="0"/>
              </a:spcAft>
              <a:buNone/>
              <a:defRPr sz="2000">
                <a:solidFill>
                  <a:schemeClr val="accent1"/>
                </a:solidFill>
                <a:latin typeface="Audiowide"/>
                <a:ea typeface="Audiowide"/>
                <a:cs typeface="Audiowide"/>
                <a:sym typeface="Audiowide"/>
              </a:defRPr>
            </a:lvl4pPr>
            <a:lvl5pPr lvl="4" rtl="0">
              <a:spcBef>
                <a:spcPts val="0"/>
              </a:spcBef>
              <a:spcAft>
                <a:spcPts val="0"/>
              </a:spcAft>
              <a:buNone/>
              <a:defRPr sz="2000">
                <a:solidFill>
                  <a:schemeClr val="accent1"/>
                </a:solidFill>
                <a:latin typeface="Audiowide"/>
                <a:ea typeface="Audiowide"/>
                <a:cs typeface="Audiowide"/>
                <a:sym typeface="Audiowide"/>
              </a:defRPr>
            </a:lvl5pPr>
            <a:lvl6pPr lvl="5" rtl="0">
              <a:spcBef>
                <a:spcPts val="0"/>
              </a:spcBef>
              <a:spcAft>
                <a:spcPts val="0"/>
              </a:spcAft>
              <a:buNone/>
              <a:defRPr sz="2000">
                <a:solidFill>
                  <a:schemeClr val="accent1"/>
                </a:solidFill>
                <a:latin typeface="Audiowide"/>
                <a:ea typeface="Audiowide"/>
                <a:cs typeface="Audiowide"/>
                <a:sym typeface="Audiowide"/>
              </a:defRPr>
            </a:lvl6pPr>
            <a:lvl7pPr lvl="6" rtl="0">
              <a:spcBef>
                <a:spcPts val="0"/>
              </a:spcBef>
              <a:spcAft>
                <a:spcPts val="0"/>
              </a:spcAft>
              <a:buNone/>
              <a:defRPr sz="2000">
                <a:solidFill>
                  <a:schemeClr val="accent1"/>
                </a:solidFill>
                <a:latin typeface="Audiowide"/>
                <a:ea typeface="Audiowide"/>
                <a:cs typeface="Audiowide"/>
                <a:sym typeface="Audiowide"/>
              </a:defRPr>
            </a:lvl7pPr>
            <a:lvl8pPr lvl="7" rtl="0">
              <a:spcBef>
                <a:spcPts val="0"/>
              </a:spcBef>
              <a:spcAft>
                <a:spcPts val="0"/>
              </a:spcAft>
              <a:buNone/>
              <a:defRPr sz="2000">
                <a:solidFill>
                  <a:schemeClr val="accent1"/>
                </a:solidFill>
                <a:latin typeface="Audiowide"/>
                <a:ea typeface="Audiowide"/>
                <a:cs typeface="Audiowide"/>
                <a:sym typeface="Audiowide"/>
              </a:defRPr>
            </a:lvl8pPr>
            <a:lvl9pPr lvl="8" rtl="0">
              <a:spcBef>
                <a:spcPts val="0"/>
              </a:spcBef>
              <a:spcAft>
                <a:spcPts val="0"/>
              </a:spcAft>
              <a:buNone/>
              <a:defRPr sz="2000">
                <a:solidFill>
                  <a:schemeClr val="accent1"/>
                </a:solidFill>
                <a:latin typeface="Audiowide"/>
                <a:ea typeface="Audiowide"/>
                <a:cs typeface="Audiowide"/>
                <a:sym typeface="Audiowide"/>
              </a:defRPr>
            </a:lvl9pPr>
          </a:lstStyle>
          <a:p>
            <a:endParaRPr/>
          </a:p>
        </p:txBody>
      </p:sp>
      <p:sp>
        <p:nvSpPr>
          <p:cNvPr id="1035" name="Google Shape;1035;p110"/>
          <p:cNvSpPr txBox="1">
            <a:spLocks noGrp="1"/>
          </p:cNvSpPr>
          <p:nvPr>
            <p:ph type="subTitle" idx="2"/>
          </p:nvPr>
        </p:nvSpPr>
        <p:spPr>
          <a:xfrm>
            <a:off x="2109047" y="1915655"/>
            <a:ext cx="2315400" cy="484500"/>
          </a:xfrm>
          <a:prstGeom prst="rect">
            <a:avLst/>
          </a:prstGeom>
        </p:spPr>
        <p:txBody>
          <a:bodyPr spcFirstLastPara="1" wrap="square" lIns="91425" tIns="91425" rIns="91425" bIns="91425" anchor="t" anchorCtr="0">
            <a:noAutofit/>
          </a:bodyPr>
          <a:lstStyle>
            <a:lvl1pPr lvl="0" rtl="0">
              <a:spcBef>
                <a:spcPts val="0"/>
              </a:spcBef>
              <a:spcAft>
                <a:spcPts val="0"/>
              </a:spcAft>
              <a:buNone/>
              <a:defRPr>
                <a:solidFill>
                  <a:schemeClr val="lt1"/>
                </a:solidFill>
              </a:defRPr>
            </a:lvl1pPr>
            <a:lvl2pPr lvl="1" rtl="0">
              <a:spcBef>
                <a:spcPts val="0"/>
              </a:spcBef>
              <a:spcAft>
                <a:spcPts val="0"/>
              </a:spcAft>
              <a:buNone/>
              <a:defRPr>
                <a:solidFill>
                  <a:schemeClr val="lt1"/>
                </a:solidFill>
              </a:defRPr>
            </a:lvl2pPr>
            <a:lvl3pPr lvl="2" rtl="0">
              <a:spcBef>
                <a:spcPts val="0"/>
              </a:spcBef>
              <a:spcAft>
                <a:spcPts val="0"/>
              </a:spcAft>
              <a:buNone/>
              <a:defRPr>
                <a:solidFill>
                  <a:schemeClr val="lt1"/>
                </a:solidFill>
              </a:defRPr>
            </a:lvl3pPr>
            <a:lvl4pPr lvl="3" rtl="0">
              <a:spcBef>
                <a:spcPts val="0"/>
              </a:spcBef>
              <a:spcAft>
                <a:spcPts val="0"/>
              </a:spcAft>
              <a:buNone/>
              <a:defRPr>
                <a:solidFill>
                  <a:schemeClr val="lt1"/>
                </a:solidFill>
              </a:defRPr>
            </a:lvl4pPr>
            <a:lvl5pPr lvl="4" rtl="0">
              <a:spcBef>
                <a:spcPts val="0"/>
              </a:spcBef>
              <a:spcAft>
                <a:spcPts val="0"/>
              </a:spcAft>
              <a:buNone/>
              <a:defRPr>
                <a:solidFill>
                  <a:schemeClr val="lt1"/>
                </a:solidFill>
              </a:defRPr>
            </a:lvl5pPr>
            <a:lvl6pPr lvl="5" rtl="0">
              <a:spcBef>
                <a:spcPts val="0"/>
              </a:spcBef>
              <a:spcAft>
                <a:spcPts val="0"/>
              </a:spcAft>
              <a:buNone/>
              <a:defRPr>
                <a:solidFill>
                  <a:schemeClr val="lt1"/>
                </a:solidFill>
              </a:defRPr>
            </a:lvl6pPr>
            <a:lvl7pPr lvl="6" rtl="0">
              <a:spcBef>
                <a:spcPts val="0"/>
              </a:spcBef>
              <a:spcAft>
                <a:spcPts val="0"/>
              </a:spcAft>
              <a:buNone/>
              <a:defRPr>
                <a:solidFill>
                  <a:schemeClr val="lt1"/>
                </a:solidFill>
              </a:defRPr>
            </a:lvl7pPr>
            <a:lvl8pPr lvl="7" rtl="0">
              <a:spcBef>
                <a:spcPts val="0"/>
              </a:spcBef>
              <a:spcAft>
                <a:spcPts val="0"/>
              </a:spcAft>
              <a:buNone/>
              <a:defRPr>
                <a:solidFill>
                  <a:schemeClr val="lt1"/>
                </a:solidFill>
              </a:defRPr>
            </a:lvl8pPr>
            <a:lvl9pPr lvl="8" rtl="0">
              <a:spcBef>
                <a:spcPts val="0"/>
              </a:spcBef>
              <a:spcAft>
                <a:spcPts val="0"/>
              </a:spcAft>
              <a:buNone/>
              <a:defRPr>
                <a:solidFill>
                  <a:schemeClr val="lt1"/>
                </a:solidFill>
              </a:defRPr>
            </a:lvl9pPr>
          </a:lstStyle>
          <a:p>
            <a:endParaRPr/>
          </a:p>
        </p:txBody>
      </p:sp>
      <p:sp>
        <p:nvSpPr>
          <p:cNvPr id="1036" name="Google Shape;1036;p110"/>
          <p:cNvSpPr txBox="1">
            <a:spLocks noGrp="1"/>
          </p:cNvSpPr>
          <p:nvPr>
            <p:ph type="subTitle" idx="3"/>
          </p:nvPr>
        </p:nvSpPr>
        <p:spPr>
          <a:xfrm>
            <a:off x="4708749" y="1553404"/>
            <a:ext cx="2326200" cy="457200"/>
          </a:xfrm>
          <a:prstGeom prst="rect">
            <a:avLst/>
          </a:prstGeom>
        </p:spPr>
        <p:txBody>
          <a:bodyPr spcFirstLastPara="1" wrap="square" lIns="91425" tIns="91425" rIns="91425" bIns="91425" anchor="b" anchorCtr="0">
            <a:noAutofit/>
          </a:bodyPr>
          <a:lstStyle>
            <a:lvl1pPr lvl="0" algn="r" rtl="0">
              <a:spcBef>
                <a:spcPts val="0"/>
              </a:spcBef>
              <a:spcAft>
                <a:spcPts val="0"/>
              </a:spcAft>
              <a:buNone/>
              <a:defRPr sz="2000">
                <a:solidFill>
                  <a:schemeClr val="accent1"/>
                </a:solidFill>
                <a:latin typeface="Audiowide"/>
                <a:ea typeface="Audiowide"/>
                <a:cs typeface="Audiowide"/>
                <a:sym typeface="Audiowide"/>
              </a:defRPr>
            </a:lvl1pPr>
            <a:lvl2pPr lvl="1" algn="r" rtl="0">
              <a:spcBef>
                <a:spcPts val="0"/>
              </a:spcBef>
              <a:spcAft>
                <a:spcPts val="0"/>
              </a:spcAft>
              <a:buNone/>
              <a:defRPr sz="2000">
                <a:solidFill>
                  <a:schemeClr val="accent1"/>
                </a:solidFill>
                <a:latin typeface="Audiowide"/>
                <a:ea typeface="Audiowide"/>
                <a:cs typeface="Audiowide"/>
                <a:sym typeface="Audiowide"/>
              </a:defRPr>
            </a:lvl2pPr>
            <a:lvl3pPr lvl="2" algn="r" rtl="0">
              <a:spcBef>
                <a:spcPts val="0"/>
              </a:spcBef>
              <a:spcAft>
                <a:spcPts val="0"/>
              </a:spcAft>
              <a:buNone/>
              <a:defRPr sz="2000">
                <a:solidFill>
                  <a:schemeClr val="accent1"/>
                </a:solidFill>
                <a:latin typeface="Audiowide"/>
                <a:ea typeface="Audiowide"/>
                <a:cs typeface="Audiowide"/>
                <a:sym typeface="Audiowide"/>
              </a:defRPr>
            </a:lvl3pPr>
            <a:lvl4pPr lvl="3" algn="r" rtl="0">
              <a:spcBef>
                <a:spcPts val="0"/>
              </a:spcBef>
              <a:spcAft>
                <a:spcPts val="0"/>
              </a:spcAft>
              <a:buNone/>
              <a:defRPr sz="2000">
                <a:solidFill>
                  <a:schemeClr val="accent1"/>
                </a:solidFill>
                <a:latin typeface="Audiowide"/>
                <a:ea typeface="Audiowide"/>
                <a:cs typeface="Audiowide"/>
                <a:sym typeface="Audiowide"/>
              </a:defRPr>
            </a:lvl4pPr>
            <a:lvl5pPr lvl="4" algn="r" rtl="0">
              <a:spcBef>
                <a:spcPts val="0"/>
              </a:spcBef>
              <a:spcAft>
                <a:spcPts val="0"/>
              </a:spcAft>
              <a:buNone/>
              <a:defRPr sz="2000">
                <a:solidFill>
                  <a:schemeClr val="accent1"/>
                </a:solidFill>
                <a:latin typeface="Audiowide"/>
                <a:ea typeface="Audiowide"/>
                <a:cs typeface="Audiowide"/>
                <a:sym typeface="Audiowide"/>
              </a:defRPr>
            </a:lvl5pPr>
            <a:lvl6pPr lvl="5" algn="r" rtl="0">
              <a:spcBef>
                <a:spcPts val="0"/>
              </a:spcBef>
              <a:spcAft>
                <a:spcPts val="0"/>
              </a:spcAft>
              <a:buNone/>
              <a:defRPr sz="2000">
                <a:solidFill>
                  <a:schemeClr val="accent1"/>
                </a:solidFill>
                <a:latin typeface="Audiowide"/>
                <a:ea typeface="Audiowide"/>
                <a:cs typeface="Audiowide"/>
                <a:sym typeface="Audiowide"/>
              </a:defRPr>
            </a:lvl6pPr>
            <a:lvl7pPr lvl="6" algn="r" rtl="0">
              <a:spcBef>
                <a:spcPts val="0"/>
              </a:spcBef>
              <a:spcAft>
                <a:spcPts val="0"/>
              </a:spcAft>
              <a:buNone/>
              <a:defRPr sz="2000">
                <a:solidFill>
                  <a:schemeClr val="accent1"/>
                </a:solidFill>
                <a:latin typeface="Audiowide"/>
                <a:ea typeface="Audiowide"/>
                <a:cs typeface="Audiowide"/>
                <a:sym typeface="Audiowide"/>
              </a:defRPr>
            </a:lvl7pPr>
            <a:lvl8pPr lvl="7" algn="r" rtl="0">
              <a:spcBef>
                <a:spcPts val="0"/>
              </a:spcBef>
              <a:spcAft>
                <a:spcPts val="0"/>
              </a:spcAft>
              <a:buNone/>
              <a:defRPr sz="2000">
                <a:solidFill>
                  <a:schemeClr val="accent1"/>
                </a:solidFill>
                <a:latin typeface="Audiowide"/>
                <a:ea typeface="Audiowide"/>
                <a:cs typeface="Audiowide"/>
                <a:sym typeface="Audiowide"/>
              </a:defRPr>
            </a:lvl8pPr>
            <a:lvl9pPr lvl="8" algn="r" rtl="0">
              <a:spcBef>
                <a:spcPts val="0"/>
              </a:spcBef>
              <a:spcAft>
                <a:spcPts val="0"/>
              </a:spcAft>
              <a:buNone/>
              <a:defRPr sz="2000">
                <a:solidFill>
                  <a:schemeClr val="accent1"/>
                </a:solidFill>
                <a:latin typeface="Audiowide"/>
                <a:ea typeface="Audiowide"/>
                <a:cs typeface="Audiowide"/>
                <a:sym typeface="Audiowide"/>
              </a:defRPr>
            </a:lvl9pPr>
          </a:lstStyle>
          <a:p>
            <a:endParaRPr/>
          </a:p>
        </p:txBody>
      </p:sp>
      <p:sp>
        <p:nvSpPr>
          <p:cNvPr id="1037" name="Google Shape;1037;p110"/>
          <p:cNvSpPr txBox="1">
            <a:spLocks noGrp="1"/>
          </p:cNvSpPr>
          <p:nvPr>
            <p:ph type="subTitle" idx="4"/>
          </p:nvPr>
        </p:nvSpPr>
        <p:spPr>
          <a:xfrm>
            <a:off x="4708753" y="1915655"/>
            <a:ext cx="2326200" cy="4845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a:solidFill>
                  <a:schemeClr val="lt1"/>
                </a:solidFill>
              </a:defRPr>
            </a:lvl1pPr>
            <a:lvl2pPr lvl="1" algn="r" rtl="0">
              <a:spcBef>
                <a:spcPts val="0"/>
              </a:spcBef>
              <a:spcAft>
                <a:spcPts val="0"/>
              </a:spcAft>
              <a:buNone/>
              <a:defRPr>
                <a:solidFill>
                  <a:schemeClr val="lt1"/>
                </a:solidFill>
              </a:defRPr>
            </a:lvl2pPr>
            <a:lvl3pPr lvl="2" algn="r" rtl="0">
              <a:spcBef>
                <a:spcPts val="0"/>
              </a:spcBef>
              <a:spcAft>
                <a:spcPts val="0"/>
              </a:spcAft>
              <a:buNone/>
              <a:defRPr>
                <a:solidFill>
                  <a:schemeClr val="lt1"/>
                </a:solidFill>
              </a:defRPr>
            </a:lvl3pPr>
            <a:lvl4pPr lvl="3" algn="r" rtl="0">
              <a:spcBef>
                <a:spcPts val="0"/>
              </a:spcBef>
              <a:spcAft>
                <a:spcPts val="0"/>
              </a:spcAft>
              <a:buNone/>
              <a:defRPr>
                <a:solidFill>
                  <a:schemeClr val="lt1"/>
                </a:solidFill>
              </a:defRPr>
            </a:lvl4pPr>
            <a:lvl5pPr lvl="4" algn="r" rtl="0">
              <a:spcBef>
                <a:spcPts val="0"/>
              </a:spcBef>
              <a:spcAft>
                <a:spcPts val="0"/>
              </a:spcAft>
              <a:buNone/>
              <a:defRPr>
                <a:solidFill>
                  <a:schemeClr val="lt1"/>
                </a:solidFill>
              </a:defRPr>
            </a:lvl5pPr>
            <a:lvl6pPr lvl="5" algn="r" rtl="0">
              <a:spcBef>
                <a:spcPts val="0"/>
              </a:spcBef>
              <a:spcAft>
                <a:spcPts val="0"/>
              </a:spcAft>
              <a:buNone/>
              <a:defRPr>
                <a:solidFill>
                  <a:schemeClr val="lt1"/>
                </a:solidFill>
              </a:defRPr>
            </a:lvl6pPr>
            <a:lvl7pPr lvl="6" algn="r" rtl="0">
              <a:spcBef>
                <a:spcPts val="0"/>
              </a:spcBef>
              <a:spcAft>
                <a:spcPts val="0"/>
              </a:spcAft>
              <a:buNone/>
              <a:defRPr>
                <a:solidFill>
                  <a:schemeClr val="lt1"/>
                </a:solidFill>
              </a:defRPr>
            </a:lvl7pPr>
            <a:lvl8pPr lvl="7" algn="r" rtl="0">
              <a:spcBef>
                <a:spcPts val="0"/>
              </a:spcBef>
              <a:spcAft>
                <a:spcPts val="0"/>
              </a:spcAft>
              <a:buNone/>
              <a:defRPr>
                <a:solidFill>
                  <a:schemeClr val="lt1"/>
                </a:solidFill>
              </a:defRPr>
            </a:lvl8pPr>
            <a:lvl9pPr lvl="8" algn="r" rtl="0">
              <a:spcBef>
                <a:spcPts val="0"/>
              </a:spcBef>
              <a:spcAft>
                <a:spcPts val="0"/>
              </a:spcAft>
              <a:buNone/>
              <a:defRPr>
                <a:solidFill>
                  <a:schemeClr val="lt1"/>
                </a:solidFill>
              </a:defRPr>
            </a:lvl9pPr>
          </a:lstStyle>
          <a:p>
            <a:endParaRPr/>
          </a:p>
        </p:txBody>
      </p:sp>
      <p:sp>
        <p:nvSpPr>
          <p:cNvPr id="1038" name="Google Shape;1038;p110"/>
          <p:cNvSpPr txBox="1">
            <a:spLocks noGrp="1"/>
          </p:cNvSpPr>
          <p:nvPr>
            <p:ph type="subTitle" idx="5"/>
          </p:nvPr>
        </p:nvSpPr>
        <p:spPr>
          <a:xfrm>
            <a:off x="2109048" y="3102807"/>
            <a:ext cx="2313300" cy="457200"/>
          </a:xfrm>
          <a:prstGeom prst="rect">
            <a:avLst/>
          </a:prstGeom>
        </p:spPr>
        <p:txBody>
          <a:bodyPr spcFirstLastPara="1" wrap="square" lIns="91425" tIns="91425" rIns="91425" bIns="91425" anchor="b" anchorCtr="0">
            <a:noAutofit/>
          </a:bodyPr>
          <a:lstStyle>
            <a:lvl1pPr lvl="0" rtl="0">
              <a:spcBef>
                <a:spcPts val="0"/>
              </a:spcBef>
              <a:spcAft>
                <a:spcPts val="0"/>
              </a:spcAft>
              <a:buNone/>
              <a:defRPr sz="2000">
                <a:solidFill>
                  <a:schemeClr val="accent1"/>
                </a:solidFill>
                <a:latin typeface="Audiowide"/>
                <a:ea typeface="Audiowide"/>
                <a:cs typeface="Audiowide"/>
                <a:sym typeface="Audiowide"/>
              </a:defRPr>
            </a:lvl1pPr>
            <a:lvl2pPr lvl="1" rtl="0">
              <a:spcBef>
                <a:spcPts val="0"/>
              </a:spcBef>
              <a:spcAft>
                <a:spcPts val="0"/>
              </a:spcAft>
              <a:buNone/>
              <a:defRPr sz="2000">
                <a:solidFill>
                  <a:schemeClr val="accent1"/>
                </a:solidFill>
                <a:latin typeface="Audiowide"/>
                <a:ea typeface="Audiowide"/>
                <a:cs typeface="Audiowide"/>
                <a:sym typeface="Audiowide"/>
              </a:defRPr>
            </a:lvl2pPr>
            <a:lvl3pPr lvl="2" rtl="0">
              <a:spcBef>
                <a:spcPts val="0"/>
              </a:spcBef>
              <a:spcAft>
                <a:spcPts val="0"/>
              </a:spcAft>
              <a:buNone/>
              <a:defRPr sz="2000">
                <a:solidFill>
                  <a:schemeClr val="accent1"/>
                </a:solidFill>
                <a:latin typeface="Audiowide"/>
                <a:ea typeface="Audiowide"/>
                <a:cs typeface="Audiowide"/>
                <a:sym typeface="Audiowide"/>
              </a:defRPr>
            </a:lvl3pPr>
            <a:lvl4pPr lvl="3" rtl="0">
              <a:spcBef>
                <a:spcPts val="0"/>
              </a:spcBef>
              <a:spcAft>
                <a:spcPts val="0"/>
              </a:spcAft>
              <a:buNone/>
              <a:defRPr sz="2000">
                <a:solidFill>
                  <a:schemeClr val="accent1"/>
                </a:solidFill>
                <a:latin typeface="Audiowide"/>
                <a:ea typeface="Audiowide"/>
                <a:cs typeface="Audiowide"/>
                <a:sym typeface="Audiowide"/>
              </a:defRPr>
            </a:lvl4pPr>
            <a:lvl5pPr lvl="4" rtl="0">
              <a:spcBef>
                <a:spcPts val="0"/>
              </a:spcBef>
              <a:spcAft>
                <a:spcPts val="0"/>
              </a:spcAft>
              <a:buNone/>
              <a:defRPr sz="2000">
                <a:solidFill>
                  <a:schemeClr val="accent1"/>
                </a:solidFill>
                <a:latin typeface="Audiowide"/>
                <a:ea typeface="Audiowide"/>
                <a:cs typeface="Audiowide"/>
                <a:sym typeface="Audiowide"/>
              </a:defRPr>
            </a:lvl5pPr>
            <a:lvl6pPr lvl="5" rtl="0">
              <a:spcBef>
                <a:spcPts val="0"/>
              </a:spcBef>
              <a:spcAft>
                <a:spcPts val="0"/>
              </a:spcAft>
              <a:buNone/>
              <a:defRPr sz="2000">
                <a:solidFill>
                  <a:schemeClr val="accent1"/>
                </a:solidFill>
                <a:latin typeface="Audiowide"/>
                <a:ea typeface="Audiowide"/>
                <a:cs typeface="Audiowide"/>
                <a:sym typeface="Audiowide"/>
              </a:defRPr>
            </a:lvl6pPr>
            <a:lvl7pPr lvl="6" rtl="0">
              <a:spcBef>
                <a:spcPts val="0"/>
              </a:spcBef>
              <a:spcAft>
                <a:spcPts val="0"/>
              </a:spcAft>
              <a:buNone/>
              <a:defRPr sz="2000">
                <a:solidFill>
                  <a:schemeClr val="accent1"/>
                </a:solidFill>
                <a:latin typeface="Audiowide"/>
                <a:ea typeface="Audiowide"/>
                <a:cs typeface="Audiowide"/>
                <a:sym typeface="Audiowide"/>
              </a:defRPr>
            </a:lvl7pPr>
            <a:lvl8pPr lvl="7" rtl="0">
              <a:spcBef>
                <a:spcPts val="0"/>
              </a:spcBef>
              <a:spcAft>
                <a:spcPts val="0"/>
              </a:spcAft>
              <a:buNone/>
              <a:defRPr sz="2000">
                <a:solidFill>
                  <a:schemeClr val="accent1"/>
                </a:solidFill>
                <a:latin typeface="Audiowide"/>
                <a:ea typeface="Audiowide"/>
                <a:cs typeface="Audiowide"/>
                <a:sym typeface="Audiowide"/>
              </a:defRPr>
            </a:lvl8pPr>
            <a:lvl9pPr lvl="8" rtl="0">
              <a:spcBef>
                <a:spcPts val="0"/>
              </a:spcBef>
              <a:spcAft>
                <a:spcPts val="0"/>
              </a:spcAft>
              <a:buNone/>
              <a:defRPr sz="2000">
                <a:solidFill>
                  <a:schemeClr val="accent1"/>
                </a:solidFill>
                <a:latin typeface="Audiowide"/>
                <a:ea typeface="Audiowide"/>
                <a:cs typeface="Audiowide"/>
                <a:sym typeface="Audiowide"/>
              </a:defRPr>
            </a:lvl9pPr>
          </a:lstStyle>
          <a:p>
            <a:endParaRPr/>
          </a:p>
        </p:txBody>
      </p:sp>
      <p:sp>
        <p:nvSpPr>
          <p:cNvPr id="1039" name="Google Shape;1039;p110"/>
          <p:cNvSpPr txBox="1">
            <a:spLocks noGrp="1"/>
          </p:cNvSpPr>
          <p:nvPr>
            <p:ph type="subTitle" idx="6"/>
          </p:nvPr>
        </p:nvSpPr>
        <p:spPr>
          <a:xfrm>
            <a:off x="2109047" y="3462836"/>
            <a:ext cx="2313300" cy="484500"/>
          </a:xfrm>
          <a:prstGeom prst="rect">
            <a:avLst/>
          </a:prstGeom>
        </p:spPr>
        <p:txBody>
          <a:bodyPr spcFirstLastPara="1" wrap="square" lIns="91425" tIns="91425" rIns="91425" bIns="91425" anchor="t" anchorCtr="0">
            <a:noAutofit/>
          </a:bodyPr>
          <a:lstStyle>
            <a:lvl1pPr lvl="0" rtl="0">
              <a:spcBef>
                <a:spcPts val="0"/>
              </a:spcBef>
              <a:spcAft>
                <a:spcPts val="0"/>
              </a:spcAft>
              <a:buNone/>
              <a:defRPr>
                <a:solidFill>
                  <a:schemeClr val="lt1"/>
                </a:solidFill>
              </a:defRPr>
            </a:lvl1pPr>
            <a:lvl2pPr lvl="1" rtl="0">
              <a:spcBef>
                <a:spcPts val="0"/>
              </a:spcBef>
              <a:spcAft>
                <a:spcPts val="0"/>
              </a:spcAft>
              <a:buNone/>
              <a:defRPr>
                <a:solidFill>
                  <a:schemeClr val="lt1"/>
                </a:solidFill>
              </a:defRPr>
            </a:lvl2pPr>
            <a:lvl3pPr lvl="2" rtl="0">
              <a:spcBef>
                <a:spcPts val="0"/>
              </a:spcBef>
              <a:spcAft>
                <a:spcPts val="0"/>
              </a:spcAft>
              <a:buNone/>
              <a:defRPr>
                <a:solidFill>
                  <a:schemeClr val="lt1"/>
                </a:solidFill>
              </a:defRPr>
            </a:lvl3pPr>
            <a:lvl4pPr lvl="3" rtl="0">
              <a:spcBef>
                <a:spcPts val="0"/>
              </a:spcBef>
              <a:spcAft>
                <a:spcPts val="0"/>
              </a:spcAft>
              <a:buNone/>
              <a:defRPr>
                <a:solidFill>
                  <a:schemeClr val="lt1"/>
                </a:solidFill>
              </a:defRPr>
            </a:lvl4pPr>
            <a:lvl5pPr lvl="4" rtl="0">
              <a:spcBef>
                <a:spcPts val="0"/>
              </a:spcBef>
              <a:spcAft>
                <a:spcPts val="0"/>
              </a:spcAft>
              <a:buNone/>
              <a:defRPr>
                <a:solidFill>
                  <a:schemeClr val="lt1"/>
                </a:solidFill>
              </a:defRPr>
            </a:lvl5pPr>
            <a:lvl6pPr lvl="5" rtl="0">
              <a:spcBef>
                <a:spcPts val="0"/>
              </a:spcBef>
              <a:spcAft>
                <a:spcPts val="0"/>
              </a:spcAft>
              <a:buNone/>
              <a:defRPr>
                <a:solidFill>
                  <a:schemeClr val="lt1"/>
                </a:solidFill>
              </a:defRPr>
            </a:lvl6pPr>
            <a:lvl7pPr lvl="6" rtl="0">
              <a:spcBef>
                <a:spcPts val="0"/>
              </a:spcBef>
              <a:spcAft>
                <a:spcPts val="0"/>
              </a:spcAft>
              <a:buNone/>
              <a:defRPr>
                <a:solidFill>
                  <a:schemeClr val="lt1"/>
                </a:solidFill>
              </a:defRPr>
            </a:lvl7pPr>
            <a:lvl8pPr lvl="7" rtl="0">
              <a:spcBef>
                <a:spcPts val="0"/>
              </a:spcBef>
              <a:spcAft>
                <a:spcPts val="0"/>
              </a:spcAft>
              <a:buNone/>
              <a:defRPr>
                <a:solidFill>
                  <a:schemeClr val="lt1"/>
                </a:solidFill>
              </a:defRPr>
            </a:lvl8pPr>
            <a:lvl9pPr lvl="8" rtl="0">
              <a:spcBef>
                <a:spcPts val="0"/>
              </a:spcBef>
              <a:spcAft>
                <a:spcPts val="0"/>
              </a:spcAft>
              <a:buNone/>
              <a:defRPr>
                <a:solidFill>
                  <a:schemeClr val="lt1"/>
                </a:solidFill>
              </a:defRPr>
            </a:lvl9pPr>
          </a:lstStyle>
          <a:p>
            <a:endParaRPr/>
          </a:p>
        </p:txBody>
      </p:sp>
      <p:sp>
        <p:nvSpPr>
          <p:cNvPr id="1040" name="Google Shape;1040;p110"/>
          <p:cNvSpPr txBox="1">
            <a:spLocks noGrp="1"/>
          </p:cNvSpPr>
          <p:nvPr>
            <p:ph type="subTitle" idx="7"/>
          </p:nvPr>
        </p:nvSpPr>
        <p:spPr>
          <a:xfrm>
            <a:off x="4708750" y="3102806"/>
            <a:ext cx="2326200" cy="457200"/>
          </a:xfrm>
          <a:prstGeom prst="rect">
            <a:avLst/>
          </a:prstGeom>
        </p:spPr>
        <p:txBody>
          <a:bodyPr spcFirstLastPara="1" wrap="square" lIns="91425" tIns="91425" rIns="91425" bIns="91425" anchor="b" anchorCtr="0">
            <a:noAutofit/>
          </a:bodyPr>
          <a:lstStyle>
            <a:lvl1pPr lvl="0" algn="r" rtl="0">
              <a:spcBef>
                <a:spcPts val="0"/>
              </a:spcBef>
              <a:spcAft>
                <a:spcPts val="0"/>
              </a:spcAft>
              <a:buNone/>
              <a:defRPr sz="2000">
                <a:solidFill>
                  <a:schemeClr val="accent1"/>
                </a:solidFill>
                <a:latin typeface="Audiowide"/>
                <a:ea typeface="Audiowide"/>
                <a:cs typeface="Audiowide"/>
                <a:sym typeface="Audiowide"/>
              </a:defRPr>
            </a:lvl1pPr>
            <a:lvl2pPr lvl="1" algn="r" rtl="0">
              <a:spcBef>
                <a:spcPts val="0"/>
              </a:spcBef>
              <a:spcAft>
                <a:spcPts val="0"/>
              </a:spcAft>
              <a:buNone/>
              <a:defRPr sz="2000">
                <a:solidFill>
                  <a:schemeClr val="accent1"/>
                </a:solidFill>
                <a:latin typeface="Audiowide"/>
                <a:ea typeface="Audiowide"/>
                <a:cs typeface="Audiowide"/>
                <a:sym typeface="Audiowide"/>
              </a:defRPr>
            </a:lvl2pPr>
            <a:lvl3pPr lvl="2" algn="r" rtl="0">
              <a:spcBef>
                <a:spcPts val="0"/>
              </a:spcBef>
              <a:spcAft>
                <a:spcPts val="0"/>
              </a:spcAft>
              <a:buNone/>
              <a:defRPr sz="2000">
                <a:solidFill>
                  <a:schemeClr val="accent1"/>
                </a:solidFill>
                <a:latin typeface="Audiowide"/>
                <a:ea typeface="Audiowide"/>
                <a:cs typeface="Audiowide"/>
                <a:sym typeface="Audiowide"/>
              </a:defRPr>
            </a:lvl3pPr>
            <a:lvl4pPr lvl="3" algn="r" rtl="0">
              <a:spcBef>
                <a:spcPts val="0"/>
              </a:spcBef>
              <a:spcAft>
                <a:spcPts val="0"/>
              </a:spcAft>
              <a:buNone/>
              <a:defRPr sz="2000">
                <a:solidFill>
                  <a:schemeClr val="accent1"/>
                </a:solidFill>
                <a:latin typeface="Audiowide"/>
                <a:ea typeface="Audiowide"/>
                <a:cs typeface="Audiowide"/>
                <a:sym typeface="Audiowide"/>
              </a:defRPr>
            </a:lvl4pPr>
            <a:lvl5pPr lvl="4" algn="r" rtl="0">
              <a:spcBef>
                <a:spcPts val="0"/>
              </a:spcBef>
              <a:spcAft>
                <a:spcPts val="0"/>
              </a:spcAft>
              <a:buNone/>
              <a:defRPr sz="2000">
                <a:solidFill>
                  <a:schemeClr val="accent1"/>
                </a:solidFill>
                <a:latin typeface="Audiowide"/>
                <a:ea typeface="Audiowide"/>
                <a:cs typeface="Audiowide"/>
                <a:sym typeface="Audiowide"/>
              </a:defRPr>
            </a:lvl5pPr>
            <a:lvl6pPr lvl="5" algn="r" rtl="0">
              <a:spcBef>
                <a:spcPts val="0"/>
              </a:spcBef>
              <a:spcAft>
                <a:spcPts val="0"/>
              </a:spcAft>
              <a:buNone/>
              <a:defRPr sz="2000">
                <a:solidFill>
                  <a:schemeClr val="accent1"/>
                </a:solidFill>
                <a:latin typeface="Audiowide"/>
                <a:ea typeface="Audiowide"/>
                <a:cs typeface="Audiowide"/>
                <a:sym typeface="Audiowide"/>
              </a:defRPr>
            </a:lvl6pPr>
            <a:lvl7pPr lvl="6" algn="r" rtl="0">
              <a:spcBef>
                <a:spcPts val="0"/>
              </a:spcBef>
              <a:spcAft>
                <a:spcPts val="0"/>
              </a:spcAft>
              <a:buNone/>
              <a:defRPr sz="2000">
                <a:solidFill>
                  <a:schemeClr val="accent1"/>
                </a:solidFill>
                <a:latin typeface="Audiowide"/>
                <a:ea typeface="Audiowide"/>
                <a:cs typeface="Audiowide"/>
                <a:sym typeface="Audiowide"/>
              </a:defRPr>
            </a:lvl7pPr>
            <a:lvl8pPr lvl="7" algn="r" rtl="0">
              <a:spcBef>
                <a:spcPts val="0"/>
              </a:spcBef>
              <a:spcAft>
                <a:spcPts val="0"/>
              </a:spcAft>
              <a:buNone/>
              <a:defRPr sz="2000">
                <a:solidFill>
                  <a:schemeClr val="accent1"/>
                </a:solidFill>
                <a:latin typeface="Audiowide"/>
                <a:ea typeface="Audiowide"/>
                <a:cs typeface="Audiowide"/>
                <a:sym typeface="Audiowide"/>
              </a:defRPr>
            </a:lvl8pPr>
            <a:lvl9pPr lvl="8" algn="r" rtl="0">
              <a:spcBef>
                <a:spcPts val="0"/>
              </a:spcBef>
              <a:spcAft>
                <a:spcPts val="0"/>
              </a:spcAft>
              <a:buNone/>
              <a:defRPr sz="2000">
                <a:solidFill>
                  <a:schemeClr val="accent1"/>
                </a:solidFill>
                <a:latin typeface="Audiowide"/>
                <a:ea typeface="Audiowide"/>
                <a:cs typeface="Audiowide"/>
                <a:sym typeface="Audiowide"/>
              </a:defRPr>
            </a:lvl9pPr>
          </a:lstStyle>
          <a:p>
            <a:endParaRPr/>
          </a:p>
        </p:txBody>
      </p:sp>
      <p:sp>
        <p:nvSpPr>
          <p:cNvPr id="1041" name="Google Shape;1041;p110"/>
          <p:cNvSpPr txBox="1">
            <a:spLocks noGrp="1"/>
          </p:cNvSpPr>
          <p:nvPr>
            <p:ph type="subTitle" idx="8"/>
          </p:nvPr>
        </p:nvSpPr>
        <p:spPr>
          <a:xfrm>
            <a:off x="4708753" y="3462836"/>
            <a:ext cx="2326200" cy="4845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a:solidFill>
                  <a:schemeClr val="lt1"/>
                </a:solidFill>
              </a:defRPr>
            </a:lvl1pPr>
            <a:lvl2pPr lvl="1" algn="r" rtl="0">
              <a:spcBef>
                <a:spcPts val="0"/>
              </a:spcBef>
              <a:spcAft>
                <a:spcPts val="0"/>
              </a:spcAft>
              <a:buNone/>
              <a:defRPr>
                <a:solidFill>
                  <a:schemeClr val="lt1"/>
                </a:solidFill>
              </a:defRPr>
            </a:lvl2pPr>
            <a:lvl3pPr lvl="2" algn="r" rtl="0">
              <a:spcBef>
                <a:spcPts val="0"/>
              </a:spcBef>
              <a:spcAft>
                <a:spcPts val="0"/>
              </a:spcAft>
              <a:buNone/>
              <a:defRPr>
                <a:solidFill>
                  <a:schemeClr val="lt1"/>
                </a:solidFill>
              </a:defRPr>
            </a:lvl3pPr>
            <a:lvl4pPr lvl="3" algn="r" rtl="0">
              <a:spcBef>
                <a:spcPts val="0"/>
              </a:spcBef>
              <a:spcAft>
                <a:spcPts val="0"/>
              </a:spcAft>
              <a:buNone/>
              <a:defRPr>
                <a:solidFill>
                  <a:schemeClr val="lt1"/>
                </a:solidFill>
              </a:defRPr>
            </a:lvl4pPr>
            <a:lvl5pPr lvl="4" algn="r" rtl="0">
              <a:spcBef>
                <a:spcPts val="0"/>
              </a:spcBef>
              <a:spcAft>
                <a:spcPts val="0"/>
              </a:spcAft>
              <a:buNone/>
              <a:defRPr>
                <a:solidFill>
                  <a:schemeClr val="lt1"/>
                </a:solidFill>
              </a:defRPr>
            </a:lvl5pPr>
            <a:lvl6pPr lvl="5" algn="r" rtl="0">
              <a:spcBef>
                <a:spcPts val="0"/>
              </a:spcBef>
              <a:spcAft>
                <a:spcPts val="0"/>
              </a:spcAft>
              <a:buNone/>
              <a:defRPr>
                <a:solidFill>
                  <a:schemeClr val="lt1"/>
                </a:solidFill>
              </a:defRPr>
            </a:lvl6pPr>
            <a:lvl7pPr lvl="6" algn="r" rtl="0">
              <a:spcBef>
                <a:spcPts val="0"/>
              </a:spcBef>
              <a:spcAft>
                <a:spcPts val="0"/>
              </a:spcAft>
              <a:buNone/>
              <a:defRPr>
                <a:solidFill>
                  <a:schemeClr val="lt1"/>
                </a:solidFill>
              </a:defRPr>
            </a:lvl7pPr>
            <a:lvl8pPr lvl="7" algn="r" rtl="0">
              <a:spcBef>
                <a:spcPts val="0"/>
              </a:spcBef>
              <a:spcAft>
                <a:spcPts val="0"/>
              </a:spcAft>
              <a:buNone/>
              <a:defRPr>
                <a:solidFill>
                  <a:schemeClr val="lt1"/>
                </a:solidFill>
              </a:defRPr>
            </a:lvl8pPr>
            <a:lvl9pPr lvl="8" algn="r" rtl="0">
              <a:spcBef>
                <a:spcPts val="0"/>
              </a:spcBef>
              <a:spcAft>
                <a:spcPts val="0"/>
              </a:spcAft>
              <a:buNone/>
              <a:defRPr>
                <a:solidFill>
                  <a:schemeClr val="lt1"/>
                </a:solidFill>
              </a:defRPr>
            </a:lvl9pPr>
          </a:lstStyle>
          <a:p>
            <a:endParaRPr/>
          </a:p>
        </p:txBody>
      </p:sp>
      <p:sp>
        <p:nvSpPr>
          <p:cNvPr id="1042" name="Google Shape;1042;p110"/>
          <p:cNvSpPr txBox="1">
            <a:spLocks noGrp="1"/>
          </p:cNvSpPr>
          <p:nvPr>
            <p:ph type="title"/>
          </p:nvPr>
        </p:nvSpPr>
        <p:spPr>
          <a:xfrm>
            <a:off x="718150" y="540000"/>
            <a:ext cx="77058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pic>
        <p:nvPicPr>
          <p:cNvPr id="1043" name="Google Shape;1043;p110"/>
          <p:cNvPicPr preferRelativeResize="0"/>
          <p:nvPr/>
        </p:nvPicPr>
        <p:blipFill rotWithShape="1">
          <a:blip r:embed="rId3">
            <a:alphaModFix amt="75000"/>
          </a:blip>
          <a:srcRect l="23664" t="13299"/>
          <a:stretch/>
        </p:blipFill>
        <p:spPr>
          <a:xfrm>
            <a:off x="-142875" y="-308600"/>
            <a:ext cx="4171950" cy="2933699"/>
          </a:xfrm>
          <a:prstGeom prst="rect">
            <a:avLst/>
          </a:prstGeom>
          <a:noFill/>
          <a:ln>
            <a:noFill/>
          </a:ln>
        </p:spPr>
      </p:pic>
      <p:pic>
        <p:nvPicPr>
          <p:cNvPr id="1044" name="Google Shape;1044;p110"/>
          <p:cNvPicPr preferRelativeResize="0"/>
          <p:nvPr/>
        </p:nvPicPr>
        <p:blipFill rotWithShape="1">
          <a:blip r:embed="rId3">
            <a:alphaModFix amt="75000"/>
          </a:blip>
          <a:srcRect l="21334" t="3883"/>
          <a:stretch/>
        </p:blipFill>
        <p:spPr>
          <a:xfrm rot="-10799995">
            <a:off x="5587300" y="2451302"/>
            <a:ext cx="3747200" cy="2835070"/>
          </a:xfrm>
          <a:prstGeom prst="rect">
            <a:avLst/>
          </a:prstGeom>
          <a:noFill/>
          <a:ln>
            <a:noFill/>
          </a:ln>
        </p:spPr>
      </p:pic>
    </p:spTree>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matchingName="Title and six columns">
  <p:cSld name="CUSTOM_5">
    <p:spTree>
      <p:nvGrpSpPr>
        <p:cNvPr id="1" name="Shape 1045"/>
        <p:cNvGrpSpPr/>
        <p:nvPr/>
      </p:nvGrpSpPr>
      <p:grpSpPr>
        <a:xfrm>
          <a:off x="0" y="0"/>
          <a:ext cx="0" cy="0"/>
          <a:chOff x="0" y="0"/>
          <a:chExt cx="0" cy="0"/>
        </a:xfrm>
      </p:grpSpPr>
      <p:pic>
        <p:nvPicPr>
          <p:cNvPr id="1046" name="Google Shape;1046;p111"/>
          <p:cNvPicPr preferRelativeResize="0"/>
          <p:nvPr/>
        </p:nvPicPr>
        <p:blipFill rotWithShape="1">
          <a:blip r:embed="rId2">
            <a:alphaModFix/>
          </a:blip>
          <a:srcRect t="1620" b="17753"/>
          <a:stretch/>
        </p:blipFill>
        <p:spPr>
          <a:xfrm>
            <a:off x="-181700" y="-257175"/>
            <a:ext cx="9649551" cy="5667373"/>
          </a:xfrm>
          <a:prstGeom prst="rect">
            <a:avLst/>
          </a:prstGeom>
          <a:noFill/>
          <a:ln>
            <a:noFill/>
          </a:ln>
        </p:spPr>
      </p:pic>
      <p:sp>
        <p:nvSpPr>
          <p:cNvPr id="1047" name="Google Shape;1047;p111"/>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111"/>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111"/>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111"/>
          <p:cNvSpPr txBox="1">
            <a:spLocks noGrp="1"/>
          </p:cNvSpPr>
          <p:nvPr>
            <p:ph type="title"/>
          </p:nvPr>
        </p:nvSpPr>
        <p:spPr>
          <a:xfrm>
            <a:off x="720000" y="1748246"/>
            <a:ext cx="2423100" cy="426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000"/>
              <a:buNone/>
              <a:defRPr sz="2200">
                <a:solidFill>
                  <a:schemeClr val="accent1"/>
                </a:solidFill>
              </a:defRPr>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1051" name="Google Shape;1051;p111"/>
          <p:cNvSpPr txBox="1">
            <a:spLocks noGrp="1"/>
          </p:cNvSpPr>
          <p:nvPr>
            <p:ph type="subTitle" idx="1"/>
          </p:nvPr>
        </p:nvSpPr>
        <p:spPr>
          <a:xfrm>
            <a:off x="720204" y="2019748"/>
            <a:ext cx="24231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52" name="Google Shape;1052;p111"/>
          <p:cNvSpPr txBox="1">
            <a:spLocks noGrp="1"/>
          </p:cNvSpPr>
          <p:nvPr>
            <p:ph type="title" idx="2"/>
          </p:nvPr>
        </p:nvSpPr>
        <p:spPr>
          <a:xfrm>
            <a:off x="3368276" y="1748246"/>
            <a:ext cx="2423100" cy="426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000"/>
              <a:buNone/>
              <a:defRPr sz="2200">
                <a:solidFill>
                  <a:schemeClr val="accent1"/>
                </a:solidFill>
              </a:defRPr>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1053" name="Google Shape;1053;p111"/>
          <p:cNvSpPr txBox="1">
            <a:spLocks noGrp="1"/>
          </p:cNvSpPr>
          <p:nvPr>
            <p:ph type="subTitle" idx="3"/>
          </p:nvPr>
        </p:nvSpPr>
        <p:spPr>
          <a:xfrm>
            <a:off x="3368275" y="2019748"/>
            <a:ext cx="24231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54" name="Google Shape;1054;p111"/>
          <p:cNvSpPr txBox="1">
            <a:spLocks noGrp="1"/>
          </p:cNvSpPr>
          <p:nvPr>
            <p:ph type="title" idx="4"/>
          </p:nvPr>
        </p:nvSpPr>
        <p:spPr>
          <a:xfrm>
            <a:off x="720204" y="3237376"/>
            <a:ext cx="2423100" cy="426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000"/>
              <a:buNone/>
              <a:defRPr sz="2200">
                <a:solidFill>
                  <a:schemeClr val="accent1"/>
                </a:solidFill>
              </a:defRPr>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1055" name="Google Shape;1055;p111"/>
          <p:cNvSpPr txBox="1">
            <a:spLocks noGrp="1"/>
          </p:cNvSpPr>
          <p:nvPr>
            <p:ph type="subTitle" idx="5"/>
          </p:nvPr>
        </p:nvSpPr>
        <p:spPr>
          <a:xfrm>
            <a:off x="720204" y="3509446"/>
            <a:ext cx="24231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56" name="Google Shape;1056;p111"/>
          <p:cNvSpPr txBox="1">
            <a:spLocks noGrp="1"/>
          </p:cNvSpPr>
          <p:nvPr>
            <p:ph type="title" idx="6"/>
          </p:nvPr>
        </p:nvSpPr>
        <p:spPr>
          <a:xfrm>
            <a:off x="3368276" y="3237376"/>
            <a:ext cx="2423100" cy="426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000"/>
              <a:buNone/>
              <a:defRPr sz="2200">
                <a:solidFill>
                  <a:schemeClr val="accent1"/>
                </a:solidFill>
              </a:defRPr>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1057" name="Google Shape;1057;p111"/>
          <p:cNvSpPr txBox="1">
            <a:spLocks noGrp="1"/>
          </p:cNvSpPr>
          <p:nvPr>
            <p:ph type="subTitle" idx="7"/>
          </p:nvPr>
        </p:nvSpPr>
        <p:spPr>
          <a:xfrm>
            <a:off x="3368275" y="3509446"/>
            <a:ext cx="24231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58" name="Google Shape;1058;p111"/>
          <p:cNvSpPr txBox="1">
            <a:spLocks noGrp="1"/>
          </p:cNvSpPr>
          <p:nvPr>
            <p:ph type="title" idx="8"/>
          </p:nvPr>
        </p:nvSpPr>
        <p:spPr>
          <a:xfrm>
            <a:off x="6000876" y="1748246"/>
            <a:ext cx="2423100" cy="426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000"/>
              <a:buNone/>
              <a:defRPr sz="2200">
                <a:solidFill>
                  <a:schemeClr val="accent1"/>
                </a:solidFill>
              </a:defRPr>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1059" name="Google Shape;1059;p111"/>
          <p:cNvSpPr txBox="1">
            <a:spLocks noGrp="1"/>
          </p:cNvSpPr>
          <p:nvPr>
            <p:ph type="subTitle" idx="9"/>
          </p:nvPr>
        </p:nvSpPr>
        <p:spPr>
          <a:xfrm>
            <a:off x="6000875" y="2019748"/>
            <a:ext cx="24231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60" name="Google Shape;1060;p111"/>
          <p:cNvSpPr txBox="1">
            <a:spLocks noGrp="1"/>
          </p:cNvSpPr>
          <p:nvPr>
            <p:ph type="title" idx="13"/>
          </p:nvPr>
        </p:nvSpPr>
        <p:spPr>
          <a:xfrm>
            <a:off x="6000876" y="3237376"/>
            <a:ext cx="2423100" cy="426900"/>
          </a:xfrm>
          <a:prstGeom prst="rect">
            <a:avLst/>
          </a:prstGeom>
        </p:spPr>
        <p:txBody>
          <a:bodyPr spcFirstLastPara="1" wrap="square" lIns="91425" tIns="91425" rIns="91425" bIns="91425" anchor="b" anchorCtr="0">
            <a:noAutofit/>
          </a:bodyPr>
          <a:lstStyle>
            <a:lvl1pPr lvl="0" algn="ctr" rtl="0">
              <a:lnSpc>
                <a:spcPct val="132352"/>
              </a:lnSpc>
              <a:spcBef>
                <a:spcPts val="0"/>
              </a:spcBef>
              <a:spcAft>
                <a:spcPts val="0"/>
              </a:spcAft>
              <a:buSzPts val="2000"/>
              <a:buNone/>
              <a:defRPr sz="2200">
                <a:solidFill>
                  <a:schemeClr val="accent1"/>
                </a:solidFill>
              </a:defRPr>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1061" name="Google Shape;1061;p111"/>
          <p:cNvSpPr txBox="1">
            <a:spLocks noGrp="1"/>
          </p:cNvSpPr>
          <p:nvPr>
            <p:ph type="subTitle" idx="14"/>
          </p:nvPr>
        </p:nvSpPr>
        <p:spPr>
          <a:xfrm>
            <a:off x="6000875" y="3509446"/>
            <a:ext cx="24231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62" name="Google Shape;1062;p111"/>
          <p:cNvSpPr txBox="1">
            <a:spLocks noGrp="1"/>
          </p:cNvSpPr>
          <p:nvPr>
            <p:ph type="title" idx="15"/>
          </p:nvPr>
        </p:nvSpPr>
        <p:spPr>
          <a:xfrm>
            <a:off x="718150" y="540000"/>
            <a:ext cx="77058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pic>
        <p:nvPicPr>
          <p:cNvPr id="1063" name="Google Shape;1063;p111"/>
          <p:cNvPicPr preferRelativeResize="0"/>
          <p:nvPr/>
        </p:nvPicPr>
        <p:blipFill rotWithShape="1">
          <a:blip r:embed="rId3">
            <a:alphaModFix amt="75000"/>
          </a:blip>
          <a:srcRect l="23147" t="15754"/>
          <a:stretch/>
        </p:blipFill>
        <p:spPr>
          <a:xfrm rot="5400000">
            <a:off x="5748539" y="489536"/>
            <a:ext cx="4351724" cy="2953549"/>
          </a:xfrm>
          <a:prstGeom prst="rect">
            <a:avLst/>
          </a:prstGeom>
          <a:noFill/>
          <a:ln>
            <a:noFill/>
          </a:ln>
        </p:spPr>
      </p:pic>
      <p:pic>
        <p:nvPicPr>
          <p:cNvPr id="1064" name="Google Shape;1064;p111"/>
          <p:cNvPicPr preferRelativeResize="0"/>
          <p:nvPr/>
        </p:nvPicPr>
        <p:blipFill rotWithShape="1">
          <a:blip r:embed="rId3">
            <a:alphaModFix amt="75000"/>
          </a:blip>
          <a:srcRect l="19672" t="17471"/>
          <a:stretch/>
        </p:blipFill>
        <p:spPr>
          <a:xfrm rot="-5399996">
            <a:off x="-957325" y="1514479"/>
            <a:ext cx="4633974" cy="2947919"/>
          </a:xfrm>
          <a:prstGeom prst="rect">
            <a:avLst/>
          </a:prstGeom>
          <a:noFill/>
          <a:ln>
            <a:noFill/>
          </a:ln>
        </p:spPr>
      </p:pic>
    </p:spTree>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matchingName="Numbers and text">
  <p:cSld name="CUSTOM_9">
    <p:spTree>
      <p:nvGrpSpPr>
        <p:cNvPr id="1" name="Shape 1065"/>
        <p:cNvGrpSpPr/>
        <p:nvPr/>
      </p:nvGrpSpPr>
      <p:grpSpPr>
        <a:xfrm>
          <a:off x="0" y="0"/>
          <a:ext cx="0" cy="0"/>
          <a:chOff x="0" y="0"/>
          <a:chExt cx="0" cy="0"/>
        </a:xfrm>
      </p:grpSpPr>
      <p:pic>
        <p:nvPicPr>
          <p:cNvPr id="1066" name="Google Shape;1066;p112"/>
          <p:cNvPicPr preferRelativeResize="0"/>
          <p:nvPr/>
        </p:nvPicPr>
        <p:blipFill rotWithShape="1">
          <a:blip r:embed="rId2">
            <a:alphaModFix/>
          </a:blip>
          <a:srcRect t="1620" b="17753"/>
          <a:stretch/>
        </p:blipFill>
        <p:spPr>
          <a:xfrm>
            <a:off x="-181700" y="-257175"/>
            <a:ext cx="9649551" cy="5667373"/>
          </a:xfrm>
          <a:prstGeom prst="rect">
            <a:avLst/>
          </a:prstGeom>
          <a:noFill/>
          <a:ln>
            <a:noFill/>
          </a:ln>
        </p:spPr>
      </p:pic>
      <p:sp>
        <p:nvSpPr>
          <p:cNvPr id="1067" name="Google Shape;1067;p112"/>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112"/>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112"/>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112"/>
          <p:cNvSpPr txBox="1">
            <a:spLocks noGrp="1"/>
          </p:cNvSpPr>
          <p:nvPr>
            <p:ph type="title"/>
          </p:nvPr>
        </p:nvSpPr>
        <p:spPr>
          <a:xfrm>
            <a:off x="867750" y="3269200"/>
            <a:ext cx="1841400" cy="364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000"/>
              <a:buNone/>
              <a:defRPr sz="2000">
                <a:solidFill>
                  <a:schemeClr val="accent1"/>
                </a:solidFill>
              </a:defRPr>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1071" name="Google Shape;1071;p112"/>
          <p:cNvSpPr txBox="1">
            <a:spLocks noGrp="1"/>
          </p:cNvSpPr>
          <p:nvPr>
            <p:ph type="subTitle" idx="1"/>
          </p:nvPr>
        </p:nvSpPr>
        <p:spPr>
          <a:xfrm>
            <a:off x="867750" y="3500976"/>
            <a:ext cx="18414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72" name="Google Shape;1072;p112"/>
          <p:cNvSpPr txBox="1">
            <a:spLocks noGrp="1"/>
          </p:cNvSpPr>
          <p:nvPr>
            <p:ph type="title" idx="2"/>
          </p:nvPr>
        </p:nvSpPr>
        <p:spPr>
          <a:xfrm>
            <a:off x="3651596" y="3269200"/>
            <a:ext cx="1841400" cy="364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000"/>
              <a:buNone/>
              <a:defRPr sz="2000">
                <a:solidFill>
                  <a:schemeClr val="accent1"/>
                </a:solidFill>
              </a:defRPr>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1073" name="Google Shape;1073;p112"/>
          <p:cNvSpPr txBox="1">
            <a:spLocks noGrp="1"/>
          </p:cNvSpPr>
          <p:nvPr>
            <p:ph type="subTitle" idx="3"/>
          </p:nvPr>
        </p:nvSpPr>
        <p:spPr>
          <a:xfrm>
            <a:off x="3651596" y="3500976"/>
            <a:ext cx="18414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74" name="Google Shape;1074;p112"/>
          <p:cNvSpPr txBox="1">
            <a:spLocks noGrp="1"/>
          </p:cNvSpPr>
          <p:nvPr>
            <p:ph type="title" idx="4"/>
          </p:nvPr>
        </p:nvSpPr>
        <p:spPr>
          <a:xfrm>
            <a:off x="6434843" y="3269200"/>
            <a:ext cx="1841400" cy="364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000"/>
              <a:buNone/>
              <a:defRPr sz="2000">
                <a:solidFill>
                  <a:schemeClr val="accent1"/>
                </a:solidFill>
              </a:defRPr>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1075" name="Google Shape;1075;p112"/>
          <p:cNvSpPr txBox="1">
            <a:spLocks noGrp="1"/>
          </p:cNvSpPr>
          <p:nvPr>
            <p:ph type="subTitle" idx="5"/>
          </p:nvPr>
        </p:nvSpPr>
        <p:spPr>
          <a:xfrm>
            <a:off x="6434843" y="3500976"/>
            <a:ext cx="18414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76" name="Google Shape;1076;p112"/>
          <p:cNvSpPr txBox="1">
            <a:spLocks noGrp="1"/>
          </p:cNvSpPr>
          <p:nvPr>
            <p:ph type="title" idx="6" hasCustomPrompt="1"/>
          </p:nvPr>
        </p:nvSpPr>
        <p:spPr>
          <a:xfrm>
            <a:off x="1316850" y="1989375"/>
            <a:ext cx="943200" cy="5142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4800"/>
              <a:buNone/>
              <a:defRPr sz="2000">
                <a:solidFill>
                  <a:schemeClr val="accent1"/>
                </a:solidFill>
              </a:defRPr>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1077" name="Google Shape;1077;p112"/>
          <p:cNvSpPr txBox="1">
            <a:spLocks noGrp="1"/>
          </p:cNvSpPr>
          <p:nvPr>
            <p:ph type="title" idx="7" hasCustomPrompt="1"/>
          </p:nvPr>
        </p:nvSpPr>
        <p:spPr>
          <a:xfrm>
            <a:off x="4100400" y="1989375"/>
            <a:ext cx="943200" cy="5142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4800"/>
              <a:buNone/>
              <a:defRPr sz="2000">
                <a:solidFill>
                  <a:schemeClr val="accent1"/>
                </a:solidFill>
              </a:defRPr>
            </a:lvl1pPr>
            <a:lvl2pPr lvl="1" algn="ctr" rtl="0">
              <a:spcBef>
                <a:spcPts val="0"/>
              </a:spcBef>
              <a:spcAft>
                <a:spcPts val="0"/>
              </a:spcAft>
              <a:buClr>
                <a:schemeClr val="accent2"/>
              </a:buClr>
              <a:buSzPts val="4800"/>
              <a:buNone/>
              <a:defRPr sz="4800">
                <a:solidFill>
                  <a:schemeClr val="accent2"/>
                </a:solidFill>
              </a:defRPr>
            </a:lvl2pPr>
            <a:lvl3pPr lvl="2" algn="ctr" rtl="0">
              <a:spcBef>
                <a:spcPts val="0"/>
              </a:spcBef>
              <a:spcAft>
                <a:spcPts val="0"/>
              </a:spcAft>
              <a:buClr>
                <a:schemeClr val="accent2"/>
              </a:buClr>
              <a:buSzPts val="4800"/>
              <a:buNone/>
              <a:defRPr sz="4800">
                <a:solidFill>
                  <a:schemeClr val="accent2"/>
                </a:solidFill>
              </a:defRPr>
            </a:lvl3pPr>
            <a:lvl4pPr lvl="3" algn="ctr" rtl="0">
              <a:spcBef>
                <a:spcPts val="0"/>
              </a:spcBef>
              <a:spcAft>
                <a:spcPts val="0"/>
              </a:spcAft>
              <a:buClr>
                <a:schemeClr val="accent2"/>
              </a:buClr>
              <a:buSzPts val="4800"/>
              <a:buNone/>
              <a:defRPr sz="4800">
                <a:solidFill>
                  <a:schemeClr val="accent2"/>
                </a:solidFill>
              </a:defRPr>
            </a:lvl4pPr>
            <a:lvl5pPr lvl="4" algn="ctr" rtl="0">
              <a:spcBef>
                <a:spcPts val="0"/>
              </a:spcBef>
              <a:spcAft>
                <a:spcPts val="0"/>
              </a:spcAft>
              <a:buClr>
                <a:schemeClr val="accent2"/>
              </a:buClr>
              <a:buSzPts val="4800"/>
              <a:buNone/>
              <a:defRPr sz="4800">
                <a:solidFill>
                  <a:schemeClr val="accent2"/>
                </a:solidFill>
              </a:defRPr>
            </a:lvl5pPr>
            <a:lvl6pPr lvl="5" algn="ctr" rtl="0">
              <a:spcBef>
                <a:spcPts val="0"/>
              </a:spcBef>
              <a:spcAft>
                <a:spcPts val="0"/>
              </a:spcAft>
              <a:buClr>
                <a:schemeClr val="accent2"/>
              </a:buClr>
              <a:buSzPts val="4800"/>
              <a:buNone/>
              <a:defRPr sz="4800">
                <a:solidFill>
                  <a:schemeClr val="accent2"/>
                </a:solidFill>
              </a:defRPr>
            </a:lvl6pPr>
            <a:lvl7pPr lvl="6" algn="ctr" rtl="0">
              <a:spcBef>
                <a:spcPts val="0"/>
              </a:spcBef>
              <a:spcAft>
                <a:spcPts val="0"/>
              </a:spcAft>
              <a:buClr>
                <a:schemeClr val="accent2"/>
              </a:buClr>
              <a:buSzPts val="4800"/>
              <a:buNone/>
              <a:defRPr sz="4800">
                <a:solidFill>
                  <a:schemeClr val="accent2"/>
                </a:solidFill>
              </a:defRPr>
            </a:lvl7pPr>
            <a:lvl8pPr lvl="7" algn="ctr" rtl="0">
              <a:spcBef>
                <a:spcPts val="0"/>
              </a:spcBef>
              <a:spcAft>
                <a:spcPts val="0"/>
              </a:spcAft>
              <a:buClr>
                <a:schemeClr val="accent2"/>
              </a:buClr>
              <a:buSzPts val="4800"/>
              <a:buNone/>
              <a:defRPr sz="4800">
                <a:solidFill>
                  <a:schemeClr val="accent2"/>
                </a:solidFill>
              </a:defRPr>
            </a:lvl8pPr>
            <a:lvl9pPr lvl="8" algn="ctr" rtl="0">
              <a:spcBef>
                <a:spcPts val="0"/>
              </a:spcBef>
              <a:spcAft>
                <a:spcPts val="0"/>
              </a:spcAft>
              <a:buClr>
                <a:schemeClr val="accent2"/>
              </a:buClr>
              <a:buSzPts val="4800"/>
              <a:buNone/>
              <a:defRPr sz="4800">
                <a:solidFill>
                  <a:schemeClr val="accent2"/>
                </a:solidFill>
              </a:defRPr>
            </a:lvl9pPr>
          </a:lstStyle>
          <a:p>
            <a:r>
              <a:t>xx%</a:t>
            </a:r>
          </a:p>
        </p:txBody>
      </p:sp>
      <p:sp>
        <p:nvSpPr>
          <p:cNvPr id="1078" name="Google Shape;1078;p112"/>
          <p:cNvSpPr txBox="1">
            <a:spLocks noGrp="1"/>
          </p:cNvSpPr>
          <p:nvPr>
            <p:ph type="title" idx="8" hasCustomPrompt="1"/>
          </p:nvPr>
        </p:nvSpPr>
        <p:spPr>
          <a:xfrm>
            <a:off x="6883943" y="1989375"/>
            <a:ext cx="943200" cy="5142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4800"/>
              <a:buNone/>
              <a:defRPr sz="2000">
                <a:solidFill>
                  <a:schemeClr val="accent1"/>
                </a:solidFill>
              </a:defRPr>
            </a:lvl1pPr>
            <a:lvl2pPr lvl="1" algn="ctr" rtl="0">
              <a:spcBef>
                <a:spcPts val="0"/>
              </a:spcBef>
              <a:spcAft>
                <a:spcPts val="0"/>
              </a:spcAft>
              <a:buClr>
                <a:schemeClr val="accent2"/>
              </a:buClr>
              <a:buSzPts val="4800"/>
              <a:buNone/>
              <a:defRPr sz="4800">
                <a:solidFill>
                  <a:schemeClr val="accent2"/>
                </a:solidFill>
              </a:defRPr>
            </a:lvl2pPr>
            <a:lvl3pPr lvl="2" algn="ctr" rtl="0">
              <a:spcBef>
                <a:spcPts val="0"/>
              </a:spcBef>
              <a:spcAft>
                <a:spcPts val="0"/>
              </a:spcAft>
              <a:buClr>
                <a:schemeClr val="accent2"/>
              </a:buClr>
              <a:buSzPts val="4800"/>
              <a:buNone/>
              <a:defRPr sz="4800">
                <a:solidFill>
                  <a:schemeClr val="accent2"/>
                </a:solidFill>
              </a:defRPr>
            </a:lvl3pPr>
            <a:lvl4pPr lvl="3" algn="ctr" rtl="0">
              <a:spcBef>
                <a:spcPts val="0"/>
              </a:spcBef>
              <a:spcAft>
                <a:spcPts val="0"/>
              </a:spcAft>
              <a:buClr>
                <a:schemeClr val="accent2"/>
              </a:buClr>
              <a:buSzPts val="4800"/>
              <a:buNone/>
              <a:defRPr sz="4800">
                <a:solidFill>
                  <a:schemeClr val="accent2"/>
                </a:solidFill>
              </a:defRPr>
            </a:lvl4pPr>
            <a:lvl5pPr lvl="4" algn="ctr" rtl="0">
              <a:spcBef>
                <a:spcPts val="0"/>
              </a:spcBef>
              <a:spcAft>
                <a:spcPts val="0"/>
              </a:spcAft>
              <a:buClr>
                <a:schemeClr val="accent2"/>
              </a:buClr>
              <a:buSzPts val="4800"/>
              <a:buNone/>
              <a:defRPr sz="4800">
                <a:solidFill>
                  <a:schemeClr val="accent2"/>
                </a:solidFill>
              </a:defRPr>
            </a:lvl5pPr>
            <a:lvl6pPr lvl="5" algn="ctr" rtl="0">
              <a:spcBef>
                <a:spcPts val="0"/>
              </a:spcBef>
              <a:spcAft>
                <a:spcPts val="0"/>
              </a:spcAft>
              <a:buClr>
                <a:schemeClr val="accent2"/>
              </a:buClr>
              <a:buSzPts val="4800"/>
              <a:buNone/>
              <a:defRPr sz="4800">
                <a:solidFill>
                  <a:schemeClr val="accent2"/>
                </a:solidFill>
              </a:defRPr>
            </a:lvl6pPr>
            <a:lvl7pPr lvl="6" algn="ctr" rtl="0">
              <a:spcBef>
                <a:spcPts val="0"/>
              </a:spcBef>
              <a:spcAft>
                <a:spcPts val="0"/>
              </a:spcAft>
              <a:buClr>
                <a:schemeClr val="accent2"/>
              </a:buClr>
              <a:buSzPts val="4800"/>
              <a:buNone/>
              <a:defRPr sz="4800">
                <a:solidFill>
                  <a:schemeClr val="accent2"/>
                </a:solidFill>
              </a:defRPr>
            </a:lvl7pPr>
            <a:lvl8pPr lvl="7" algn="ctr" rtl="0">
              <a:spcBef>
                <a:spcPts val="0"/>
              </a:spcBef>
              <a:spcAft>
                <a:spcPts val="0"/>
              </a:spcAft>
              <a:buClr>
                <a:schemeClr val="accent2"/>
              </a:buClr>
              <a:buSzPts val="4800"/>
              <a:buNone/>
              <a:defRPr sz="4800">
                <a:solidFill>
                  <a:schemeClr val="accent2"/>
                </a:solidFill>
              </a:defRPr>
            </a:lvl8pPr>
            <a:lvl9pPr lvl="8" algn="ctr" rtl="0">
              <a:spcBef>
                <a:spcPts val="0"/>
              </a:spcBef>
              <a:spcAft>
                <a:spcPts val="0"/>
              </a:spcAft>
              <a:buClr>
                <a:schemeClr val="accent2"/>
              </a:buClr>
              <a:buSzPts val="4800"/>
              <a:buNone/>
              <a:defRPr sz="4800">
                <a:solidFill>
                  <a:schemeClr val="accent2"/>
                </a:solidFill>
              </a:defRPr>
            </a:lvl9pPr>
          </a:lstStyle>
          <a:p>
            <a:r>
              <a:t>xx%</a:t>
            </a:r>
          </a:p>
        </p:txBody>
      </p:sp>
      <p:sp>
        <p:nvSpPr>
          <p:cNvPr id="1079" name="Google Shape;1079;p112"/>
          <p:cNvSpPr txBox="1">
            <a:spLocks noGrp="1"/>
          </p:cNvSpPr>
          <p:nvPr>
            <p:ph type="title" idx="9"/>
          </p:nvPr>
        </p:nvSpPr>
        <p:spPr>
          <a:xfrm>
            <a:off x="718150" y="540000"/>
            <a:ext cx="77058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pic>
        <p:nvPicPr>
          <p:cNvPr id="1080" name="Google Shape;1080;p112"/>
          <p:cNvPicPr preferRelativeResize="0"/>
          <p:nvPr/>
        </p:nvPicPr>
        <p:blipFill rotWithShape="1">
          <a:blip r:embed="rId3">
            <a:alphaModFix amt="75000"/>
          </a:blip>
          <a:srcRect l="23312" t="17389"/>
          <a:stretch/>
        </p:blipFill>
        <p:spPr>
          <a:xfrm rot="5400000">
            <a:off x="5724725" y="522874"/>
            <a:ext cx="4342200" cy="2896400"/>
          </a:xfrm>
          <a:prstGeom prst="rect">
            <a:avLst/>
          </a:prstGeom>
          <a:noFill/>
          <a:ln>
            <a:noFill/>
          </a:ln>
        </p:spPr>
      </p:pic>
      <p:pic>
        <p:nvPicPr>
          <p:cNvPr id="1081" name="Google Shape;1081;p112"/>
          <p:cNvPicPr preferRelativeResize="0"/>
          <p:nvPr/>
        </p:nvPicPr>
        <p:blipFill rotWithShape="1">
          <a:blip r:embed="rId3">
            <a:alphaModFix amt="75000"/>
          </a:blip>
          <a:srcRect l="21488" t="20407"/>
          <a:stretch/>
        </p:blipFill>
        <p:spPr>
          <a:xfrm rot="-5399996">
            <a:off x="-852549" y="1514479"/>
            <a:ext cx="4529198" cy="2843144"/>
          </a:xfrm>
          <a:prstGeom prst="rect">
            <a:avLst/>
          </a:prstGeom>
          <a:noFill/>
          <a:ln>
            <a:noFill/>
          </a:ln>
        </p:spPr>
      </p:pic>
    </p:spTree>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matchingName="Title only 1">
  <p:cSld name="CUSTOM_7">
    <p:spTree>
      <p:nvGrpSpPr>
        <p:cNvPr id="1" name="Shape 1082"/>
        <p:cNvGrpSpPr/>
        <p:nvPr/>
      </p:nvGrpSpPr>
      <p:grpSpPr>
        <a:xfrm>
          <a:off x="0" y="0"/>
          <a:ext cx="0" cy="0"/>
          <a:chOff x="0" y="0"/>
          <a:chExt cx="0" cy="0"/>
        </a:xfrm>
      </p:grpSpPr>
      <p:pic>
        <p:nvPicPr>
          <p:cNvPr id="1083" name="Google Shape;1083;p113"/>
          <p:cNvPicPr preferRelativeResize="0"/>
          <p:nvPr/>
        </p:nvPicPr>
        <p:blipFill rotWithShape="1">
          <a:blip r:embed="rId2">
            <a:alphaModFix/>
          </a:blip>
          <a:srcRect t="1620" b="17753"/>
          <a:stretch/>
        </p:blipFill>
        <p:spPr>
          <a:xfrm>
            <a:off x="-181700" y="-257175"/>
            <a:ext cx="9649551" cy="5667373"/>
          </a:xfrm>
          <a:prstGeom prst="rect">
            <a:avLst/>
          </a:prstGeom>
          <a:noFill/>
          <a:ln>
            <a:noFill/>
          </a:ln>
        </p:spPr>
      </p:pic>
      <p:sp>
        <p:nvSpPr>
          <p:cNvPr id="1084" name="Google Shape;1084;p113"/>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113"/>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113"/>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113"/>
          <p:cNvSpPr txBox="1">
            <a:spLocks noGrp="1"/>
          </p:cNvSpPr>
          <p:nvPr>
            <p:ph type="title"/>
          </p:nvPr>
        </p:nvSpPr>
        <p:spPr>
          <a:xfrm>
            <a:off x="721575" y="540775"/>
            <a:ext cx="7704000" cy="5727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pic>
        <p:nvPicPr>
          <p:cNvPr id="1088" name="Google Shape;1088;p113"/>
          <p:cNvPicPr preferRelativeResize="0"/>
          <p:nvPr/>
        </p:nvPicPr>
        <p:blipFill rotWithShape="1">
          <a:blip r:embed="rId3">
            <a:alphaModFix amt="75000"/>
          </a:blip>
          <a:srcRect l="26204"/>
          <a:stretch/>
        </p:blipFill>
        <p:spPr>
          <a:xfrm rot="-5400000">
            <a:off x="-785911" y="1937192"/>
            <a:ext cx="3611223" cy="3030000"/>
          </a:xfrm>
          <a:prstGeom prst="rect">
            <a:avLst/>
          </a:prstGeom>
          <a:noFill/>
          <a:ln>
            <a:noFill/>
          </a:ln>
        </p:spPr>
      </p:pic>
      <p:pic>
        <p:nvPicPr>
          <p:cNvPr id="1089" name="Google Shape;1089;p113"/>
          <p:cNvPicPr preferRelativeResize="0"/>
          <p:nvPr/>
        </p:nvPicPr>
        <p:blipFill rotWithShape="1">
          <a:blip r:embed="rId3">
            <a:alphaModFix amt="75000"/>
          </a:blip>
          <a:srcRect l="26335" t="537"/>
          <a:stretch/>
        </p:blipFill>
        <p:spPr>
          <a:xfrm rot="5400005">
            <a:off x="6372987" y="109689"/>
            <a:ext cx="3429100" cy="2866821"/>
          </a:xfrm>
          <a:prstGeom prst="rect">
            <a:avLst/>
          </a:prstGeom>
          <a:noFill/>
          <a:ln>
            <a:noFill/>
          </a:ln>
        </p:spPr>
      </p:pic>
    </p:spTree>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matchingName="Thanks">
  <p:cSld name="CUSTOM_8">
    <p:spTree>
      <p:nvGrpSpPr>
        <p:cNvPr id="1" name="Shape 1090"/>
        <p:cNvGrpSpPr/>
        <p:nvPr/>
      </p:nvGrpSpPr>
      <p:grpSpPr>
        <a:xfrm>
          <a:off x="0" y="0"/>
          <a:ext cx="0" cy="0"/>
          <a:chOff x="0" y="0"/>
          <a:chExt cx="0" cy="0"/>
        </a:xfrm>
      </p:grpSpPr>
      <p:pic>
        <p:nvPicPr>
          <p:cNvPr id="1091" name="Google Shape;1091;p114"/>
          <p:cNvPicPr preferRelativeResize="0"/>
          <p:nvPr/>
        </p:nvPicPr>
        <p:blipFill rotWithShape="1">
          <a:blip r:embed="rId2">
            <a:alphaModFix/>
          </a:blip>
          <a:srcRect t="1620" b="17753"/>
          <a:stretch/>
        </p:blipFill>
        <p:spPr>
          <a:xfrm>
            <a:off x="-181700" y="-257175"/>
            <a:ext cx="9649551" cy="5667373"/>
          </a:xfrm>
          <a:prstGeom prst="rect">
            <a:avLst/>
          </a:prstGeom>
          <a:noFill/>
          <a:ln>
            <a:noFill/>
          </a:ln>
        </p:spPr>
      </p:pic>
      <p:sp>
        <p:nvSpPr>
          <p:cNvPr id="1092" name="Google Shape;1092;p114"/>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114"/>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114"/>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114"/>
          <p:cNvSpPr txBox="1">
            <a:spLocks noGrp="1"/>
          </p:cNvSpPr>
          <p:nvPr>
            <p:ph type="ctrTitle"/>
          </p:nvPr>
        </p:nvSpPr>
        <p:spPr>
          <a:xfrm>
            <a:off x="2243613" y="573100"/>
            <a:ext cx="4661700" cy="1155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5200"/>
              <a:buNone/>
              <a:defRPr sz="70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096" name="Google Shape;1096;p114"/>
          <p:cNvSpPr txBox="1">
            <a:spLocks noGrp="1"/>
          </p:cNvSpPr>
          <p:nvPr>
            <p:ph type="subTitle" idx="1"/>
          </p:nvPr>
        </p:nvSpPr>
        <p:spPr>
          <a:xfrm>
            <a:off x="2243625" y="1723300"/>
            <a:ext cx="4661700" cy="11556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1400"/>
              <a:buNone/>
              <a:defRPr sz="1600">
                <a:solidFill>
                  <a:schemeClr val="lt1"/>
                </a:solidFill>
              </a:defRPr>
            </a:lvl1pPr>
            <a:lvl2pPr lvl="1" algn="ctr" rtl="0">
              <a:lnSpc>
                <a:spcPct val="100000"/>
              </a:lnSpc>
              <a:spcBef>
                <a:spcPts val="0"/>
              </a:spcBef>
              <a:spcAft>
                <a:spcPts val="0"/>
              </a:spcAft>
              <a:buClr>
                <a:schemeClr val="lt1"/>
              </a:buClr>
              <a:buSzPts val="1800"/>
              <a:buNone/>
              <a:defRPr sz="1800">
                <a:solidFill>
                  <a:schemeClr val="lt1"/>
                </a:solidFill>
              </a:defRPr>
            </a:lvl2pPr>
            <a:lvl3pPr lvl="2" algn="ctr" rtl="0">
              <a:lnSpc>
                <a:spcPct val="100000"/>
              </a:lnSpc>
              <a:spcBef>
                <a:spcPts val="0"/>
              </a:spcBef>
              <a:spcAft>
                <a:spcPts val="0"/>
              </a:spcAft>
              <a:buClr>
                <a:schemeClr val="lt1"/>
              </a:buClr>
              <a:buSzPts val="1800"/>
              <a:buNone/>
              <a:defRPr sz="1800">
                <a:solidFill>
                  <a:schemeClr val="lt1"/>
                </a:solidFill>
              </a:defRPr>
            </a:lvl3pPr>
            <a:lvl4pPr lvl="3" algn="ctr" rtl="0">
              <a:lnSpc>
                <a:spcPct val="100000"/>
              </a:lnSpc>
              <a:spcBef>
                <a:spcPts val="0"/>
              </a:spcBef>
              <a:spcAft>
                <a:spcPts val="0"/>
              </a:spcAft>
              <a:buClr>
                <a:schemeClr val="lt1"/>
              </a:buClr>
              <a:buSzPts val="1800"/>
              <a:buNone/>
              <a:defRPr sz="1800">
                <a:solidFill>
                  <a:schemeClr val="lt1"/>
                </a:solidFill>
              </a:defRPr>
            </a:lvl4pPr>
            <a:lvl5pPr lvl="4" algn="ctr" rtl="0">
              <a:lnSpc>
                <a:spcPct val="100000"/>
              </a:lnSpc>
              <a:spcBef>
                <a:spcPts val="0"/>
              </a:spcBef>
              <a:spcAft>
                <a:spcPts val="0"/>
              </a:spcAft>
              <a:buClr>
                <a:schemeClr val="lt1"/>
              </a:buClr>
              <a:buSzPts val="1800"/>
              <a:buNone/>
              <a:defRPr sz="1800">
                <a:solidFill>
                  <a:schemeClr val="lt1"/>
                </a:solidFill>
              </a:defRPr>
            </a:lvl5pPr>
            <a:lvl6pPr lvl="5" algn="ctr" rtl="0">
              <a:lnSpc>
                <a:spcPct val="100000"/>
              </a:lnSpc>
              <a:spcBef>
                <a:spcPts val="0"/>
              </a:spcBef>
              <a:spcAft>
                <a:spcPts val="0"/>
              </a:spcAft>
              <a:buClr>
                <a:schemeClr val="lt1"/>
              </a:buClr>
              <a:buSzPts val="1800"/>
              <a:buNone/>
              <a:defRPr sz="1800">
                <a:solidFill>
                  <a:schemeClr val="lt1"/>
                </a:solidFill>
              </a:defRPr>
            </a:lvl6pPr>
            <a:lvl7pPr lvl="6" algn="ctr" rtl="0">
              <a:lnSpc>
                <a:spcPct val="100000"/>
              </a:lnSpc>
              <a:spcBef>
                <a:spcPts val="0"/>
              </a:spcBef>
              <a:spcAft>
                <a:spcPts val="0"/>
              </a:spcAft>
              <a:buClr>
                <a:schemeClr val="lt1"/>
              </a:buClr>
              <a:buSzPts val="1800"/>
              <a:buNone/>
              <a:defRPr sz="1800">
                <a:solidFill>
                  <a:schemeClr val="lt1"/>
                </a:solidFill>
              </a:defRPr>
            </a:lvl7pPr>
            <a:lvl8pPr lvl="7" algn="ctr" rtl="0">
              <a:lnSpc>
                <a:spcPct val="100000"/>
              </a:lnSpc>
              <a:spcBef>
                <a:spcPts val="0"/>
              </a:spcBef>
              <a:spcAft>
                <a:spcPts val="0"/>
              </a:spcAft>
              <a:buClr>
                <a:schemeClr val="lt1"/>
              </a:buClr>
              <a:buSzPts val="1800"/>
              <a:buNone/>
              <a:defRPr sz="1800">
                <a:solidFill>
                  <a:schemeClr val="lt1"/>
                </a:solidFill>
              </a:defRPr>
            </a:lvl8pPr>
            <a:lvl9pPr lvl="8" algn="ctr" rtl="0">
              <a:lnSpc>
                <a:spcPct val="100000"/>
              </a:lnSpc>
              <a:spcBef>
                <a:spcPts val="0"/>
              </a:spcBef>
              <a:spcAft>
                <a:spcPts val="0"/>
              </a:spcAft>
              <a:buClr>
                <a:schemeClr val="lt1"/>
              </a:buClr>
              <a:buSzPts val="1800"/>
              <a:buNone/>
              <a:defRPr sz="1800">
                <a:solidFill>
                  <a:schemeClr val="lt1"/>
                </a:solidFill>
              </a:defRPr>
            </a:lvl9pPr>
          </a:lstStyle>
          <a:p>
            <a:endParaRPr/>
          </a:p>
        </p:txBody>
      </p:sp>
      <p:sp>
        <p:nvSpPr>
          <p:cNvPr id="1097" name="Google Shape;1097;p114"/>
          <p:cNvSpPr txBox="1"/>
          <p:nvPr/>
        </p:nvSpPr>
        <p:spPr>
          <a:xfrm>
            <a:off x="2072100" y="4182850"/>
            <a:ext cx="4999800" cy="420600"/>
          </a:xfrm>
          <a:prstGeom prst="rect">
            <a:avLst/>
          </a:prstGeom>
          <a:noFill/>
          <a:ln>
            <a:noFill/>
          </a:ln>
        </p:spPr>
        <p:txBody>
          <a:bodyPr spcFirstLastPara="1" wrap="square" lIns="91425" tIns="0" rIns="0" bIns="0" anchor="b" anchorCtr="0">
            <a:noAutofit/>
          </a:bodyPr>
          <a:lstStyle/>
          <a:p>
            <a:pPr marL="0" lvl="0" indent="0" algn="ctr" rtl="0">
              <a:lnSpc>
                <a:spcPct val="100000"/>
              </a:lnSpc>
              <a:spcBef>
                <a:spcPts val="300"/>
              </a:spcBef>
              <a:spcAft>
                <a:spcPts val="0"/>
              </a:spcAft>
              <a:buNone/>
            </a:pPr>
            <a:r>
              <a:rPr lang="en" sz="1200">
                <a:solidFill>
                  <a:schemeClr val="lt1"/>
                </a:solidFill>
                <a:latin typeface="Karla"/>
                <a:ea typeface="Karla"/>
                <a:cs typeface="Karla"/>
                <a:sym typeface="Karla"/>
              </a:rPr>
              <a:t>CREDITS: This presentation template was created by </a:t>
            </a:r>
            <a:r>
              <a:rPr lang="en" sz="1200" b="1">
                <a:solidFill>
                  <a:schemeClr val="lt1"/>
                </a:solidFill>
                <a:uFill>
                  <a:noFill/>
                </a:uFill>
                <a:latin typeface="Karla"/>
                <a:ea typeface="Karla"/>
                <a:cs typeface="Karla"/>
                <a:sym typeface="Karla"/>
                <a:hlinkClick r:id="rId3">
                  <a:extLst>
                    <a:ext uri="{A12FA001-AC4F-418D-AE19-62706E023703}">
                      <ahyp:hlinkClr xmlns:ahyp="http://schemas.microsoft.com/office/drawing/2018/hyperlinkcolor" val="tx"/>
                    </a:ext>
                  </a:extLst>
                </a:hlinkClick>
              </a:rPr>
              <a:t>Slidesgo</a:t>
            </a:r>
            <a:r>
              <a:rPr lang="en" sz="1200">
                <a:solidFill>
                  <a:schemeClr val="lt1"/>
                </a:solidFill>
                <a:latin typeface="Karla"/>
                <a:ea typeface="Karla"/>
                <a:cs typeface="Karla"/>
                <a:sym typeface="Karla"/>
              </a:rPr>
              <a:t>, and includes icons by </a:t>
            </a:r>
            <a:r>
              <a:rPr lang="en" sz="1200" b="1">
                <a:solidFill>
                  <a:schemeClr val="lt1"/>
                </a:solidFill>
                <a:uFill>
                  <a:noFill/>
                </a:uFill>
                <a:latin typeface="Karla"/>
                <a:ea typeface="Karla"/>
                <a:cs typeface="Karla"/>
                <a:sym typeface="Karla"/>
                <a:hlinkClick r:id="rId4">
                  <a:extLst>
                    <a:ext uri="{A12FA001-AC4F-418D-AE19-62706E023703}">
                      <ahyp:hlinkClr xmlns:ahyp="http://schemas.microsoft.com/office/drawing/2018/hyperlinkcolor" val="tx"/>
                    </a:ext>
                  </a:extLst>
                </a:hlinkClick>
              </a:rPr>
              <a:t>Flaticon</a:t>
            </a:r>
            <a:r>
              <a:rPr lang="en" sz="1200">
                <a:solidFill>
                  <a:schemeClr val="lt1"/>
                </a:solidFill>
                <a:latin typeface="Karla"/>
                <a:ea typeface="Karla"/>
                <a:cs typeface="Karla"/>
                <a:sym typeface="Karla"/>
              </a:rPr>
              <a:t> and infographics &amp; images by </a:t>
            </a:r>
            <a:r>
              <a:rPr lang="en" sz="1200" b="1">
                <a:solidFill>
                  <a:schemeClr val="lt1"/>
                </a:solidFill>
                <a:uFill>
                  <a:noFill/>
                </a:uFill>
                <a:latin typeface="Karla"/>
                <a:ea typeface="Karla"/>
                <a:cs typeface="Karla"/>
                <a:sym typeface="Karla"/>
                <a:hlinkClick r:id="rId5">
                  <a:extLst>
                    <a:ext uri="{A12FA001-AC4F-418D-AE19-62706E023703}">
                      <ahyp:hlinkClr xmlns:ahyp="http://schemas.microsoft.com/office/drawing/2018/hyperlinkcolor" val="tx"/>
                    </a:ext>
                  </a:extLst>
                </a:hlinkClick>
              </a:rPr>
              <a:t>Freepik</a:t>
            </a:r>
            <a:endParaRPr sz="1200" b="1">
              <a:solidFill>
                <a:schemeClr val="lt1"/>
              </a:solidFill>
              <a:latin typeface="Karla"/>
              <a:ea typeface="Karla"/>
              <a:cs typeface="Karla"/>
              <a:sym typeface="Karla"/>
            </a:endParaRPr>
          </a:p>
        </p:txBody>
      </p:sp>
      <p:pic>
        <p:nvPicPr>
          <p:cNvPr id="1098" name="Google Shape;1098;p114"/>
          <p:cNvPicPr preferRelativeResize="0"/>
          <p:nvPr/>
        </p:nvPicPr>
        <p:blipFill rotWithShape="1">
          <a:blip r:embed="rId6">
            <a:alphaModFix amt="75000"/>
          </a:blip>
          <a:srcRect l="18320"/>
          <a:stretch/>
        </p:blipFill>
        <p:spPr>
          <a:xfrm rot="5400000">
            <a:off x="5077976" y="347474"/>
            <a:ext cx="5076823" cy="3848475"/>
          </a:xfrm>
          <a:prstGeom prst="rect">
            <a:avLst/>
          </a:prstGeom>
          <a:noFill/>
          <a:ln>
            <a:noFill/>
          </a:ln>
        </p:spPr>
      </p:pic>
      <p:pic>
        <p:nvPicPr>
          <p:cNvPr id="1099" name="Google Shape;1099;p114"/>
          <p:cNvPicPr preferRelativeResize="0"/>
          <p:nvPr/>
        </p:nvPicPr>
        <p:blipFill rotWithShape="1">
          <a:blip r:embed="rId6">
            <a:alphaModFix amt="75000"/>
          </a:blip>
          <a:srcRect l="14258" t="537"/>
          <a:stretch/>
        </p:blipFill>
        <p:spPr>
          <a:xfrm rot="-5399997">
            <a:off x="-1076912" y="756716"/>
            <a:ext cx="5372099" cy="3858670"/>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matchingName="Background">
  <p:cSld name="CUSTOM_18">
    <p:spTree>
      <p:nvGrpSpPr>
        <p:cNvPr id="1" name="Shape 1100"/>
        <p:cNvGrpSpPr/>
        <p:nvPr/>
      </p:nvGrpSpPr>
      <p:grpSpPr>
        <a:xfrm>
          <a:off x="0" y="0"/>
          <a:ext cx="0" cy="0"/>
          <a:chOff x="0" y="0"/>
          <a:chExt cx="0" cy="0"/>
        </a:xfrm>
      </p:grpSpPr>
      <p:pic>
        <p:nvPicPr>
          <p:cNvPr id="1101" name="Google Shape;1101;p115"/>
          <p:cNvPicPr preferRelativeResize="0"/>
          <p:nvPr/>
        </p:nvPicPr>
        <p:blipFill rotWithShape="1">
          <a:blip r:embed="rId2">
            <a:alphaModFix/>
          </a:blip>
          <a:srcRect t="1620" b="17753"/>
          <a:stretch/>
        </p:blipFill>
        <p:spPr>
          <a:xfrm>
            <a:off x="-181700" y="-257175"/>
            <a:ext cx="9649551" cy="5667373"/>
          </a:xfrm>
          <a:prstGeom prst="rect">
            <a:avLst/>
          </a:prstGeom>
          <a:noFill/>
          <a:ln>
            <a:noFill/>
          </a:ln>
        </p:spPr>
      </p:pic>
      <p:sp>
        <p:nvSpPr>
          <p:cNvPr id="1102" name="Google Shape;1102;p115"/>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115"/>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115"/>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105" name="Google Shape;1105;p115"/>
          <p:cNvPicPr preferRelativeResize="0"/>
          <p:nvPr/>
        </p:nvPicPr>
        <p:blipFill rotWithShape="1">
          <a:blip r:embed="rId3">
            <a:alphaModFix amt="75000"/>
          </a:blip>
          <a:srcRect l="23664" t="13299"/>
          <a:stretch/>
        </p:blipFill>
        <p:spPr>
          <a:xfrm>
            <a:off x="9525" y="-156200"/>
            <a:ext cx="4171950" cy="2933699"/>
          </a:xfrm>
          <a:prstGeom prst="rect">
            <a:avLst/>
          </a:prstGeom>
          <a:noFill/>
          <a:ln>
            <a:noFill/>
          </a:ln>
        </p:spPr>
      </p:pic>
      <p:pic>
        <p:nvPicPr>
          <p:cNvPr id="1106" name="Google Shape;1106;p115"/>
          <p:cNvPicPr preferRelativeResize="0"/>
          <p:nvPr/>
        </p:nvPicPr>
        <p:blipFill rotWithShape="1">
          <a:blip r:embed="rId3">
            <a:alphaModFix amt="75000"/>
          </a:blip>
          <a:srcRect l="21334" t="3883"/>
          <a:stretch/>
        </p:blipFill>
        <p:spPr>
          <a:xfrm rot="-10799995">
            <a:off x="5739700" y="2603702"/>
            <a:ext cx="3747200" cy="2835070"/>
          </a:xfrm>
          <a:prstGeom prst="rect">
            <a:avLst/>
          </a:prstGeom>
          <a:noFill/>
          <a:ln>
            <a:noFill/>
          </a:ln>
        </p:spPr>
      </p:pic>
    </p:spTree>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matchingName="Background 1">
  <p:cSld name="CUSTOM_18_1">
    <p:spTree>
      <p:nvGrpSpPr>
        <p:cNvPr id="1" name="Shape 1107"/>
        <p:cNvGrpSpPr/>
        <p:nvPr/>
      </p:nvGrpSpPr>
      <p:grpSpPr>
        <a:xfrm>
          <a:off x="0" y="0"/>
          <a:ext cx="0" cy="0"/>
          <a:chOff x="0" y="0"/>
          <a:chExt cx="0" cy="0"/>
        </a:xfrm>
      </p:grpSpPr>
      <p:pic>
        <p:nvPicPr>
          <p:cNvPr id="1108" name="Google Shape;1108;p116"/>
          <p:cNvPicPr preferRelativeResize="0"/>
          <p:nvPr/>
        </p:nvPicPr>
        <p:blipFill rotWithShape="1">
          <a:blip r:embed="rId2">
            <a:alphaModFix/>
          </a:blip>
          <a:srcRect t="1620" b="17753"/>
          <a:stretch/>
        </p:blipFill>
        <p:spPr>
          <a:xfrm>
            <a:off x="-181700" y="-257175"/>
            <a:ext cx="9649551" cy="5667373"/>
          </a:xfrm>
          <a:prstGeom prst="rect">
            <a:avLst/>
          </a:prstGeom>
          <a:noFill/>
          <a:ln>
            <a:noFill/>
          </a:ln>
        </p:spPr>
      </p:pic>
      <p:sp>
        <p:nvSpPr>
          <p:cNvPr id="1109" name="Google Shape;1109;p116"/>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116"/>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116"/>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112" name="Google Shape;1112;p116"/>
          <p:cNvPicPr preferRelativeResize="0"/>
          <p:nvPr/>
        </p:nvPicPr>
        <p:blipFill rotWithShape="1">
          <a:blip r:embed="rId3">
            <a:alphaModFix amt="75000"/>
          </a:blip>
          <a:srcRect l="20356"/>
          <a:stretch/>
        </p:blipFill>
        <p:spPr>
          <a:xfrm rot="5400000">
            <a:off x="4631025" y="510125"/>
            <a:ext cx="5524500" cy="4294700"/>
          </a:xfrm>
          <a:prstGeom prst="rect">
            <a:avLst/>
          </a:prstGeom>
          <a:noFill/>
          <a:ln>
            <a:noFill/>
          </a:ln>
        </p:spPr>
      </p:pic>
      <p:pic>
        <p:nvPicPr>
          <p:cNvPr id="1113" name="Google Shape;1113;p116"/>
          <p:cNvPicPr preferRelativeResize="0"/>
          <p:nvPr/>
        </p:nvPicPr>
        <p:blipFill rotWithShape="1">
          <a:blip r:embed="rId3">
            <a:alphaModFix amt="75000"/>
          </a:blip>
          <a:srcRect l="16645" t="537"/>
          <a:stretch/>
        </p:blipFill>
        <p:spPr>
          <a:xfrm rot="-5399997">
            <a:off x="-1058539" y="294014"/>
            <a:ext cx="5654502" cy="4177819"/>
          </a:xfrm>
          <a:prstGeom prst="rect">
            <a:avLst/>
          </a:prstGeom>
          <a:noFill/>
          <a:ln>
            <a:noFill/>
          </a:ln>
        </p:spPr>
      </p:pic>
    </p:spTree>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17"/>
        <p:cNvGrpSpPr/>
        <p:nvPr/>
      </p:nvGrpSpPr>
      <p:grpSpPr>
        <a:xfrm>
          <a:off x="0" y="0"/>
          <a:ext cx="0" cy="0"/>
          <a:chOff x="0" y="0"/>
          <a:chExt cx="0" cy="0"/>
        </a:xfrm>
      </p:grpSpPr>
      <p:pic>
        <p:nvPicPr>
          <p:cNvPr id="1118" name="Google Shape;1118;p118"/>
          <p:cNvPicPr preferRelativeResize="0"/>
          <p:nvPr/>
        </p:nvPicPr>
        <p:blipFill rotWithShape="1">
          <a:blip r:embed="rId2">
            <a:alphaModFix/>
          </a:blip>
          <a:srcRect t="1620" b="17753"/>
          <a:stretch/>
        </p:blipFill>
        <p:spPr>
          <a:xfrm>
            <a:off x="-181700" y="-257175"/>
            <a:ext cx="9649551" cy="5667373"/>
          </a:xfrm>
          <a:prstGeom prst="rect">
            <a:avLst/>
          </a:prstGeom>
          <a:noFill/>
          <a:ln>
            <a:noFill/>
          </a:ln>
        </p:spPr>
      </p:pic>
      <p:sp>
        <p:nvSpPr>
          <p:cNvPr id="1119" name="Google Shape;1119;p118"/>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118"/>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118"/>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118"/>
          <p:cNvSpPr txBox="1">
            <a:spLocks noGrp="1"/>
          </p:cNvSpPr>
          <p:nvPr>
            <p:ph type="ctrTitle"/>
          </p:nvPr>
        </p:nvSpPr>
        <p:spPr>
          <a:xfrm>
            <a:off x="1625850" y="1317528"/>
            <a:ext cx="5892300" cy="2358300"/>
          </a:xfrm>
          <a:prstGeom prst="rect">
            <a:avLst/>
          </a:prstGeom>
          <a:noFill/>
        </p:spPr>
        <p:txBody>
          <a:bodyPr spcFirstLastPara="1" wrap="square" lIns="91425" tIns="91425" rIns="91425" bIns="91425" anchor="ctr" anchorCtr="0">
            <a:noAutofit/>
          </a:bodyPr>
          <a:lstStyle>
            <a:lvl1pPr lvl="0" algn="ctr" rtl="0">
              <a:lnSpc>
                <a:spcPct val="90000"/>
              </a:lnSpc>
              <a:spcBef>
                <a:spcPts val="0"/>
              </a:spcBef>
              <a:spcAft>
                <a:spcPts val="0"/>
              </a:spcAft>
              <a:buSzPts val="5200"/>
              <a:buNone/>
              <a:defRPr sz="4500">
                <a:latin typeface="Audiowide"/>
                <a:ea typeface="Audiowide"/>
                <a:cs typeface="Audiowide"/>
                <a:sym typeface="Audiowide"/>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123" name="Google Shape;1123;p118"/>
          <p:cNvSpPr txBox="1">
            <a:spLocks noGrp="1"/>
          </p:cNvSpPr>
          <p:nvPr>
            <p:ph type="subTitle" idx="1"/>
          </p:nvPr>
        </p:nvSpPr>
        <p:spPr>
          <a:xfrm>
            <a:off x="1625850" y="3778500"/>
            <a:ext cx="5892300" cy="473700"/>
          </a:xfrm>
          <a:prstGeom prst="rect">
            <a:avLst/>
          </a:prstGeom>
          <a:noFill/>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solidFill>
                  <a:schemeClr val="lt1"/>
                </a:solidFill>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pic>
        <p:nvPicPr>
          <p:cNvPr id="1124" name="Google Shape;1124;p118"/>
          <p:cNvPicPr preferRelativeResize="0"/>
          <p:nvPr/>
        </p:nvPicPr>
        <p:blipFill>
          <a:blip r:embed="rId3">
            <a:alphaModFix amt="75000"/>
          </a:blip>
          <a:stretch>
            <a:fillRect/>
          </a:stretch>
        </p:blipFill>
        <p:spPr>
          <a:xfrm>
            <a:off x="-1011050" y="-447675"/>
            <a:ext cx="5892301" cy="3648150"/>
          </a:xfrm>
          <a:prstGeom prst="rect">
            <a:avLst/>
          </a:prstGeom>
          <a:noFill/>
          <a:ln>
            <a:noFill/>
          </a:ln>
        </p:spPr>
      </p:pic>
      <p:pic>
        <p:nvPicPr>
          <p:cNvPr id="1125" name="Google Shape;1125;p118"/>
          <p:cNvPicPr preferRelativeResize="0"/>
          <p:nvPr/>
        </p:nvPicPr>
        <p:blipFill>
          <a:blip r:embed="rId3">
            <a:alphaModFix amt="75000"/>
          </a:blip>
          <a:stretch>
            <a:fillRect/>
          </a:stretch>
        </p:blipFill>
        <p:spPr>
          <a:xfrm rot="10800000">
            <a:off x="4261050" y="1962150"/>
            <a:ext cx="5892301" cy="3648150"/>
          </a:xfrm>
          <a:prstGeom prst="rect">
            <a:avLst/>
          </a:prstGeom>
          <a:noFill/>
          <a:ln>
            <a:noFill/>
          </a:ln>
        </p:spPr>
      </p:pic>
    </p:spTree>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26"/>
        <p:cNvGrpSpPr/>
        <p:nvPr/>
      </p:nvGrpSpPr>
      <p:grpSpPr>
        <a:xfrm>
          <a:off x="0" y="0"/>
          <a:ext cx="0" cy="0"/>
          <a:chOff x="0" y="0"/>
          <a:chExt cx="0" cy="0"/>
        </a:xfrm>
      </p:grpSpPr>
      <p:pic>
        <p:nvPicPr>
          <p:cNvPr id="1127" name="Google Shape;1127;p119"/>
          <p:cNvPicPr preferRelativeResize="0"/>
          <p:nvPr/>
        </p:nvPicPr>
        <p:blipFill rotWithShape="1">
          <a:blip r:embed="rId2">
            <a:alphaModFix/>
          </a:blip>
          <a:srcRect t="1620" b="17753"/>
          <a:stretch/>
        </p:blipFill>
        <p:spPr>
          <a:xfrm>
            <a:off x="-181700" y="-257175"/>
            <a:ext cx="9649551" cy="5667373"/>
          </a:xfrm>
          <a:prstGeom prst="rect">
            <a:avLst/>
          </a:prstGeom>
          <a:noFill/>
          <a:ln>
            <a:noFill/>
          </a:ln>
        </p:spPr>
      </p:pic>
      <p:sp>
        <p:nvSpPr>
          <p:cNvPr id="1128" name="Google Shape;1128;p119"/>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119"/>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119"/>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119"/>
          <p:cNvSpPr txBox="1">
            <a:spLocks noGrp="1"/>
          </p:cNvSpPr>
          <p:nvPr>
            <p:ph type="title"/>
          </p:nvPr>
        </p:nvSpPr>
        <p:spPr>
          <a:xfrm>
            <a:off x="4491888" y="1682463"/>
            <a:ext cx="3312300" cy="1113000"/>
          </a:xfrm>
          <a:prstGeom prst="rect">
            <a:avLst/>
          </a:prstGeom>
        </p:spPr>
        <p:txBody>
          <a:bodyPr spcFirstLastPara="1" wrap="square" lIns="91425" tIns="91425" rIns="91425" bIns="91425" anchor="b" anchorCtr="0">
            <a:noAutofit/>
          </a:bodyPr>
          <a:lstStyle>
            <a:lvl1pPr lvl="0" rtl="0">
              <a:spcBef>
                <a:spcPts val="0"/>
              </a:spcBef>
              <a:spcAft>
                <a:spcPts val="0"/>
              </a:spcAft>
              <a:buSzPts val="3600"/>
              <a:buNone/>
              <a:defRPr sz="3700">
                <a:solidFill>
                  <a:schemeClr val="accent1"/>
                </a:solidFill>
              </a:defRPr>
            </a:lvl1pPr>
            <a:lvl2pPr lvl="1" algn="ctr" rtl="0">
              <a:spcBef>
                <a:spcPts val="0"/>
              </a:spcBef>
              <a:spcAft>
                <a:spcPts val="0"/>
              </a:spcAft>
              <a:buClr>
                <a:schemeClr val="lt1"/>
              </a:buClr>
              <a:buSzPts val="3600"/>
              <a:buNone/>
              <a:defRPr sz="3600">
                <a:solidFill>
                  <a:schemeClr val="lt1"/>
                </a:solidFill>
              </a:defRPr>
            </a:lvl2pPr>
            <a:lvl3pPr lvl="2" algn="ctr" rtl="0">
              <a:spcBef>
                <a:spcPts val="0"/>
              </a:spcBef>
              <a:spcAft>
                <a:spcPts val="0"/>
              </a:spcAft>
              <a:buClr>
                <a:schemeClr val="lt1"/>
              </a:buClr>
              <a:buSzPts val="3600"/>
              <a:buNone/>
              <a:defRPr sz="3600">
                <a:solidFill>
                  <a:schemeClr val="lt1"/>
                </a:solidFill>
              </a:defRPr>
            </a:lvl3pPr>
            <a:lvl4pPr lvl="3" algn="ctr" rtl="0">
              <a:spcBef>
                <a:spcPts val="0"/>
              </a:spcBef>
              <a:spcAft>
                <a:spcPts val="0"/>
              </a:spcAft>
              <a:buClr>
                <a:schemeClr val="lt1"/>
              </a:buClr>
              <a:buSzPts val="3600"/>
              <a:buNone/>
              <a:defRPr sz="3600">
                <a:solidFill>
                  <a:schemeClr val="lt1"/>
                </a:solidFill>
              </a:defRPr>
            </a:lvl4pPr>
            <a:lvl5pPr lvl="4" algn="ctr" rtl="0">
              <a:spcBef>
                <a:spcPts val="0"/>
              </a:spcBef>
              <a:spcAft>
                <a:spcPts val="0"/>
              </a:spcAft>
              <a:buClr>
                <a:schemeClr val="lt1"/>
              </a:buClr>
              <a:buSzPts val="3600"/>
              <a:buNone/>
              <a:defRPr sz="3600">
                <a:solidFill>
                  <a:schemeClr val="lt1"/>
                </a:solidFill>
              </a:defRPr>
            </a:lvl5pPr>
            <a:lvl6pPr lvl="5" algn="ctr" rtl="0">
              <a:spcBef>
                <a:spcPts val="0"/>
              </a:spcBef>
              <a:spcAft>
                <a:spcPts val="0"/>
              </a:spcAft>
              <a:buClr>
                <a:schemeClr val="lt1"/>
              </a:buClr>
              <a:buSzPts val="3600"/>
              <a:buNone/>
              <a:defRPr sz="3600">
                <a:solidFill>
                  <a:schemeClr val="lt1"/>
                </a:solidFill>
              </a:defRPr>
            </a:lvl6pPr>
            <a:lvl7pPr lvl="6" algn="ctr" rtl="0">
              <a:spcBef>
                <a:spcPts val="0"/>
              </a:spcBef>
              <a:spcAft>
                <a:spcPts val="0"/>
              </a:spcAft>
              <a:buClr>
                <a:schemeClr val="lt1"/>
              </a:buClr>
              <a:buSzPts val="3600"/>
              <a:buNone/>
              <a:defRPr sz="3600">
                <a:solidFill>
                  <a:schemeClr val="lt1"/>
                </a:solidFill>
              </a:defRPr>
            </a:lvl7pPr>
            <a:lvl8pPr lvl="7" algn="ctr" rtl="0">
              <a:spcBef>
                <a:spcPts val="0"/>
              </a:spcBef>
              <a:spcAft>
                <a:spcPts val="0"/>
              </a:spcAft>
              <a:buClr>
                <a:schemeClr val="lt1"/>
              </a:buClr>
              <a:buSzPts val="3600"/>
              <a:buNone/>
              <a:defRPr sz="3600">
                <a:solidFill>
                  <a:schemeClr val="lt1"/>
                </a:solidFill>
              </a:defRPr>
            </a:lvl8pPr>
            <a:lvl9pPr lvl="8" algn="ctr" rtl="0">
              <a:spcBef>
                <a:spcPts val="0"/>
              </a:spcBef>
              <a:spcAft>
                <a:spcPts val="0"/>
              </a:spcAft>
              <a:buClr>
                <a:schemeClr val="lt1"/>
              </a:buClr>
              <a:buSzPts val="3600"/>
              <a:buNone/>
              <a:defRPr sz="3600">
                <a:solidFill>
                  <a:schemeClr val="lt1"/>
                </a:solidFill>
              </a:defRPr>
            </a:lvl9pPr>
          </a:lstStyle>
          <a:p>
            <a:endParaRPr/>
          </a:p>
        </p:txBody>
      </p:sp>
      <p:sp>
        <p:nvSpPr>
          <p:cNvPr id="1132" name="Google Shape;1132;p119"/>
          <p:cNvSpPr txBox="1">
            <a:spLocks noGrp="1"/>
          </p:cNvSpPr>
          <p:nvPr>
            <p:ph type="subTitle" idx="1"/>
          </p:nvPr>
        </p:nvSpPr>
        <p:spPr>
          <a:xfrm>
            <a:off x="4491888" y="2851113"/>
            <a:ext cx="3312300" cy="609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400"/>
              <a:buNone/>
              <a:defRPr sz="1600">
                <a:solidFill>
                  <a:schemeClr val="lt1"/>
                </a:solidFill>
              </a:defRPr>
            </a:lvl1pPr>
            <a:lvl2pPr lvl="1" algn="ctr" rtl="0">
              <a:lnSpc>
                <a:spcPct val="100000"/>
              </a:lnSpc>
              <a:spcBef>
                <a:spcPts val="0"/>
              </a:spcBef>
              <a:spcAft>
                <a:spcPts val="0"/>
              </a:spcAft>
              <a:buClr>
                <a:schemeClr val="lt1"/>
              </a:buClr>
              <a:buSzPts val="1400"/>
              <a:buNone/>
              <a:defRPr>
                <a:solidFill>
                  <a:schemeClr val="lt1"/>
                </a:solidFill>
              </a:defRPr>
            </a:lvl2pPr>
            <a:lvl3pPr lvl="2" algn="ctr" rtl="0">
              <a:lnSpc>
                <a:spcPct val="100000"/>
              </a:lnSpc>
              <a:spcBef>
                <a:spcPts val="0"/>
              </a:spcBef>
              <a:spcAft>
                <a:spcPts val="0"/>
              </a:spcAft>
              <a:buClr>
                <a:schemeClr val="lt1"/>
              </a:buClr>
              <a:buSzPts val="1400"/>
              <a:buNone/>
              <a:defRPr>
                <a:solidFill>
                  <a:schemeClr val="lt1"/>
                </a:solidFill>
              </a:defRPr>
            </a:lvl3pPr>
            <a:lvl4pPr lvl="3" algn="ctr" rtl="0">
              <a:lnSpc>
                <a:spcPct val="100000"/>
              </a:lnSpc>
              <a:spcBef>
                <a:spcPts val="0"/>
              </a:spcBef>
              <a:spcAft>
                <a:spcPts val="0"/>
              </a:spcAft>
              <a:buClr>
                <a:schemeClr val="lt1"/>
              </a:buClr>
              <a:buSzPts val="1400"/>
              <a:buNone/>
              <a:defRPr>
                <a:solidFill>
                  <a:schemeClr val="lt1"/>
                </a:solidFill>
              </a:defRPr>
            </a:lvl4pPr>
            <a:lvl5pPr lvl="4" algn="ctr" rtl="0">
              <a:lnSpc>
                <a:spcPct val="100000"/>
              </a:lnSpc>
              <a:spcBef>
                <a:spcPts val="0"/>
              </a:spcBef>
              <a:spcAft>
                <a:spcPts val="0"/>
              </a:spcAft>
              <a:buClr>
                <a:schemeClr val="lt1"/>
              </a:buClr>
              <a:buSzPts val="1400"/>
              <a:buNone/>
              <a:defRPr>
                <a:solidFill>
                  <a:schemeClr val="lt1"/>
                </a:solidFill>
              </a:defRPr>
            </a:lvl5pPr>
            <a:lvl6pPr lvl="5" algn="ctr" rtl="0">
              <a:lnSpc>
                <a:spcPct val="100000"/>
              </a:lnSpc>
              <a:spcBef>
                <a:spcPts val="0"/>
              </a:spcBef>
              <a:spcAft>
                <a:spcPts val="0"/>
              </a:spcAft>
              <a:buClr>
                <a:schemeClr val="lt1"/>
              </a:buClr>
              <a:buSzPts val="1400"/>
              <a:buNone/>
              <a:defRPr>
                <a:solidFill>
                  <a:schemeClr val="lt1"/>
                </a:solidFill>
              </a:defRPr>
            </a:lvl6pPr>
            <a:lvl7pPr lvl="6" algn="ctr" rtl="0">
              <a:lnSpc>
                <a:spcPct val="100000"/>
              </a:lnSpc>
              <a:spcBef>
                <a:spcPts val="0"/>
              </a:spcBef>
              <a:spcAft>
                <a:spcPts val="0"/>
              </a:spcAft>
              <a:buClr>
                <a:schemeClr val="lt1"/>
              </a:buClr>
              <a:buSzPts val="1400"/>
              <a:buNone/>
              <a:defRPr>
                <a:solidFill>
                  <a:schemeClr val="lt1"/>
                </a:solidFill>
              </a:defRPr>
            </a:lvl7pPr>
            <a:lvl8pPr lvl="7" algn="ctr" rtl="0">
              <a:lnSpc>
                <a:spcPct val="100000"/>
              </a:lnSpc>
              <a:spcBef>
                <a:spcPts val="0"/>
              </a:spcBef>
              <a:spcAft>
                <a:spcPts val="0"/>
              </a:spcAft>
              <a:buClr>
                <a:schemeClr val="lt1"/>
              </a:buClr>
              <a:buSzPts val="1400"/>
              <a:buNone/>
              <a:defRPr>
                <a:solidFill>
                  <a:schemeClr val="lt1"/>
                </a:solidFill>
              </a:defRPr>
            </a:lvl8pPr>
            <a:lvl9pPr lvl="8" algn="ctr" rtl="0">
              <a:lnSpc>
                <a:spcPct val="100000"/>
              </a:lnSpc>
              <a:spcBef>
                <a:spcPts val="0"/>
              </a:spcBef>
              <a:spcAft>
                <a:spcPts val="0"/>
              </a:spcAft>
              <a:buClr>
                <a:schemeClr val="lt1"/>
              </a:buClr>
              <a:buSzPts val="1400"/>
              <a:buNone/>
              <a:defRPr>
                <a:solidFill>
                  <a:schemeClr val="lt1"/>
                </a:solidFill>
              </a:defRPr>
            </a:lvl9pPr>
          </a:lstStyle>
          <a:p>
            <a:endParaRPr/>
          </a:p>
        </p:txBody>
      </p:sp>
      <p:sp>
        <p:nvSpPr>
          <p:cNvPr id="1133" name="Google Shape;1133;p119"/>
          <p:cNvSpPr txBox="1">
            <a:spLocks noGrp="1"/>
          </p:cNvSpPr>
          <p:nvPr>
            <p:ph type="title" idx="2" hasCustomPrompt="1"/>
          </p:nvPr>
        </p:nvSpPr>
        <p:spPr>
          <a:xfrm>
            <a:off x="1931113" y="1872250"/>
            <a:ext cx="1728900" cy="11886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6000"/>
              <a:buNone/>
              <a:defRPr sz="82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pic>
        <p:nvPicPr>
          <p:cNvPr id="1134" name="Google Shape;1134;p119"/>
          <p:cNvPicPr preferRelativeResize="0"/>
          <p:nvPr/>
        </p:nvPicPr>
        <p:blipFill>
          <a:blip r:embed="rId3">
            <a:alphaModFix amt="75000"/>
          </a:blip>
          <a:stretch>
            <a:fillRect/>
          </a:stretch>
        </p:blipFill>
        <p:spPr>
          <a:xfrm>
            <a:off x="-1015800" y="-419100"/>
            <a:ext cx="6190054" cy="3832501"/>
          </a:xfrm>
          <a:prstGeom prst="rect">
            <a:avLst/>
          </a:prstGeom>
          <a:noFill/>
          <a:ln>
            <a:noFill/>
          </a:ln>
        </p:spPr>
      </p:pic>
      <p:pic>
        <p:nvPicPr>
          <p:cNvPr id="1135" name="Google Shape;1135;p119"/>
          <p:cNvPicPr preferRelativeResize="0"/>
          <p:nvPr/>
        </p:nvPicPr>
        <p:blipFill>
          <a:blip r:embed="rId3">
            <a:alphaModFix amt="75000"/>
          </a:blip>
          <a:stretch>
            <a:fillRect/>
          </a:stretch>
        </p:blipFill>
        <p:spPr>
          <a:xfrm rot="10800000">
            <a:off x="4352926" y="1967775"/>
            <a:ext cx="5790899" cy="3585375"/>
          </a:xfrm>
          <a:prstGeom prst="rect">
            <a:avLst/>
          </a:prstGeom>
          <a:noFill/>
          <a:ln>
            <a:noFill/>
          </a:ln>
        </p:spPr>
      </p:pic>
    </p:spTree>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136"/>
        <p:cNvGrpSpPr/>
        <p:nvPr/>
      </p:nvGrpSpPr>
      <p:grpSpPr>
        <a:xfrm>
          <a:off x="0" y="0"/>
          <a:ext cx="0" cy="0"/>
          <a:chOff x="0" y="0"/>
          <a:chExt cx="0" cy="0"/>
        </a:xfrm>
      </p:grpSpPr>
      <p:pic>
        <p:nvPicPr>
          <p:cNvPr id="1137" name="Google Shape;1137;p120"/>
          <p:cNvPicPr preferRelativeResize="0"/>
          <p:nvPr/>
        </p:nvPicPr>
        <p:blipFill rotWithShape="1">
          <a:blip r:embed="rId2">
            <a:alphaModFix/>
          </a:blip>
          <a:srcRect t="1620" b="17753"/>
          <a:stretch/>
        </p:blipFill>
        <p:spPr>
          <a:xfrm>
            <a:off x="-181700" y="-257175"/>
            <a:ext cx="9649551" cy="5667373"/>
          </a:xfrm>
          <a:prstGeom prst="rect">
            <a:avLst/>
          </a:prstGeom>
          <a:noFill/>
          <a:ln>
            <a:noFill/>
          </a:ln>
        </p:spPr>
      </p:pic>
      <p:sp>
        <p:nvSpPr>
          <p:cNvPr id="1138" name="Google Shape;1138;p120"/>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120"/>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120"/>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120"/>
          <p:cNvSpPr txBox="1">
            <a:spLocks noGrp="1"/>
          </p:cNvSpPr>
          <p:nvPr>
            <p:ph type="body" idx="1"/>
          </p:nvPr>
        </p:nvSpPr>
        <p:spPr>
          <a:xfrm>
            <a:off x="720000" y="1168463"/>
            <a:ext cx="7704000" cy="5727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AutoNum type="arabicPeriod"/>
              <a:defRPr sz="1200"/>
            </a:lvl1pPr>
            <a:lvl2pPr marL="914400" lvl="1" indent="-317500" rtl="0">
              <a:spcBef>
                <a:spcPts val="0"/>
              </a:spcBef>
              <a:spcAft>
                <a:spcPts val="0"/>
              </a:spcAft>
              <a:buSzPts val="1400"/>
              <a:buAutoNum type="alphaLcPeriod"/>
              <a:defRPr/>
            </a:lvl2pPr>
            <a:lvl3pPr marL="1371600" lvl="2" indent="-317500" rtl="0">
              <a:spcBef>
                <a:spcPts val="0"/>
              </a:spcBef>
              <a:spcAft>
                <a:spcPts val="0"/>
              </a:spcAft>
              <a:buSzPts val="1400"/>
              <a:buAutoNum type="romanLcPeriod"/>
              <a:defRPr/>
            </a:lvl3pPr>
            <a:lvl4pPr marL="1828800" lvl="3" indent="-317500" rtl="0">
              <a:spcBef>
                <a:spcPts val="0"/>
              </a:spcBef>
              <a:spcAft>
                <a:spcPts val="0"/>
              </a:spcAft>
              <a:buSzPts val="1400"/>
              <a:buAutoNum type="arabicPeriod"/>
              <a:defRPr/>
            </a:lvl4pPr>
            <a:lvl5pPr marL="2286000" lvl="4" indent="-317500" rtl="0">
              <a:spcBef>
                <a:spcPts val="0"/>
              </a:spcBef>
              <a:spcAft>
                <a:spcPts val="0"/>
              </a:spcAft>
              <a:buSzPts val="1400"/>
              <a:buAutoNum type="alphaLcPeriod"/>
              <a:defRPr/>
            </a:lvl5pPr>
            <a:lvl6pPr marL="2743200" lvl="5" indent="-317500" rtl="0">
              <a:spcBef>
                <a:spcPts val="0"/>
              </a:spcBef>
              <a:spcAft>
                <a:spcPts val="0"/>
              </a:spcAft>
              <a:buSzPts val="1400"/>
              <a:buAutoNum type="romanLcPeriod"/>
              <a:defRPr/>
            </a:lvl6pPr>
            <a:lvl7pPr marL="3200400" lvl="6" indent="-317500" rtl="0">
              <a:spcBef>
                <a:spcPts val="0"/>
              </a:spcBef>
              <a:spcAft>
                <a:spcPts val="0"/>
              </a:spcAft>
              <a:buSzPts val="1400"/>
              <a:buAutoNum type="arabicPeriod"/>
              <a:defRPr/>
            </a:lvl7pPr>
            <a:lvl8pPr marL="3657600" lvl="7" indent="-317500" rtl="0">
              <a:spcBef>
                <a:spcPts val="0"/>
              </a:spcBef>
              <a:spcAft>
                <a:spcPts val="0"/>
              </a:spcAft>
              <a:buSzPts val="1400"/>
              <a:buAutoNum type="alphaLcPeriod"/>
              <a:defRPr/>
            </a:lvl8pPr>
            <a:lvl9pPr marL="4114800" lvl="8" indent="-317500" rtl="0">
              <a:spcBef>
                <a:spcPts val="0"/>
              </a:spcBef>
              <a:spcAft>
                <a:spcPts val="0"/>
              </a:spcAft>
              <a:buSzPts val="1400"/>
              <a:buAutoNum type="romanLcPeriod"/>
              <a:defRPr/>
            </a:lvl9pPr>
          </a:lstStyle>
          <a:p>
            <a:endParaRPr/>
          </a:p>
        </p:txBody>
      </p:sp>
      <p:pic>
        <p:nvPicPr>
          <p:cNvPr id="1142" name="Google Shape;1142;p120"/>
          <p:cNvPicPr preferRelativeResize="0"/>
          <p:nvPr/>
        </p:nvPicPr>
        <p:blipFill>
          <a:blip r:embed="rId3">
            <a:alphaModFix amt="75000"/>
          </a:blip>
          <a:stretch>
            <a:fillRect/>
          </a:stretch>
        </p:blipFill>
        <p:spPr>
          <a:xfrm>
            <a:off x="-825300" y="-371475"/>
            <a:ext cx="4857272" cy="3007325"/>
          </a:xfrm>
          <a:prstGeom prst="rect">
            <a:avLst/>
          </a:prstGeom>
          <a:noFill/>
          <a:ln>
            <a:noFill/>
          </a:ln>
        </p:spPr>
      </p:pic>
      <p:pic>
        <p:nvPicPr>
          <p:cNvPr id="1143" name="Google Shape;1143;p120"/>
          <p:cNvPicPr preferRelativeResize="0"/>
          <p:nvPr/>
        </p:nvPicPr>
        <p:blipFill>
          <a:blip r:embed="rId3">
            <a:alphaModFix amt="75000"/>
          </a:blip>
          <a:stretch>
            <a:fillRect/>
          </a:stretch>
        </p:blipFill>
        <p:spPr>
          <a:xfrm rot="10800000">
            <a:off x="5048253" y="2398274"/>
            <a:ext cx="5095572" cy="3154876"/>
          </a:xfrm>
          <a:prstGeom prst="rect">
            <a:avLst/>
          </a:prstGeom>
          <a:noFill/>
          <a:ln>
            <a:noFill/>
          </a:ln>
        </p:spPr>
      </p:pic>
      <p:sp>
        <p:nvSpPr>
          <p:cNvPr id="1144" name="Google Shape;1144;p120"/>
          <p:cNvSpPr txBox="1">
            <a:spLocks noGrp="1"/>
          </p:cNvSpPr>
          <p:nvPr>
            <p:ph type="title"/>
          </p:nvPr>
        </p:nvSpPr>
        <p:spPr>
          <a:xfrm>
            <a:off x="718150" y="540000"/>
            <a:ext cx="77058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145"/>
        <p:cNvGrpSpPr/>
        <p:nvPr/>
      </p:nvGrpSpPr>
      <p:grpSpPr>
        <a:xfrm>
          <a:off x="0" y="0"/>
          <a:ext cx="0" cy="0"/>
          <a:chOff x="0" y="0"/>
          <a:chExt cx="0" cy="0"/>
        </a:xfrm>
      </p:grpSpPr>
      <p:pic>
        <p:nvPicPr>
          <p:cNvPr id="1146" name="Google Shape;1146;p121"/>
          <p:cNvPicPr preferRelativeResize="0"/>
          <p:nvPr/>
        </p:nvPicPr>
        <p:blipFill rotWithShape="1">
          <a:blip r:embed="rId2">
            <a:alphaModFix amt="75000"/>
          </a:blip>
          <a:srcRect l="17266" t="16652"/>
          <a:stretch/>
        </p:blipFill>
        <p:spPr>
          <a:xfrm rot="10800000">
            <a:off x="4688049" y="2278552"/>
            <a:ext cx="4684549" cy="2922100"/>
          </a:xfrm>
          <a:prstGeom prst="rect">
            <a:avLst/>
          </a:prstGeom>
          <a:noFill/>
          <a:ln>
            <a:noFill/>
          </a:ln>
        </p:spPr>
      </p:pic>
      <p:pic>
        <p:nvPicPr>
          <p:cNvPr id="1147" name="Google Shape;1147;p121"/>
          <p:cNvPicPr preferRelativeResize="0"/>
          <p:nvPr/>
        </p:nvPicPr>
        <p:blipFill rotWithShape="1">
          <a:blip r:embed="rId2">
            <a:alphaModFix amt="75000"/>
          </a:blip>
          <a:srcRect l="16618" t="14668"/>
          <a:stretch/>
        </p:blipFill>
        <p:spPr>
          <a:xfrm rot="4">
            <a:off x="-57150" y="-190497"/>
            <a:ext cx="4810127" cy="3047996"/>
          </a:xfrm>
          <a:prstGeom prst="rect">
            <a:avLst/>
          </a:prstGeom>
          <a:noFill/>
          <a:ln>
            <a:noFill/>
          </a:ln>
        </p:spPr>
      </p:pic>
      <p:pic>
        <p:nvPicPr>
          <p:cNvPr id="1148" name="Google Shape;1148;p121"/>
          <p:cNvPicPr preferRelativeResize="0"/>
          <p:nvPr/>
        </p:nvPicPr>
        <p:blipFill rotWithShape="1">
          <a:blip r:embed="rId3">
            <a:alphaModFix/>
          </a:blip>
          <a:srcRect t="1620" b="17753"/>
          <a:stretch/>
        </p:blipFill>
        <p:spPr>
          <a:xfrm>
            <a:off x="-181700" y="-257175"/>
            <a:ext cx="9649551" cy="5667373"/>
          </a:xfrm>
          <a:prstGeom prst="rect">
            <a:avLst/>
          </a:prstGeom>
          <a:noFill/>
          <a:ln>
            <a:noFill/>
          </a:ln>
        </p:spPr>
      </p:pic>
      <p:sp>
        <p:nvSpPr>
          <p:cNvPr id="1149" name="Google Shape;1149;p121"/>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121"/>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121"/>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121"/>
          <p:cNvSpPr txBox="1">
            <a:spLocks noGrp="1"/>
          </p:cNvSpPr>
          <p:nvPr>
            <p:ph type="title"/>
          </p:nvPr>
        </p:nvSpPr>
        <p:spPr>
          <a:xfrm>
            <a:off x="720000" y="540000"/>
            <a:ext cx="77043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153" name="Google Shape;1153;p121"/>
          <p:cNvSpPr txBox="1">
            <a:spLocks noGrp="1"/>
          </p:cNvSpPr>
          <p:nvPr>
            <p:ph type="subTitle" idx="1"/>
          </p:nvPr>
        </p:nvSpPr>
        <p:spPr>
          <a:xfrm>
            <a:off x="1605775" y="3703499"/>
            <a:ext cx="2846700" cy="78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54" name="Google Shape;1154;p121"/>
          <p:cNvSpPr txBox="1">
            <a:spLocks noGrp="1"/>
          </p:cNvSpPr>
          <p:nvPr>
            <p:ph type="subTitle" idx="2"/>
          </p:nvPr>
        </p:nvSpPr>
        <p:spPr>
          <a:xfrm>
            <a:off x="4688050" y="3703499"/>
            <a:ext cx="2846700" cy="78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55" name="Google Shape;1155;p121"/>
          <p:cNvSpPr txBox="1">
            <a:spLocks noGrp="1"/>
          </p:cNvSpPr>
          <p:nvPr>
            <p:ph type="subTitle" idx="3"/>
          </p:nvPr>
        </p:nvSpPr>
        <p:spPr>
          <a:xfrm>
            <a:off x="1605779" y="3328943"/>
            <a:ext cx="2846700" cy="4572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000"/>
              <a:buNone/>
              <a:defRPr sz="2000">
                <a:solidFill>
                  <a:schemeClr val="accent1"/>
                </a:solidFill>
                <a:latin typeface="Audiowide"/>
                <a:ea typeface="Audiowide"/>
                <a:cs typeface="Audiowide"/>
                <a:sym typeface="Audiowide"/>
              </a:defRPr>
            </a:lvl1pPr>
            <a:lvl2pPr lvl="1" algn="ctr" rtl="0">
              <a:lnSpc>
                <a:spcPct val="100000"/>
              </a:lnSpc>
              <a:spcBef>
                <a:spcPts val="0"/>
              </a:spcBef>
              <a:spcAft>
                <a:spcPts val="0"/>
              </a:spcAft>
              <a:buSzPts val="2000"/>
              <a:buNone/>
              <a:defRPr sz="2000"/>
            </a:lvl2pPr>
            <a:lvl3pPr lvl="2" algn="ctr" rtl="0">
              <a:lnSpc>
                <a:spcPct val="100000"/>
              </a:lnSpc>
              <a:spcBef>
                <a:spcPts val="0"/>
              </a:spcBef>
              <a:spcAft>
                <a:spcPts val="0"/>
              </a:spcAft>
              <a:buSzPts val="2000"/>
              <a:buNone/>
              <a:defRPr sz="2000"/>
            </a:lvl3pPr>
            <a:lvl4pPr lvl="3" algn="ctr" rtl="0">
              <a:lnSpc>
                <a:spcPct val="100000"/>
              </a:lnSpc>
              <a:spcBef>
                <a:spcPts val="0"/>
              </a:spcBef>
              <a:spcAft>
                <a:spcPts val="0"/>
              </a:spcAft>
              <a:buSzPts val="2000"/>
              <a:buNone/>
              <a:defRPr sz="2000"/>
            </a:lvl4pPr>
            <a:lvl5pPr lvl="4" algn="ctr" rtl="0">
              <a:lnSpc>
                <a:spcPct val="100000"/>
              </a:lnSpc>
              <a:spcBef>
                <a:spcPts val="0"/>
              </a:spcBef>
              <a:spcAft>
                <a:spcPts val="0"/>
              </a:spcAft>
              <a:buSzPts val="2000"/>
              <a:buNone/>
              <a:defRPr sz="2000"/>
            </a:lvl5pPr>
            <a:lvl6pPr lvl="5" algn="ctr" rtl="0">
              <a:lnSpc>
                <a:spcPct val="100000"/>
              </a:lnSpc>
              <a:spcBef>
                <a:spcPts val="0"/>
              </a:spcBef>
              <a:spcAft>
                <a:spcPts val="0"/>
              </a:spcAft>
              <a:buSzPts val="2000"/>
              <a:buNone/>
              <a:defRPr sz="2000"/>
            </a:lvl6pPr>
            <a:lvl7pPr lvl="6" algn="ctr" rtl="0">
              <a:lnSpc>
                <a:spcPct val="100000"/>
              </a:lnSpc>
              <a:spcBef>
                <a:spcPts val="0"/>
              </a:spcBef>
              <a:spcAft>
                <a:spcPts val="0"/>
              </a:spcAft>
              <a:buSzPts val="2000"/>
              <a:buNone/>
              <a:defRPr sz="2000"/>
            </a:lvl7pPr>
            <a:lvl8pPr lvl="7" algn="ctr" rtl="0">
              <a:lnSpc>
                <a:spcPct val="100000"/>
              </a:lnSpc>
              <a:spcBef>
                <a:spcPts val="0"/>
              </a:spcBef>
              <a:spcAft>
                <a:spcPts val="0"/>
              </a:spcAft>
              <a:buSzPts val="2000"/>
              <a:buNone/>
              <a:defRPr sz="2000"/>
            </a:lvl8pPr>
            <a:lvl9pPr lvl="8" algn="ctr" rtl="0">
              <a:lnSpc>
                <a:spcPct val="100000"/>
              </a:lnSpc>
              <a:spcBef>
                <a:spcPts val="0"/>
              </a:spcBef>
              <a:spcAft>
                <a:spcPts val="0"/>
              </a:spcAft>
              <a:buSzPts val="2000"/>
              <a:buNone/>
              <a:defRPr sz="2000"/>
            </a:lvl9pPr>
          </a:lstStyle>
          <a:p>
            <a:endParaRPr/>
          </a:p>
        </p:txBody>
      </p:sp>
      <p:sp>
        <p:nvSpPr>
          <p:cNvPr id="1156" name="Google Shape;1156;p121"/>
          <p:cNvSpPr txBox="1">
            <a:spLocks noGrp="1"/>
          </p:cNvSpPr>
          <p:nvPr>
            <p:ph type="subTitle" idx="4"/>
          </p:nvPr>
        </p:nvSpPr>
        <p:spPr>
          <a:xfrm>
            <a:off x="4688055" y="3328943"/>
            <a:ext cx="2846700" cy="4572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000"/>
              <a:buNone/>
              <a:defRPr sz="2000">
                <a:solidFill>
                  <a:schemeClr val="accent1"/>
                </a:solidFill>
                <a:latin typeface="Audiowide"/>
                <a:ea typeface="Audiowide"/>
                <a:cs typeface="Audiowide"/>
                <a:sym typeface="Audiowide"/>
              </a:defRPr>
            </a:lvl1pPr>
            <a:lvl2pPr lvl="1" algn="ctr" rtl="0">
              <a:lnSpc>
                <a:spcPct val="100000"/>
              </a:lnSpc>
              <a:spcBef>
                <a:spcPts val="0"/>
              </a:spcBef>
              <a:spcAft>
                <a:spcPts val="0"/>
              </a:spcAft>
              <a:buSzPts val="2000"/>
              <a:buNone/>
              <a:defRPr sz="2000"/>
            </a:lvl2pPr>
            <a:lvl3pPr lvl="2" algn="ctr" rtl="0">
              <a:lnSpc>
                <a:spcPct val="100000"/>
              </a:lnSpc>
              <a:spcBef>
                <a:spcPts val="0"/>
              </a:spcBef>
              <a:spcAft>
                <a:spcPts val="0"/>
              </a:spcAft>
              <a:buSzPts val="2000"/>
              <a:buNone/>
              <a:defRPr sz="2000"/>
            </a:lvl3pPr>
            <a:lvl4pPr lvl="3" algn="ctr" rtl="0">
              <a:lnSpc>
                <a:spcPct val="100000"/>
              </a:lnSpc>
              <a:spcBef>
                <a:spcPts val="0"/>
              </a:spcBef>
              <a:spcAft>
                <a:spcPts val="0"/>
              </a:spcAft>
              <a:buSzPts val="2000"/>
              <a:buNone/>
              <a:defRPr sz="2000"/>
            </a:lvl4pPr>
            <a:lvl5pPr lvl="4" algn="ctr" rtl="0">
              <a:lnSpc>
                <a:spcPct val="100000"/>
              </a:lnSpc>
              <a:spcBef>
                <a:spcPts val="0"/>
              </a:spcBef>
              <a:spcAft>
                <a:spcPts val="0"/>
              </a:spcAft>
              <a:buSzPts val="2000"/>
              <a:buNone/>
              <a:defRPr sz="2000"/>
            </a:lvl5pPr>
            <a:lvl6pPr lvl="5" algn="ctr" rtl="0">
              <a:lnSpc>
                <a:spcPct val="100000"/>
              </a:lnSpc>
              <a:spcBef>
                <a:spcPts val="0"/>
              </a:spcBef>
              <a:spcAft>
                <a:spcPts val="0"/>
              </a:spcAft>
              <a:buSzPts val="2000"/>
              <a:buNone/>
              <a:defRPr sz="2000"/>
            </a:lvl6pPr>
            <a:lvl7pPr lvl="6" algn="ctr" rtl="0">
              <a:lnSpc>
                <a:spcPct val="100000"/>
              </a:lnSpc>
              <a:spcBef>
                <a:spcPts val="0"/>
              </a:spcBef>
              <a:spcAft>
                <a:spcPts val="0"/>
              </a:spcAft>
              <a:buSzPts val="2000"/>
              <a:buNone/>
              <a:defRPr sz="2000"/>
            </a:lvl7pPr>
            <a:lvl8pPr lvl="7" algn="ctr" rtl="0">
              <a:lnSpc>
                <a:spcPct val="100000"/>
              </a:lnSpc>
              <a:spcBef>
                <a:spcPts val="0"/>
              </a:spcBef>
              <a:spcAft>
                <a:spcPts val="0"/>
              </a:spcAft>
              <a:buSzPts val="2000"/>
              <a:buNone/>
              <a:defRPr sz="2000"/>
            </a:lvl8pPr>
            <a:lvl9pPr lvl="8" algn="ctr" rtl="0">
              <a:lnSpc>
                <a:spcPct val="100000"/>
              </a:lnSpc>
              <a:spcBef>
                <a:spcPts val="0"/>
              </a:spcBef>
              <a:spcAft>
                <a:spcPts val="0"/>
              </a:spcAft>
              <a:buSzPts val="2000"/>
              <a:buNone/>
              <a:defRPr sz="2000"/>
            </a:lvl9pPr>
          </a:lstStyle>
          <a:p>
            <a:endParaRPr/>
          </a:p>
        </p:txBody>
      </p:sp>
    </p:spTree>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157"/>
        <p:cNvGrpSpPr/>
        <p:nvPr/>
      </p:nvGrpSpPr>
      <p:grpSpPr>
        <a:xfrm>
          <a:off x="0" y="0"/>
          <a:ext cx="0" cy="0"/>
          <a:chOff x="0" y="0"/>
          <a:chExt cx="0" cy="0"/>
        </a:xfrm>
      </p:grpSpPr>
      <p:pic>
        <p:nvPicPr>
          <p:cNvPr id="1158" name="Google Shape;1158;p122"/>
          <p:cNvPicPr preferRelativeResize="0"/>
          <p:nvPr/>
        </p:nvPicPr>
        <p:blipFill rotWithShape="1">
          <a:blip r:embed="rId2">
            <a:alphaModFix/>
          </a:blip>
          <a:srcRect t="1620" b="17753"/>
          <a:stretch/>
        </p:blipFill>
        <p:spPr>
          <a:xfrm>
            <a:off x="-181700" y="-257175"/>
            <a:ext cx="9649551" cy="5667373"/>
          </a:xfrm>
          <a:prstGeom prst="rect">
            <a:avLst/>
          </a:prstGeom>
          <a:noFill/>
          <a:ln>
            <a:noFill/>
          </a:ln>
        </p:spPr>
      </p:pic>
      <p:sp>
        <p:nvSpPr>
          <p:cNvPr id="1159" name="Google Shape;1159;p122"/>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122"/>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122"/>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122"/>
          <p:cNvSpPr txBox="1">
            <a:spLocks noGrp="1"/>
          </p:cNvSpPr>
          <p:nvPr>
            <p:ph type="title"/>
          </p:nvPr>
        </p:nvSpPr>
        <p:spPr>
          <a:xfrm>
            <a:off x="718150" y="540000"/>
            <a:ext cx="77058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pic>
        <p:nvPicPr>
          <p:cNvPr id="1163" name="Google Shape;1163;p122"/>
          <p:cNvPicPr preferRelativeResize="0"/>
          <p:nvPr/>
        </p:nvPicPr>
        <p:blipFill rotWithShape="1">
          <a:blip r:embed="rId3">
            <a:alphaModFix amt="75000"/>
          </a:blip>
          <a:srcRect l="24087" t="19903"/>
          <a:stretch/>
        </p:blipFill>
        <p:spPr>
          <a:xfrm>
            <a:off x="-104775" y="-85500"/>
            <a:ext cx="3714749" cy="2426851"/>
          </a:xfrm>
          <a:prstGeom prst="rect">
            <a:avLst/>
          </a:prstGeom>
          <a:noFill/>
          <a:ln>
            <a:noFill/>
          </a:ln>
        </p:spPr>
      </p:pic>
      <p:pic>
        <p:nvPicPr>
          <p:cNvPr id="1164" name="Google Shape;1164;p122"/>
          <p:cNvPicPr preferRelativeResize="0"/>
          <p:nvPr/>
        </p:nvPicPr>
        <p:blipFill rotWithShape="1">
          <a:blip r:embed="rId3">
            <a:alphaModFix amt="75000"/>
          </a:blip>
          <a:srcRect l="22039" t="14089"/>
          <a:stretch/>
        </p:blipFill>
        <p:spPr>
          <a:xfrm rot="-10799995">
            <a:off x="5705475" y="2752926"/>
            <a:ext cx="3629025" cy="2476296"/>
          </a:xfrm>
          <a:prstGeom prst="rect">
            <a:avLst/>
          </a:prstGeom>
          <a:noFill/>
          <a:ln>
            <a:noFill/>
          </a:ln>
        </p:spPr>
      </p:pic>
    </p:spTree>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165"/>
        <p:cNvGrpSpPr/>
        <p:nvPr/>
      </p:nvGrpSpPr>
      <p:grpSpPr>
        <a:xfrm>
          <a:off x="0" y="0"/>
          <a:ext cx="0" cy="0"/>
          <a:chOff x="0" y="0"/>
          <a:chExt cx="0" cy="0"/>
        </a:xfrm>
      </p:grpSpPr>
      <p:pic>
        <p:nvPicPr>
          <p:cNvPr id="1166" name="Google Shape;1166;p123"/>
          <p:cNvPicPr preferRelativeResize="0"/>
          <p:nvPr/>
        </p:nvPicPr>
        <p:blipFill rotWithShape="1">
          <a:blip r:embed="rId2">
            <a:alphaModFix/>
          </a:blip>
          <a:srcRect t="1620" b="17753"/>
          <a:stretch/>
        </p:blipFill>
        <p:spPr>
          <a:xfrm>
            <a:off x="-181700" y="-257175"/>
            <a:ext cx="9649551" cy="5667373"/>
          </a:xfrm>
          <a:prstGeom prst="rect">
            <a:avLst/>
          </a:prstGeom>
          <a:noFill/>
          <a:ln>
            <a:noFill/>
          </a:ln>
        </p:spPr>
      </p:pic>
      <p:sp>
        <p:nvSpPr>
          <p:cNvPr id="1167" name="Google Shape;1167;p123"/>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123"/>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123"/>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123"/>
          <p:cNvSpPr txBox="1">
            <a:spLocks noGrp="1"/>
          </p:cNvSpPr>
          <p:nvPr>
            <p:ph type="title"/>
          </p:nvPr>
        </p:nvSpPr>
        <p:spPr>
          <a:xfrm>
            <a:off x="4381506" y="887025"/>
            <a:ext cx="4038600" cy="956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171" name="Google Shape;1171;p123"/>
          <p:cNvSpPr txBox="1">
            <a:spLocks noGrp="1"/>
          </p:cNvSpPr>
          <p:nvPr>
            <p:ph type="body" idx="1"/>
          </p:nvPr>
        </p:nvSpPr>
        <p:spPr>
          <a:xfrm>
            <a:off x="4381500" y="1843575"/>
            <a:ext cx="4038600" cy="2436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lt1"/>
              </a:buClr>
              <a:buSzPts val="1400"/>
              <a:buChar char="●"/>
              <a:defRPr/>
            </a:lvl1pPr>
            <a:lvl2pPr marL="914400" lvl="1" indent="-317500" rtl="0">
              <a:spcBef>
                <a:spcPts val="0"/>
              </a:spcBef>
              <a:spcAft>
                <a:spcPts val="0"/>
              </a:spcAft>
              <a:buSzPts val="1400"/>
              <a:buChar char="○"/>
              <a:defRPr/>
            </a:lvl2pPr>
            <a:lvl3pPr marL="1371600" lvl="2" indent="-311150" rtl="0">
              <a:spcBef>
                <a:spcPts val="0"/>
              </a:spcBef>
              <a:spcAft>
                <a:spcPts val="0"/>
              </a:spcAft>
              <a:buSzPts val="1300"/>
              <a:buChar char="■"/>
              <a:defRPr sz="1300"/>
            </a:lvl3pPr>
            <a:lvl4pPr marL="1828800" lvl="3" indent="-311150" rtl="0">
              <a:spcBef>
                <a:spcPts val="0"/>
              </a:spcBef>
              <a:spcAft>
                <a:spcPts val="0"/>
              </a:spcAft>
              <a:buSzPts val="1300"/>
              <a:buChar char="●"/>
              <a:defRPr sz="1300"/>
            </a:lvl4pPr>
            <a:lvl5pPr marL="2286000" lvl="4" indent="-311150" rtl="0">
              <a:spcBef>
                <a:spcPts val="0"/>
              </a:spcBef>
              <a:spcAft>
                <a:spcPts val="0"/>
              </a:spcAft>
              <a:buSzPts val="1300"/>
              <a:buChar char="○"/>
              <a:defRPr sz="1300"/>
            </a:lvl5pPr>
            <a:lvl6pPr marL="2743200" lvl="5" indent="-311150" rtl="0">
              <a:spcBef>
                <a:spcPts val="0"/>
              </a:spcBef>
              <a:spcAft>
                <a:spcPts val="0"/>
              </a:spcAft>
              <a:buSzPts val="1300"/>
              <a:buChar char="■"/>
              <a:defRPr sz="1300"/>
            </a:lvl6pPr>
            <a:lvl7pPr marL="3200400" lvl="6" indent="-311150" rtl="0">
              <a:spcBef>
                <a:spcPts val="0"/>
              </a:spcBef>
              <a:spcAft>
                <a:spcPts val="0"/>
              </a:spcAft>
              <a:buSzPts val="1300"/>
              <a:buChar char="●"/>
              <a:defRPr sz="1300"/>
            </a:lvl7pPr>
            <a:lvl8pPr marL="3657600" lvl="7" indent="-311150" rtl="0">
              <a:spcBef>
                <a:spcPts val="0"/>
              </a:spcBef>
              <a:spcAft>
                <a:spcPts val="0"/>
              </a:spcAft>
              <a:buSzPts val="1300"/>
              <a:buChar char="○"/>
              <a:defRPr sz="1300"/>
            </a:lvl8pPr>
            <a:lvl9pPr marL="4114800" lvl="8" indent="-311150" rtl="0">
              <a:spcBef>
                <a:spcPts val="0"/>
              </a:spcBef>
              <a:spcAft>
                <a:spcPts val="0"/>
              </a:spcAft>
              <a:buSzPts val="1300"/>
              <a:buChar char="■"/>
              <a:defRPr sz="1300"/>
            </a:lvl9pPr>
          </a:lstStyle>
          <a:p>
            <a:endParaRPr/>
          </a:p>
        </p:txBody>
      </p:sp>
      <p:pic>
        <p:nvPicPr>
          <p:cNvPr id="1172" name="Google Shape;1172;p123"/>
          <p:cNvPicPr preferRelativeResize="0"/>
          <p:nvPr/>
        </p:nvPicPr>
        <p:blipFill rotWithShape="1">
          <a:blip r:embed="rId3">
            <a:alphaModFix amt="75000"/>
          </a:blip>
          <a:srcRect l="24156" t="16303"/>
          <a:stretch/>
        </p:blipFill>
        <p:spPr>
          <a:xfrm rot="5400000">
            <a:off x="5767588" y="527636"/>
            <a:ext cx="4294574" cy="2934501"/>
          </a:xfrm>
          <a:prstGeom prst="rect">
            <a:avLst/>
          </a:prstGeom>
          <a:noFill/>
          <a:ln>
            <a:noFill/>
          </a:ln>
        </p:spPr>
      </p:pic>
    </p:spTree>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173"/>
        <p:cNvGrpSpPr/>
        <p:nvPr/>
      </p:nvGrpSpPr>
      <p:grpSpPr>
        <a:xfrm>
          <a:off x="0" y="0"/>
          <a:ext cx="0" cy="0"/>
          <a:chOff x="0" y="0"/>
          <a:chExt cx="0" cy="0"/>
        </a:xfrm>
      </p:grpSpPr>
      <p:pic>
        <p:nvPicPr>
          <p:cNvPr id="1174" name="Google Shape;1174;p124"/>
          <p:cNvPicPr preferRelativeResize="0"/>
          <p:nvPr/>
        </p:nvPicPr>
        <p:blipFill rotWithShape="1">
          <a:blip r:embed="rId2">
            <a:alphaModFix/>
          </a:blip>
          <a:srcRect t="1620" b="17753"/>
          <a:stretch/>
        </p:blipFill>
        <p:spPr>
          <a:xfrm>
            <a:off x="-181700" y="-257175"/>
            <a:ext cx="9649551" cy="5667373"/>
          </a:xfrm>
          <a:prstGeom prst="rect">
            <a:avLst/>
          </a:prstGeom>
          <a:noFill/>
          <a:ln>
            <a:noFill/>
          </a:ln>
        </p:spPr>
      </p:pic>
      <p:sp>
        <p:nvSpPr>
          <p:cNvPr id="1175" name="Google Shape;1175;p124"/>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124"/>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124"/>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124"/>
          <p:cNvSpPr txBox="1">
            <a:spLocks noGrp="1"/>
          </p:cNvSpPr>
          <p:nvPr>
            <p:ph type="title"/>
          </p:nvPr>
        </p:nvSpPr>
        <p:spPr>
          <a:xfrm>
            <a:off x="2005350" y="1506750"/>
            <a:ext cx="5133300" cy="21300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6000"/>
              <a:buNone/>
              <a:defRPr sz="73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endParaRPr/>
          </a:p>
        </p:txBody>
      </p:sp>
      <p:pic>
        <p:nvPicPr>
          <p:cNvPr id="1179" name="Google Shape;1179;p124"/>
          <p:cNvPicPr preferRelativeResize="0"/>
          <p:nvPr/>
        </p:nvPicPr>
        <p:blipFill>
          <a:blip r:embed="rId3">
            <a:alphaModFix amt="75000"/>
          </a:blip>
          <a:stretch>
            <a:fillRect/>
          </a:stretch>
        </p:blipFill>
        <p:spPr>
          <a:xfrm rot="5400000">
            <a:off x="4270575" y="37800"/>
            <a:ext cx="6816287" cy="4220224"/>
          </a:xfrm>
          <a:prstGeom prst="rect">
            <a:avLst/>
          </a:prstGeom>
          <a:noFill/>
          <a:ln>
            <a:noFill/>
          </a:ln>
        </p:spPr>
      </p:pic>
      <p:pic>
        <p:nvPicPr>
          <p:cNvPr id="1180" name="Google Shape;1180;p124"/>
          <p:cNvPicPr preferRelativeResize="0"/>
          <p:nvPr/>
        </p:nvPicPr>
        <p:blipFill>
          <a:blip r:embed="rId3">
            <a:alphaModFix amt="75000"/>
          </a:blip>
          <a:stretch>
            <a:fillRect/>
          </a:stretch>
        </p:blipFill>
        <p:spPr>
          <a:xfrm rot="-5399997">
            <a:off x="-1890149" y="942974"/>
            <a:ext cx="6692275" cy="4143450"/>
          </a:xfrm>
          <a:prstGeom prst="rect">
            <a:avLst/>
          </a:prstGeom>
          <a:noFill/>
          <a:ln>
            <a:noFill/>
          </a:ln>
        </p:spPr>
      </p:pic>
    </p:spTree>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181"/>
        <p:cNvGrpSpPr/>
        <p:nvPr/>
      </p:nvGrpSpPr>
      <p:grpSpPr>
        <a:xfrm>
          <a:off x="0" y="0"/>
          <a:ext cx="0" cy="0"/>
          <a:chOff x="0" y="0"/>
          <a:chExt cx="0" cy="0"/>
        </a:xfrm>
      </p:grpSpPr>
      <p:pic>
        <p:nvPicPr>
          <p:cNvPr id="1182" name="Google Shape;1182;p125"/>
          <p:cNvPicPr preferRelativeResize="0"/>
          <p:nvPr/>
        </p:nvPicPr>
        <p:blipFill rotWithShape="1">
          <a:blip r:embed="rId2">
            <a:alphaModFix/>
          </a:blip>
          <a:srcRect t="1620" b="17753"/>
          <a:stretch/>
        </p:blipFill>
        <p:spPr>
          <a:xfrm>
            <a:off x="-181700" y="-257175"/>
            <a:ext cx="9649551" cy="5667373"/>
          </a:xfrm>
          <a:prstGeom prst="rect">
            <a:avLst/>
          </a:prstGeom>
          <a:noFill/>
          <a:ln>
            <a:noFill/>
          </a:ln>
        </p:spPr>
      </p:pic>
      <p:sp>
        <p:nvSpPr>
          <p:cNvPr id="1183" name="Google Shape;1183;p125"/>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125"/>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125"/>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125"/>
          <p:cNvSpPr txBox="1">
            <a:spLocks noGrp="1"/>
          </p:cNvSpPr>
          <p:nvPr>
            <p:ph type="title"/>
          </p:nvPr>
        </p:nvSpPr>
        <p:spPr>
          <a:xfrm>
            <a:off x="970400" y="1168075"/>
            <a:ext cx="3133800" cy="1815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187" name="Google Shape;1187;p125"/>
          <p:cNvSpPr txBox="1">
            <a:spLocks noGrp="1"/>
          </p:cNvSpPr>
          <p:nvPr>
            <p:ph type="subTitle" idx="1"/>
          </p:nvPr>
        </p:nvSpPr>
        <p:spPr>
          <a:xfrm>
            <a:off x="970400" y="3167250"/>
            <a:ext cx="3133800" cy="847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pic>
        <p:nvPicPr>
          <p:cNvPr id="1188" name="Google Shape;1188;p125"/>
          <p:cNvPicPr preferRelativeResize="0"/>
          <p:nvPr/>
        </p:nvPicPr>
        <p:blipFill rotWithShape="1">
          <a:blip r:embed="rId3">
            <a:alphaModFix amt="75000"/>
          </a:blip>
          <a:srcRect l="19106" t="4942"/>
          <a:stretch/>
        </p:blipFill>
        <p:spPr>
          <a:xfrm rot="-5400000">
            <a:off x="-727588" y="1263239"/>
            <a:ext cx="4580326" cy="3332599"/>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3"/>
        <p:cNvGrpSpPr/>
        <p:nvPr/>
      </p:nvGrpSpPr>
      <p:grpSpPr>
        <a:xfrm>
          <a:off x="0" y="0"/>
          <a:ext cx="0" cy="0"/>
          <a:chOff x="0" y="0"/>
          <a:chExt cx="0" cy="0"/>
        </a:xfrm>
      </p:grpSpPr>
      <p:pic>
        <p:nvPicPr>
          <p:cNvPr id="54" name="Google Shape;54;p14"/>
          <p:cNvPicPr preferRelativeResize="0"/>
          <p:nvPr/>
        </p:nvPicPr>
        <p:blipFill rotWithShape="1">
          <a:blip r:embed="rId2">
            <a:alphaModFix/>
          </a:blip>
          <a:srcRect t="1620" b="17753"/>
          <a:stretch/>
        </p:blipFill>
        <p:spPr>
          <a:xfrm>
            <a:off x="-181700" y="-257175"/>
            <a:ext cx="9649551" cy="5667373"/>
          </a:xfrm>
          <a:prstGeom prst="rect">
            <a:avLst/>
          </a:prstGeom>
          <a:noFill/>
          <a:ln>
            <a:noFill/>
          </a:ln>
        </p:spPr>
      </p:pic>
      <p:sp>
        <p:nvSpPr>
          <p:cNvPr id="55" name="Google Shape;55;p14"/>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14"/>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14"/>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14"/>
          <p:cNvSpPr txBox="1">
            <a:spLocks noGrp="1"/>
          </p:cNvSpPr>
          <p:nvPr>
            <p:ph type="ctrTitle"/>
          </p:nvPr>
        </p:nvSpPr>
        <p:spPr>
          <a:xfrm>
            <a:off x="1625850" y="1317528"/>
            <a:ext cx="5892300" cy="2358300"/>
          </a:xfrm>
          <a:prstGeom prst="rect">
            <a:avLst/>
          </a:prstGeom>
          <a:noFill/>
        </p:spPr>
        <p:txBody>
          <a:bodyPr spcFirstLastPara="1" wrap="square" lIns="91425" tIns="91425" rIns="91425" bIns="91425" anchor="ctr" anchorCtr="0">
            <a:noAutofit/>
          </a:bodyPr>
          <a:lstStyle>
            <a:lvl1pPr lvl="0" algn="ctr" rtl="0">
              <a:lnSpc>
                <a:spcPct val="90000"/>
              </a:lnSpc>
              <a:spcBef>
                <a:spcPts val="0"/>
              </a:spcBef>
              <a:spcAft>
                <a:spcPts val="0"/>
              </a:spcAft>
              <a:buSzPts val="5200"/>
              <a:buNone/>
              <a:defRPr sz="4500">
                <a:latin typeface="Audiowide"/>
                <a:ea typeface="Audiowide"/>
                <a:cs typeface="Audiowide"/>
                <a:sym typeface="Audiowide"/>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59" name="Google Shape;59;p14"/>
          <p:cNvSpPr txBox="1">
            <a:spLocks noGrp="1"/>
          </p:cNvSpPr>
          <p:nvPr>
            <p:ph type="subTitle" idx="1"/>
          </p:nvPr>
        </p:nvSpPr>
        <p:spPr>
          <a:xfrm>
            <a:off x="1625850" y="3778500"/>
            <a:ext cx="5892300" cy="473700"/>
          </a:xfrm>
          <a:prstGeom prst="rect">
            <a:avLst/>
          </a:prstGeom>
          <a:noFill/>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solidFill>
                  <a:schemeClr val="lt1"/>
                </a:solidFill>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pic>
        <p:nvPicPr>
          <p:cNvPr id="60" name="Google Shape;60;p14"/>
          <p:cNvPicPr preferRelativeResize="0"/>
          <p:nvPr/>
        </p:nvPicPr>
        <p:blipFill>
          <a:blip r:embed="rId3">
            <a:alphaModFix amt="75000"/>
          </a:blip>
          <a:stretch>
            <a:fillRect/>
          </a:stretch>
        </p:blipFill>
        <p:spPr>
          <a:xfrm>
            <a:off x="-1011050" y="-447675"/>
            <a:ext cx="5892301" cy="3648150"/>
          </a:xfrm>
          <a:prstGeom prst="rect">
            <a:avLst/>
          </a:prstGeom>
          <a:noFill/>
          <a:ln>
            <a:noFill/>
          </a:ln>
        </p:spPr>
      </p:pic>
      <p:pic>
        <p:nvPicPr>
          <p:cNvPr id="61" name="Google Shape;61;p14"/>
          <p:cNvPicPr preferRelativeResize="0"/>
          <p:nvPr/>
        </p:nvPicPr>
        <p:blipFill>
          <a:blip r:embed="rId3">
            <a:alphaModFix amt="75000"/>
          </a:blip>
          <a:stretch>
            <a:fillRect/>
          </a:stretch>
        </p:blipFill>
        <p:spPr>
          <a:xfrm rot="10800000">
            <a:off x="4261050" y="1962150"/>
            <a:ext cx="5892301" cy="3648150"/>
          </a:xfrm>
          <a:prstGeom prst="rect">
            <a:avLst/>
          </a:prstGeom>
          <a:noFill/>
          <a:ln>
            <a:noFill/>
          </a:ln>
        </p:spPr>
      </p:pic>
    </p:spTree>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189"/>
        <p:cNvGrpSpPr/>
        <p:nvPr/>
      </p:nvGrpSpPr>
      <p:grpSpPr>
        <a:xfrm>
          <a:off x="0" y="0"/>
          <a:ext cx="0" cy="0"/>
          <a:chOff x="0" y="0"/>
          <a:chExt cx="0" cy="0"/>
        </a:xfrm>
      </p:grpSpPr>
      <p:pic>
        <p:nvPicPr>
          <p:cNvPr id="1190" name="Google Shape;1190;p126"/>
          <p:cNvPicPr preferRelativeResize="0"/>
          <p:nvPr/>
        </p:nvPicPr>
        <p:blipFill rotWithShape="1">
          <a:blip r:embed="rId2">
            <a:alphaModFix/>
          </a:blip>
          <a:srcRect t="1620" b="17753"/>
          <a:stretch/>
        </p:blipFill>
        <p:spPr>
          <a:xfrm>
            <a:off x="-181700" y="-257175"/>
            <a:ext cx="9649551" cy="5667373"/>
          </a:xfrm>
          <a:prstGeom prst="rect">
            <a:avLst/>
          </a:prstGeom>
          <a:noFill/>
          <a:ln>
            <a:noFill/>
          </a:ln>
        </p:spPr>
      </p:pic>
      <p:sp>
        <p:nvSpPr>
          <p:cNvPr id="1191" name="Google Shape;1191;p126"/>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126"/>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126"/>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126"/>
          <p:cNvSpPr txBox="1">
            <a:spLocks noGrp="1"/>
          </p:cNvSpPr>
          <p:nvPr>
            <p:ph type="title"/>
          </p:nvPr>
        </p:nvSpPr>
        <p:spPr>
          <a:xfrm rot="300">
            <a:off x="720000" y="3295650"/>
            <a:ext cx="3433500" cy="12072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Tree>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195"/>
        <p:cNvGrpSpPr/>
        <p:nvPr/>
      </p:nvGrpSpPr>
      <p:grpSpPr>
        <a:xfrm>
          <a:off x="0" y="0"/>
          <a:ext cx="0" cy="0"/>
          <a:chOff x="0" y="0"/>
          <a:chExt cx="0" cy="0"/>
        </a:xfrm>
      </p:grpSpPr>
      <p:pic>
        <p:nvPicPr>
          <p:cNvPr id="1196" name="Google Shape;1196;p127"/>
          <p:cNvPicPr preferRelativeResize="0"/>
          <p:nvPr/>
        </p:nvPicPr>
        <p:blipFill rotWithShape="1">
          <a:blip r:embed="rId2">
            <a:alphaModFix/>
          </a:blip>
          <a:srcRect t="1620" b="17753"/>
          <a:stretch/>
        </p:blipFill>
        <p:spPr>
          <a:xfrm>
            <a:off x="-181700" y="-257175"/>
            <a:ext cx="9649551" cy="5667373"/>
          </a:xfrm>
          <a:prstGeom prst="rect">
            <a:avLst/>
          </a:prstGeom>
          <a:noFill/>
          <a:ln>
            <a:noFill/>
          </a:ln>
        </p:spPr>
      </p:pic>
      <p:sp>
        <p:nvSpPr>
          <p:cNvPr id="1197" name="Google Shape;1197;p127"/>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127"/>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127"/>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127"/>
          <p:cNvSpPr txBox="1">
            <a:spLocks noGrp="1"/>
          </p:cNvSpPr>
          <p:nvPr>
            <p:ph type="title" hasCustomPrompt="1"/>
          </p:nvPr>
        </p:nvSpPr>
        <p:spPr>
          <a:xfrm rot="186">
            <a:off x="977225" y="1686338"/>
            <a:ext cx="5538000" cy="12342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SzPts val="9600"/>
              <a:buNone/>
              <a:defRPr sz="8100"/>
            </a:lvl1pPr>
            <a:lvl2pPr lvl="1" algn="ctr" rtl="0">
              <a:spcBef>
                <a:spcPts val="0"/>
              </a:spcBef>
              <a:spcAft>
                <a:spcPts val="0"/>
              </a:spcAft>
              <a:buClr>
                <a:schemeClr val="lt1"/>
              </a:buClr>
              <a:buSzPts val="9600"/>
              <a:buNone/>
              <a:defRPr sz="9600">
                <a:solidFill>
                  <a:schemeClr val="lt1"/>
                </a:solidFill>
              </a:defRPr>
            </a:lvl2pPr>
            <a:lvl3pPr lvl="2" algn="ctr" rtl="0">
              <a:spcBef>
                <a:spcPts val="0"/>
              </a:spcBef>
              <a:spcAft>
                <a:spcPts val="0"/>
              </a:spcAft>
              <a:buClr>
                <a:schemeClr val="lt1"/>
              </a:buClr>
              <a:buSzPts val="9600"/>
              <a:buNone/>
              <a:defRPr sz="9600">
                <a:solidFill>
                  <a:schemeClr val="lt1"/>
                </a:solidFill>
              </a:defRPr>
            </a:lvl3pPr>
            <a:lvl4pPr lvl="3" algn="ctr" rtl="0">
              <a:spcBef>
                <a:spcPts val="0"/>
              </a:spcBef>
              <a:spcAft>
                <a:spcPts val="0"/>
              </a:spcAft>
              <a:buClr>
                <a:schemeClr val="lt1"/>
              </a:buClr>
              <a:buSzPts val="9600"/>
              <a:buNone/>
              <a:defRPr sz="9600">
                <a:solidFill>
                  <a:schemeClr val="lt1"/>
                </a:solidFill>
              </a:defRPr>
            </a:lvl4pPr>
            <a:lvl5pPr lvl="4" algn="ctr" rtl="0">
              <a:spcBef>
                <a:spcPts val="0"/>
              </a:spcBef>
              <a:spcAft>
                <a:spcPts val="0"/>
              </a:spcAft>
              <a:buClr>
                <a:schemeClr val="lt1"/>
              </a:buClr>
              <a:buSzPts val="9600"/>
              <a:buNone/>
              <a:defRPr sz="9600">
                <a:solidFill>
                  <a:schemeClr val="lt1"/>
                </a:solidFill>
              </a:defRPr>
            </a:lvl5pPr>
            <a:lvl6pPr lvl="5" algn="ctr" rtl="0">
              <a:spcBef>
                <a:spcPts val="0"/>
              </a:spcBef>
              <a:spcAft>
                <a:spcPts val="0"/>
              </a:spcAft>
              <a:buClr>
                <a:schemeClr val="lt1"/>
              </a:buClr>
              <a:buSzPts val="9600"/>
              <a:buNone/>
              <a:defRPr sz="9600">
                <a:solidFill>
                  <a:schemeClr val="lt1"/>
                </a:solidFill>
              </a:defRPr>
            </a:lvl6pPr>
            <a:lvl7pPr lvl="6" algn="ctr" rtl="0">
              <a:spcBef>
                <a:spcPts val="0"/>
              </a:spcBef>
              <a:spcAft>
                <a:spcPts val="0"/>
              </a:spcAft>
              <a:buClr>
                <a:schemeClr val="lt1"/>
              </a:buClr>
              <a:buSzPts val="9600"/>
              <a:buNone/>
              <a:defRPr sz="9600">
                <a:solidFill>
                  <a:schemeClr val="lt1"/>
                </a:solidFill>
              </a:defRPr>
            </a:lvl7pPr>
            <a:lvl8pPr lvl="7" algn="ctr" rtl="0">
              <a:spcBef>
                <a:spcPts val="0"/>
              </a:spcBef>
              <a:spcAft>
                <a:spcPts val="0"/>
              </a:spcAft>
              <a:buClr>
                <a:schemeClr val="lt1"/>
              </a:buClr>
              <a:buSzPts val="9600"/>
              <a:buNone/>
              <a:defRPr sz="9600">
                <a:solidFill>
                  <a:schemeClr val="lt1"/>
                </a:solidFill>
              </a:defRPr>
            </a:lvl8pPr>
            <a:lvl9pPr lvl="8" algn="ctr" rtl="0">
              <a:spcBef>
                <a:spcPts val="0"/>
              </a:spcBef>
              <a:spcAft>
                <a:spcPts val="0"/>
              </a:spcAft>
              <a:buClr>
                <a:schemeClr val="lt1"/>
              </a:buClr>
              <a:buSzPts val="9600"/>
              <a:buNone/>
              <a:defRPr sz="9600">
                <a:solidFill>
                  <a:schemeClr val="lt1"/>
                </a:solidFill>
              </a:defRPr>
            </a:lvl9pPr>
          </a:lstStyle>
          <a:p>
            <a:r>
              <a:t>xx%</a:t>
            </a:r>
          </a:p>
        </p:txBody>
      </p:sp>
      <p:sp>
        <p:nvSpPr>
          <p:cNvPr id="1201" name="Google Shape;1201;p127"/>
          <p:cNvSpPr txBox="1">
            <a:spLocks noGrp="1"/>
          </p:cNvSpPr>
          <p:nvPr>
            <p:ph type="subTitle" idx="1"/>
          </p:nvPr>
        </p:nvSpPr>
        <p:spPr>
          <a:xfrm>
            <a:off x="977225" y="2821638"/>
            <a:ext cx="5538000" cy="45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600"/>
              <a:buNone/>
              <a:defRPr sz="1800">
                <a:solidFill>
                  <a:schemeClr val="lt1"/>
                </a:solidFill>
              </a:defRPr>
            </a:lvl1pPr>
            <a:lvl2pPr lvl="1" algn="ctr" rtl="0">
              <a:lnSpc>
                <a:spcPct val="100000"/>
              </a:lnSpc>
              <a:spcBef>
                <a:spcPts val="0"/>
              </a:spcBef>
              <a:spcAft>
                <a:spcPts val="0"/>
              </a:spcAft>
              <a:buClr>
                <a:schemeClr val="lt1"/>
              </a:buClr>
              <a:buSzPts val="1600"/>
              <a:buNone/>
              <a:defRPr sz="1600">
                <a:solidFill>
                  <a:schemeClr val="lt1"/>
                </a:solidFill>
              </a:defRPr>
            </a:lvl2pPr>
            <a:lvl3pPr lvl="2" algn="ctr" rtl="0">
              <a:lnSpc>
                <a:spcPct val="100000"/>
              </a:lnSpc>
              <a:spcBef>
                <a:spcPts val="0"/>
              </a:spcBef>
              <a:spcAft>
                <a:spcPts val="0"/>
              </a:spcAft>
              <a:buClr>
                <a:schemeClr val="lt1"/>
              </a:buClr>
              <a:buSzPts val="1600"/>
              <a:buNone/>
              <a:defRPr sz="1600">
                <a:solidFill>
                  <a:schemeClr val="lt1"/>
                </a:solidFill>
              </a:defRPr>
            </a:lvl3pPr>
            <a:lvl4pPr lvl="3" algn="ctr" rtl="0">
              <a:lnSpc>
                <a:spcPct val="100000"/>
              </a:lnSpc>
              <a:spcBef>
                <a:spcPts val="0"/>
              </a:spcBef>
              <a:spcAft>
                <a:spcPts val="0"/>
              </a:spcAft>
              <a:buClr>
                <a:schemeClr val="lt1"/>
              </a:buClr>
              <a:buSzPts val="1600"/>
              <a:buNone/>
              <a:defRPr sz="1600">
                <a:solidFill>
                  <a:schemeClr val="lt1"/>
                </a:solidFill>
              </a:defRPr>
            </a:lvl4pPr>
            <a:lvl5pPr lvl="4" algn="ctr" rtl="0">
              <a:lnSpc>
                <a:spcPct val="100000"/>
              </a:lnSpc>
              <a:spcBef>
                <a:spcPts val="0"/>
              </a:spcBef>
              <a:spcAft>
                <a:spcPts val="0"/>
              </a:spcAft>
              <a:buClr>
                <a:schemeClr val="lt1"/>
              </a:buClr>
              <a:buSzPts val="1600"/>
              <a:buNone/>
              <a:defRPr sz="1600">
                <a:solidFill>
                  <a:schemeClr val="lt1"/>
                </a:solidFill>
              </a:defRPr>
            </a:lvl5pPr>
            <a:lvl6pPr lvl="5" algn="ctr" rtl="0">
              <a:lnSpc>
                <a:spcPct val="100000"/>
              </a:lnSpc>
              <a:spcBef>
                <a:spcPts val="0"/>
              </a:spcBef>
              <a:spcAft>
                <a:spcPts val="0"/>
              </a:spcAft>
              <a:buClr>
                <a:schemeClr val="lt1"/>
              </a:buClr>
              <a:buSzPts val="1600"/>
              <a:buNone/>
              <a:defRPr sz="1600">
                <a:solidFill>
                  <a:schemeClr val="lt1"/>
                </a:solidFill>
              </a:defRPr>
            </a:lvl6pPr>
            <a:lvl7pPr lvl="6" algn="ctr" rtl="0">
              <a:lnSpc>
                <a:spcPct val="100000"/>
              </a:lnSpc>
              <a:spcBef>
                <a:spcPts val="0"/>
              </a:spcBef>
              <a:spcAft>
                <a:spcPts val="0"/>
              </a:spcAft>
              <a:buClr>
                <a:schemeClr val="lt1"/>
              </a:buClr>
              <a:buSzPts val="1600"/>
              <a:buNone/>
              <a:defRPr sz="1600">
                <a:solidFill>
                  <a:schemeClr val="lt1"/>
                </a:solidFill>
              </a:defRPr>
            </a:lvl7pPr>
            <a:lvl8pPr lvl="7" algn="ctr" rtl="0">
              <a:lnSpc>
                <a:spcPct val="100000"/>
              </a:lnSpc>
              <a:spcBef>
                <a:spcPts val="0"/>
              </a:spcBef>
              <a:spcAft>
                <a:spcPts val="0"/>
              </a:spcAft>
              <a:buClr>
                <a:schemeClr val="lt1"/>
              </a:buClr>
              <a:buSzPts val="1600"/>
              <a:buNone/>
              <a:defRPr sz="1600">
                <a:solidFill>
                  <a:schemeClr val="lt1"/>
                </a:solidFill>
              </a:defRPr>
            </a:lvl8pPr>
            <a:lvl9pPr lvl="8" algn="ctr" rtl="0">
              <a:lnSpc>
                <a:spcPct val="100000"/>
              </a:lnSpc>
              <a:spcBef>
                <a:spcPts val="0"/>
              </a:spcBef>
              <a:spcAft>
                <a:spcPts val="0"/>
              </a:spcAft>
              <a:buClr>
                <a:schemeClr val="lt1"/>
              </a:buClr>
              <a:buSzPts val="1600"/>
              <a:buNone/>
              <a:defRPr sz="1600">
                <a:solidFill>
                  <a:schemeClr val="lt1"/>
                </a:solidFill>
              </a:defRPr>
            </a:lvl9pPr>
          </a:lstStyle>
          <a:p>
            <a:endParaRPr/>
          </a:p>
        </p:txBody>
      </p:sp>
      <p:pic>
        <p:nvPicPr>
          <p:cNvPr id="1202" name="Google Shape;1202;p127"/>
          <p:cNvPicPr preferRelativeResize="0"/>
          <p:nvPr/>
        </p:nvPicPr>
        <p:blipFill rotWithShape="1">
          <a:blip r:embed="rId3">
            <a:alphaModFix amt="75000"/>
          </a:blip>
          <a:srcRect/>
          <a:stretch/>
        </p:blipFill>
        <p:spPr>
          <a:xfrm rot="6015032">
            <a:off x="3802652" y="445901"/>
            <a:ext cx="7113000" cy="4404125"/>
          </a:xfrm>
          <a:prstGeom prst="rect">
            <a:avLst/>
          </a:prstGeom>
          <a:noFill/>
          <a:ln>
            <a:noFill/>
          </a:ln>
        </p:spPr>
      </p:pic>
      <p:pic>
        <p:nvPicPr>
          <p:cNvPr id="1203" name="Google Shape;1203;p127"/>
          <p:cNvPicPr preferRelativeResize="0"/>
          <p:nvPr/>
        </p:nvPicPr>
        <p:blipFill rotWithShape="1">
          <a:blip r:embed="rId3">
            <a:alphaModFix amt="75000"/>
          </a:blip>
          <a:srcRect l="-60" t="537"/>
          <a:stretch/>
        </p:blipFill>
        <p:spPr>
          <a:xfrm rot="-5399997">
            <a:off x="-1590800" y="1404054"/>
            <a:ext cx="5772273" cy="3552819"/>
          </a:xfrm>
          <a:prstGeom prst="rect">
            <a:avLst/>
          </a:prstGeom>
          <a:noFill/>
          <a:ln>
            <a:noFill/>
          </a:ln>
        </p:spPr>
      </p:pic>
    </p:spTree>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1204"/>
        <p:cNvGrpSpPr/>
        <p:nvPr/>
      </p:nvGrpSpPr>
      <p:grpSpPr>
        <a:xfrm>
          <a:off x="0" y="0"/>
          <a:ext cx="0" cy="0"/>
          <a:chOff x="0" y="0"/>
          <a:chExt cx="0" cy="0"/>
        </a:xfrm>
      </p:grpSpPr>
    </p:spTree>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matchingName="Table of contents">
  <p:cSld name="CUSTOM_11">
    <p:spTree>
      <p:nvGrpSpPr>
        <p:cNvPr id="1" name="Shape 1205"/>
        <p:cNvGrpSpPr/>
        <p:nvPr/>
      </p:nvGrpSpPr>
      <p:grpSpPr>
        <a:xfrm>
          <a:off x="0" y="0"/>
          <a:ext cx="0" cy="0"/>
          <a:chOff x="0" y="0"/>
          <a:chExt cx="0" cy="0"/>
        </a:xfrm>
      </p:grpSpPr>
      <p:pic>
        <p:nvPicPr>
          <p:cNvPr id="1206" name="Google Shape;1206;p129"/>
          <p:cNvPicPr preferRelativeResize="0"/>
          <p:nvPr/>
        </p:nvPicPr>
        <p:blipFill rotWithShape="1">
          <a:blip r:embed="rId2">
            <a:alphaModFix/>
          </a:blip>
          <a:srcRect t="1620" b="17753"/>
          <a:stretch/>
        </p:blipFill>
        <p:spPr>
          <a:xfrm>
            <a:off x="-181700" y="-257175"/>
            <a:ext cx="9649551" cy="5667373"/>
          </a:xfrm>
          <a:prstGeom prst="rect">
            <a:avLst/>
          </a:prstGeom>
          <a:noFill/>
          <a:ln>
            <a:noFill/>
          </a:ln>
        </p:spPr>
      </p:pic>
      <p:sp>
        <p:nvSpPr>
          <p:cNvPr id="1207" name="Google Shape;1207;p129"/>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129"/>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129"/>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129"/>
          <p:cNvSpPr txBox="1">
            <a:spLocks noGrp="1"/>
          </p:cNvSpPr>
          <p:nvPr>
            <p:ph type="title"/>
          </p:nvPr>
        </p:nvSpPr>
        <p:spPr>
          <a:xfrm>
            <a:off x="713224" y="1835250"/>
            <a:ext cx="2305500" cy="527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500"/>
              <a:buNone/>
              <a:defRPr sz="20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211" name="Google Shape;1211;p129"/>
          <p:cNvSpPr txBox="1">
            <a:spLocks noGrp="1"/>
          </p:cNvSpPr>
          <p:nvPr>
            <p:ph type="subTitle" idx="1"/>
          </p:nvPr>
        </p:nvSpPr>
        <p:spPr>
          <a:xfrm>
            <a:off x="713224" y="2269375"/>
            <a:ext cx="23055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12" name="Google Shape;1212;p129"/>
          <p:cNvSpPr txBox="1">
            <a:spLocks noGrp="1"/>
          </p:cNvSpPr>
          <p:nvPr>
            <p:ph type="title" idx="2"/>
          </p:nvPr>
        </p:nvSpPr>
        <p:spPr>
          <a:xfrm>
            <a:off x="713224" y="3680488"/>
            <a:ext cx="2305500" cy="5277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SzPts val="2500"/>
              <a:buNone/>
              <a:defRPr sz="20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213" name="Google Shape;1213;p129"/>
          <p:cNvSpPr txBox="1">
            <a:spLocks noGrp="1"/>
          </p:cNvSpPr>
          <p:nvPr>
            <p:ph type="subTitle" idx="3"/>
          </p:nvPr>
        </p:nvSpPr>
        <p:spPr>
          <a:xfrm>
            <a:off x="713224" y="4114613"/>
            <a:ext cx="23055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14" name="Google Shape;1214;p129"/>
          <p:cNvSpPr txBox="1">
            <a:spLocks noGrp="1"/>
          </p:cNvSpPr>
          <p:nvPr>
            <p:ph type="title" idx="4"/>
          </p:nvPr>
        </p:nvSpPr>
        <p:spPr>
          <a:xfrm>
            <a:off x="3419251" y="3680488"/>
            <a:ext cx="2305500" cy="5277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SzPts val="2500"/>
              <a:buNone/>
              <a:defRPr sz="20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215" name="Google Shape;1215;p129"/>
          <p:cNvSpPr txBox="1">
            <a:spLocks noGrp="1"/>
          </p:cNvSpPr>
          <p:nvPr>
            <p:ph type="subTitle" idx="5"/>
          </p:nvPr>
        </p:nvSpPr>
        <p:spPr>
          <a:xfrm>
            <a:off x="3419251" y="4114613"/>
            <a:ext cx="23055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16" name="Google Shape;1216;p129"/>
          <p:cNvSpPr txBox="1">
            <a:spLocks noGrp="1"/>
          </p:cNvSpPr>
          <p:nvPr>
            <p:ph type="title" idx="6"/>
          </p:nvPr>
        </p:nvSpPr>
        <p:spPr>
          <a:xfrm>
            <a:off x="3419251" y="1835250"/>
            <a:ext cx="2305500" cy="527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500"/>
              <a:buNone/>
              <a:defRPr sz="20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217" name="Google Shape;1217;p129"/>
          <p:cNvSpPr txBox="1">
            <a:spLocks noGrp="1"/>
          </p:cNvSpPr>
          <p:nvPr>
            <p:ph type="subTitle" idx="7"/>
          </p:nvPr>
        </p:nvSpPr>
        <p:spPr>
          <a:xfrm>
            <a:off x="3419251" y="2269375"/>
            <a:ext cx="23055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18" name="Google Shape;1218;p129"/>
          <p:cNvSpPr txBox="1">
            <a:spLocks noGrp="1"/>
          </p:cNvSpPr>
          <p:nvPr>
            <p:ph type="title" idx="8" hasCustomPrompt="1"/>
          </p:nvPr>
        </p:nvSpPr>
        <p:spPr>
          <a:xfrm>
            <a:off x="1415374" y="1344775"/>
            <a:ext cx="901200" cy="44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219" name="Google Shape;1219;p129"/>
          <p:cNvSpPr txBox="1">
            <a:spLocks noGrp="1"/>
          </p:cNvSpPr>
          <p:nvPr>
            <p:ph type="title" idx="9" hasCustomPrompt="1"/>
          </p:nvPr>
        </p:nvSpPr>
        <p:spPr>
          <a:xfrm>
            <a:off x="4121401" y="3190025"/>
            <a:ext cx="901200" cy="44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220" name="Google Shape;1220;p129"/>
          <p:cNvSpPr txBox="1">
            <a:spLocks noGrp="1"/>
          </p:cNvSpPr>
          <p:nvPr>
            <p:ph type="title" idx="13" hasCustomPrompt="1"/>
          </p:nvPr>
        </p:nvSpPr>
        <p:spPr>
          <a:xfrm>
            <a:off x="1415374" y="3190025"/>
            <a:ext cx="901200" cy="44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221" name="Google Shape;1221;p129"/>
          <p:cNvSpPr txBox="1">
            <a:spLocks noGrp="1"/>
          </p:cNvSpPr>
          <p:nvPr>
            <p:ph type="title" idx="14" hasCustomPrompt="1"/>
          </p:nvPr>
        </p:nvSpPr>
        <p:spPr>
          <a:xfrm>
            <a:off x="4121401" y="1344775"/>
            <a:ext cx="901200" cy="44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222" name="Google Shape;1222;p129"/>
          <p:cNvSpPr txBox="1">
            <a:spLocks noGrp="1"/>
          </p:cNvSpPr>
          <p:nvPr>
            <p:ph type="title" idx="15"/>
          </p:nvPr>
        </p:nvSpPr>
        <p:spPr>
          <a:xfrm>
            <a:off x="6125276" y="3680488"/>
            <a:ext cx="2305500" cy="5277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SzPts val="2500"/>
              <a:buNone/>
              <a:defRPr sz="20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223" name="Google Shape;1223;p129"/>
          <p:cNvSpPr txBox="1">
            <a:spLocks noGrp="1"/>
          </p:cNvSpPr>
          <p:nvPr>
            <p:ph type="subTitle" idx="16"/>
          </p:nvPr>
        </p:nvSpPr>
        <p:spPr>
          <a:xfrm>
            <a:off x="6125276" y="4114613"/>
            <a:ext cx="23055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24" name="Google Shape;1224;p129"/>
          <p:cNvSpPr txBox="1">
            <a:spLocks noGrp="1"/>
          </p:cNvSpPr>
          <p:nvPr>
            <p:ph type="title" idx="17"/>
          </p:nvPr>
        </p:nvSpPr>
        <p:spPr>
          <a:xfrm>
            <a:off x="6125276" y="1835250"/>
            <a:ext cx="2305500" cy="527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500"/>
              <a:buNone/>
              <a:defRPr sz="20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225" name="Google Shape;1225;p129"/>
          <p:cNvSpPr txBox="1">
            <a:spLocks noGrp="1"/>
          </p:cNvSpPr>
          <p:nvPr>
            <p:ph type="subTitle" idx="18"/>
          </p:nvPr>
        </p:nvSpPr>
        <p:spPr>
          <a:xfrm>
            <a:off x="6125276" y="2269375"/>
            <a:ext cx="23055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26" name="Google Shape;1226;p129"/>
          <p:cNvSpPr txBox="1">
            <a:spLocks noGrp="1"/>
          </p:cNvSpPr>
          <p:nvPr>
            <p:ph type="title" idx="19" hasCustomPrompt="1"/>
          </p:nvPr>
        </p:nvSpPr>
        <p:spPr>
          <a:xfrm>
            <a:off x="6827426" y="3190025"/>
            <a:ext cx="901200" cy="44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227" name="Google Shape;1227;p129"/>
          <p:cNvSpPr txBox="1">
            <a:spLocks noGrp="1"/>
          </p:cNvSpPr>
          <p:nvPr>
            <p:ph type="title" idx="20" hasCustomPrompt="1"/>
          </p:nvPr>
        </p:nvSpPr>
        <p:spPr>
          <a:xfrm>
            <a:off x="6827426" y="1344775"/>
            <a:ext cx="901200" cy="44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pic>
        <p:nvPicPr>
          <p:cNvPr id="1228" name="Google Shape;1228;p129"/>
          <p:cNvPicPr preferRelativeResize="0"/>
          <p:nvPr/>
        </p:nvPicPr>
        <p:blipFill>
          <a:blip r:embed="rId3">
            <a:alphaModFix amt="75000"/>
          </a:blip>
          <a:stretch>
            <a:fillRect/>
          </a:stretch>
        </p:blipFill>
        <p:spPr>
          <a:xfrm rot="-5400000">
            <a:off x="-1377750" y="2269750"/>
            <a:ext cx="4857272" cy="3007325"/>
          </a:xfrm>
          <a:prstGeom prst="rect">
            <a:avLst/>
          </a:prstGeom>
          <a:noFill/>
          <a:ln>
            <a:noFill/>
          </a:ln>
        </p:spPr>
      </p:pic>
      <p:pic>
        <p:nvPicPr>
          <p:cNvPr id="1229" name="Google Shape;1229;p129"/>
          <p:cNvPicPr preferRelativeResize="0"/>
          <p:nvPr/>
        </p:nvPicPr>
        <p:blipFill>
          <a:blip r:embed="rId3">
            <a:alphaModFix amt="75000"/>
          </a:blip>
          <a:stretch>
            <a:fillRect/>
          </a:stretch>
        </p:blipFill>
        <p:spPr>
          <a:xfrm rot="5400000">
            <a:off x="5366340" y="82974"/>
            <a:ext cx="5095572" cy="3154876"/>
          </a:xfrm>
          <a:prstGeom prst="rect">
            <a:avLst/>
          </a:prstGeom>
          <a:noFill/>
          <a:ln>
            <a:noFill/>
          </a:ln>
        </p:spPr>
      </p:pic>
      <p:sp>
        <p:nvSpPr>
          <p:cNvPr id="1230" name="Google Shape;1230;p129"/>
          <p:cNvSpPr txBox="1">
            <a:spLocks noGrp="1"/>
          </p:cNvSpPr>
          <p:nvPr>
            <p:ph type="title" idx="21"/>
          </p:nvPr>
        </p:nvSpPr>
        <p:spPr>
          <a:xfrm>
            <a:off x="718150" y="540000"/>
            <a:ext cx="77058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matchingName="Quote">
  <p:cSld name="CUSTOM_1">
    <p:spTree>
      <p:nvGrpSpPr>
        <p:cNvPr id="1" name="Shape 1231"/>
        <p:cNvGrpSpPr/>
        <p:nvPr/>
      </p:nvGrpSpPr>
      <p:grpSpPr>
        <a:xfrm>
          <a:off x="0" y="0"/>
          <a:ext cx="0" cy="0"/>
          <a:chOff x="0" y="0"/>
          <a:chExt cx="0" cy="0"/>
        </a:xfrm>
      </p:grpSpPr>
      <p:pic>
        <p:nvPicPr>
          <p:cNvPr id="1232" name="Google Shape;1232;p130"/>
          <p:cNvPicPr preferRelativeResize="0"/>
          <p:nvPr/>
        </p:nvPicPr>
        <p:blipFill rotWithShape="1">
          <a:blip r:embed="rId2">
            <a:alphaModFix/>
          </a:blip>
          <a:srcRect t="1620" b="17753"/>
          <a:stretch/>
        </p:blipFill>
        <p:spPr>
          <a:xfrm>
            <a:off x="-181700" y="-257175"/>
            <a:ext cx="9649551" cy="5667373"/>
          </a:xfrm>
          <a:prstGeom prst="rect">
            <a:avLst/>
          </a:prstGeom>
          <a:noFill/>
          <a:ln>
            <a:noFill/>
          </a:ln>
        </p:spPr>
      </p:pic>
      <p:sp>
        <p:nvSpPr>
          <p:cNvPr id="1233" name="Google Shape;1233;p130"/>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130"/>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130"/>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130"/>
          <p:cNvSpPr txBox="1">
            <a:spLocks noGrp="1"/>
          </p:cNvSpPr>
          <p:nvPr>
            <p:ph type="title"/>
          </p:nvPr>
        </p:nvSpPr>
        <p:spPr>
          <a:xfrm>
            <a:off x="1486024" y="3068248"/>
            <a:ext cx="6172200" cy="446400"/>
          </a:xfrm>
          <a:prstGeom prst="rect">
            <a:avLst/>
          </a:prstGeom>
        </p:spPr>
        <p:txBody>
          <a:bodyPr spcFirstLastPara="1" wrap="square" lIns="91425" tIns="91425" rIns="91425" bIns="91425" anchor="t" anchorCtr="0">
            <a:noAutofit/>
          </a:bodyPr>
          <a:lstStyle>
            <a:lvl1pPr lvl="0" algn="r" rtl="0">
              <a:spcBef>
                <a:spcPts val="0"/>
              </a:spcBef>
              <a:spcAft>
                <a:spcPts val="0"/>
              </a:spcAft>
              <a:buSzPts val="2500"/>
              <a:buNone/>
              <a:defRPr sz="2200">
                <a:solidFill>
                  <a:schemeClr val="accent1"/>
                </a:solidFill>
              </a:defRPr>
            </a:lvl1pPr>
            <a:lvl2pPr lvl="1" algn="ctr" rtl="0">
              <a:spcBef>
                <a:spcPts val="0"/>
              </a:spcBef>
              <a:spcAft>
                <a:spcPts val="0"/>
              </a:spcAft>
              <a:buClr>
                <a:schemeClr val="lt1"/>
              </a:buClr>
              <a:buSzPts val="3000"/>
              <a:buNone/>
              <a:defRPr sz="3000">
                <a:solidFill>
                  <a:schemeClr val="lt1"/>
                </a:solidFill>
              </a:defRPr>
            </a:lvl2pPr>
            <a:lvl3pPr lvl="2" algn="ctr" rtl="0">
              <a:spcBef>
                <a:spcPts val="0"/>
              </a:spcBef>
              <a:spcAft>
                <a:spcPts val="0"/>
              </a:spcAft>
              <a:buClr>
                <a:schemeClr val="lt1"/>
              </a:buClr>
              <a:buSzPts val="3000"/>
              <a:buNone/>
              <a:defRPr sz="3000">
                <a:solidFill>
                  <a:schemeClr val="lt1"/>
                </a:solidFill>
              </a:defRPr>
            </a:lvl3pPr>
            <a:lvl4pPr lvl="3" algn="ctr" rtl="0">
              <a:spcBef>
                <a:spcPts val="0"/>
              </a:spcBef>
              <a:spcAft>
                <a:spcPts val="0"/>
              </a:spcAft>
              <a:buClr>
                <a:schemeClr val="lt1"/>
              </a:buClr>
              <a:buSzPts val="3000"/>
              <a:buNone/>
              <a:defRPr sz="3000">
                <a:solidFill>
                  <a:schemeClr val="lt1"/>
                </a:solidFill>
              </a:defRPr>
            </a:lvl4pPr>
            <a:lvl5pPr lvl="4" algn="ctr" rtl="0">
              <a:spcBef>
                <a:spcPts val="0"/>
              </a:spcBef>
              <a:spcAft>
                <a:spcPts val="0"/>
              </a:spcAft>
              <a:buClr>
                <a:schemeClr val="lt1"/>
              </a:buClr>
              <a:buSzPts val="3000"/>
              <a:buNone/>
              <a:defRPr sz="3000">
                <a:solidFill>
                  <a:schemeClr val="lt1"/>
                </a:solidFill>
              </a:defRPr>
            </a:lvl5pPr>
            <a:lvl6pPr lvl="5" algn="ctr" rtl="0">
              <a:spcBef>
                <a:spcPts val="0"/>
              </a:spcBef>
              <a:spcAft>
                <a:spcPts val="0"/>
              </a:spcAft>
              <a:buClr>
                <a:schemeClr val="lt1"/>
              </a:buClr>
              <a:buSzPts val="3000"/>
              <a:buNone/>
              <a:defRPr sz="3000">
                <a:solidFill>
                  <a:schemeClr val="lt1"/>
                </a:solidFill>
              </a:defRPr>
            </a:lvl6pPr>
            <a:lvl7pPr lvl="6" algn="ctr" rtl="0">
              <a:spcBef>
                <a:spcPts val="0"/>
              </a:spcBef>
              <a:spcAft>
                <a:spcPts val="0"/>
              </a:spcAft>
              <a:buClr>
                <a:schemeClr val="lt1"/>
              </a:buClr>
              <a:buSzPts val="3000"/>
              <a:buNone/>
              <a:defRPr sz="3000">
                <a:solidFill>
                  <a:schemeClr val="lt1"/>
                </a:solidFill>
              </a:defRPr>
            </a:lvl7pPr>
            <a:lvl8pPr lvl="7" algn="ctr" rtl="0">
              <a:spcBef>
                <a:spcPts val="0"/>
              </a:spcBef>
              <a:spcAft>
                <a:spcPts val="0"/>
              </a:spcAft>
              <a:buClr>
                <a:schemeClr val="lt1"/>
              </a:buClr>
              <a:buSzPts val="3000"/>
              <a:buNone/>
              <a:defRPr sz="3000">
                <a:solidFill>
                  <a:schemeClr val="lt1"/>
                </a:solidFill>
              </a:defRPr>
            </a:lvl8pPr>
            <a:lvl9pPr lvl="8" algn="ctr" rtl="0">
              <a:spcBef>
                <a:spcPts val="0"/>
              </a:spcBef>
              <a:spcAft>
                <a:spcPts val="0"/>
              </a:spcAft>
              <a:buClr>
                <a:schemeClr val="lt1"/>
              </a:buClr>
              <a:buSzPts val="3000"/>
              <a:buNone/>
              <a:defRPr sz="3000">
                <a:solidFill>
                  <a:schemeClr val="lt1"/>
                </a:solidFill>
              </a:defRPr>
            </a:lvl9pPr>
          </a:lstStyle>
          <a:p>
            <a:endParaRPr/>
          </a:p>
        </p:txBody>
      </p:sp>
      <p:sp>
        <p:nvSpPr>
          <p:cNvPr id="1237" name="Google Shape;1237;p130"/>
          <p:cNvSpPr txBox="1">
            <a:spLocks noGrp="1"/>
          </p:cNvSpPr>
          <p:nvPr>
            <p:ph type="subTitle" idx="1"/>
          </p:nvPr>
        </p:nvSpPr>
        <p:spPr>
          <a:xfrm>
            <a:off x="1485800" y="1628863"/>
            <a:ext cx="6172200" cy="1498200"/>
          </a:xfrm>
          <a:prstGeom prst="rect">
            <a:avLst/>
          </a:prstGeom>
          <a:noFill/>
        </p:spPr>
        <p:txBody>
          <a:bodyPr spcFirstLastPara="1" wrap="square" lIns="91425" tIns="91425" rIns="91425" bIns="91425" anchor="b" anchorCtr="0">
            <a:noAutofit/>
          </a:bodyPr>
          <a:lstStyle>
            <a:lvl1pPr lvl="0" algn="r" rtl="0">
              <a:lnSpc>
                <a:spcPct val="100000"/>
              </a:lnSpc>
              <a:spcBef>
                <a:spcPts val="0"/>
              </a:spcBef>
              <a:spcAft>
                <a:spcPts val="0"/>
              </a:spcAft>
              <a:buClr>
                <a:schemeClr val="lt1"/>
              </a:buClr>
              <a:buSzPts val="2500"/>
              <a:buNone/>
              <a:defRPr sz="2600">
                <a:solidFill>
                  <a:schemeClr val="lt1"/>
                </a:solidFill>
              </a:defRPr>
            </a:lvl1pPr>
            <a:lvl2pPr lvl="1" algn="ctr" rtl="0">
              <a:lnSpc>
                <a:spcPct val="100000"/>
              </a:lnSpc>
              <a:spcBef>
                <a:spcPts val="0"/>
              </a:spcBef>
              <a:spcAft>
                <a:spcPts val="0"/>
              </a:spcAft>
              <a:buClr>
                <a:schemeClr val="lt1"/>
              </a:buClr>
              <a:buSzPts val="2500"/>
              <a:buNone/>
              <a:defRPr sz="2500">
                <a:solidFill>
                  <a:schemeClr val="lt1"/>
                </a:solidFill>
              </a:defRPr>
            </a:lvl2pPr>
            <a:lvl3pPr lvl="2" algn="ctr" rtl="0">
              <a:lnSpc>
                <a:spcPct val="100000"/>
              </a:lnSpc>
              <a:spcBef>
                <a:spcPts val="0"/>
              </a:spcBef>
              <a:spcAft>
                <a:spcPts val="0"/>
              </a:spcAft>
              <a:buClr>
                <a:schemeClr val="lt1"/>
              </a:buClr>
              <a:buSzPts val="2500"/>
              <a:buNone/>
              <a:defRPr sz="2500">
                <a:solidFill>
                  <a:schemeClr val="lt1"/>
                </a:solidFill>
              </a:defRPr>
            </a:lvl3pPr>
            <a:lvl4pPr lvl="3" algn="ctr" rtl="0">
              <a:lnSpc>
                <a:spcPct val="100000"/>
              </a:lnSpc>
              <a:spcBef>
                <a:spcPts val="0"/>
              </a:spcBef>
              <a:spcAft>
                <a:spcPts val="0"/>
              </a:spcAft>
              <a:buClr>
                <a:schemeClr val="lt1"/>
              </a:buClr>
              <a:buSzPts val="2500"/>
              <a:buNone/>
              <a:defRPr sz="2500">
                <a:solidFill>
                  <a:schemeClr val="lt1"/>
                </a:solidFill>
              </a:defRPr>
            </a:lvl4pPr>
            <a:lvl5pPr lvl="4" algn="ctr" rtl="0">
              <a:lnSpc>
                <a:spcPct val="100000"/>
              </a:lnSpc>
              <a:spcBef>
                <a:spcPts val="0"/>
              </a:spcBef>
              <a:spcAft>
                <a:spcPts val="0"/>
              </a:spcAft>
              <a:buClr>
                <a:schemeClr val="lt1"/>
              </a:buClr>
              <a:buSzPts val="2500"/>
              <a:buNone/>
              <a:defRPr sz="2500">
                <a:solidFill>
                  <a:schemeClr val="lt1"/>
                </a:solidFill>
              </a:defRPr>
            </a:lvl5pPr>
            <a:lvl6pPr lvl="5" algn="ctr" rtl="0">
              <a:lnSpc>
                <a:spcPct val="100000"/>
              </a:lnSpc>
              <a:spcBef>
                <a:spcPts val="0"/>
              </a:spcBef>
              <a:spcAft>
                <a:spcPts val="0"/>
              </a:spcAft>
              <a:buClr>
                <a:schemeClr val="lt1"/>
              </a:buClr>
              <a:buSzPts val="2500"/>
              <a:buNone/>
              <a:defRPr sz="2500">
                <a:solidFill>
                  <a:schemeClr val="lt1"/>
                </a:solidFill>
              </a:defRPr>
            </a:lvl6pPr>
            <a:lvl7pPr lvl="6" algn="ctr" rtl="0">
              <a:lnSpc>
                <a:spcPct val="100000"/>
              </a:lnSpc>
              <a:spcBef>
                <a:spcPts val="0"/>
              </a:spcBef>
              <a:spcAft>
                <a:spcPts val="0"/>
              </a:spcAft>
              <a:buClr>
                <a:schemeClr val="lt1"/>
              </a:buClr>
              <a:buSzPts val="2500"/>
              <a:buNone/>
              <a:defRPr sz="2500">
                <a:solidFill>
                  <a:schemeClr val="lt1"/>
                </a:solidFill>
              </a:defRPr>
            </a:lvl7pPr>
            <a:lvl8pPr lvl="7" algn="ctr" rtl="0">
              <a:lnSpc>
                <a:spcPct val="100000"/>
              </a:lnSpc>
              <a:spcBef>
                <a:spcPts val="0"/>
              </a:spcBef>
              <a:spcAft>
                <a:spcPts val="0"/>
              </a:spcAft>
              <a:buClr>
                <a:schemeClr val="lt1"/>
              </a:buClr>
              <a:buSzPts val="2500"/>
              <a:buNone/>
              <a:defRPr sz="2500">
                <a:solidFill>
                  <a:schemeClr val="lt1"/>
                </a:solidFill>
              </a:defRPr>
            </a:lvl8pPr>
            <a:lvl9pPr lvl="8" algn="ctr" rtl="0">
              <a:lnSpc>
                <a:spcPct val="100000"/>
              </a:lnSpc>
              <a:spcBef>
                <a:spcPts val="0"/>
              </a:spcBef>
              <a:spcAft>
                <a:spcPts val="0"/>
              </a:spcAft>
              <a:buClr>
                <a:schemeClr val="lt1"/>
              </a:buClr>
              <a:buSzPts val="2500"/>
              <a:buNone/>
              <a:defRPr sz="2500">
                <a:solidFill>
                  <a:schemeClr val="lt1"/>
                </a:solidFill>
              </a:defRPr>
            </a:lvl9pPr>
          </a:lstStyle>
          <a:p>
            <a:endParaRPr/>
          </a:p>
        </p:txBody>
      </p:sp>
      <p:pic>
        <p:nvPicPr>
          <p:cNvPr id="1238" name="Google Shape;1238;p130"/>
          <p:cNvPicPr preferRelativeResize="0"/>
          <p:nvPr/>
        </p:nvPicPr>
        <p:blipFill rotWithShape="1">
          <a:blip r:embed="rId3">
            <a:alphaModFix amt="75000"/>
          </a:blip>
          <a:srcRect/>
          <a:stretch/>
        </p:blipFill>
        <p:spPr>
          <a:xfrm>
            <a:off x="-1436100" y="-758750"/>
            <a:ext cx="6816174" cy="4220351"/>
          </a:xfrm>
          <a:prstGeom prst="rect">
            <a:avLst/>
          </a:prstGeom>
          <a:noFill/>
          <a:ln>
            <a:noFill/>
          </a:ln>
        </p:spPr>
      </p:pic>
      <p:pic>
        <p:nvPicPr>
          <p:cNvPr id="1239" name="Google Shape;1239;p130"/>
          <p:cNvPicPr preferRelativeResize="0"/>
          <p:nvPr/>
        </p:nvPicPr>
        <p:blipFill rotWithShape="1">
          <a:blip r:embed="rId3">
            <a:alphaModFix amt="75000"/>
          </a:blip>
          <a:srcRect l="-60" t="537"/>
          <a:stretch/>
        </p:blipFill>
        <p:spPr>
          <a:xfrm rot="-10799997">
            <a:off x="4648077" y="1876429"/>
            <a:ext cx="5772273" cy="3552819"/>
          </a:xfrm>
          <a:prstGeom prst="rect">
            <a:avLst/>
          </a:prstGeom>
          <a:noFill/>
          <a:ln>
            <a:noFill/>
          </a:ln>
        </p:spPr>
      </p:pic>
    </p:spTree>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matchingName="Title and text">
  <p:cSld name="CUSTOM_2_1_2">
    <p:spTree>
      <p:nvGrpSpPr>
        <p:cNvPr id="1" name="Shape 1240"/>
        <p:cNvGrpSpPr/>
        <p:nvPr/>
      </p:nvGrpSpPr>
      <p:grpSpPr>
        <a:xfrm>
          <a:off x="0" y="0"/>
          <a:ext cx="0" cy="0"/>
          <a:chOff x="0" y="0"/>
          <a:chExt cx="0" cy="0"/>
        </a:xfrm>
      </p:grpSpPr>
      <p:pic>
        <p:nvPicPr>
          <p:cNvPr id="1241" name="Google Shape;1241;p131"/>
          <p:cNvPicPr preferRelativeResize="0"/>
          <p:nvPr/>
        </p:nvPicPr>
        <p:blipFill rotWithShape="1">
          <a:blip r:embed="rId2">
            <a:alphaModFix/>
          </a:blip>
          <a:srcRect t="1620" b="17753"/>
          <a:stretch/>
        </p:blipFill>
        <p:spPr>
          <a:xfrm>
            <a:off x="-181700" y="-257175"/>
            <a:ext cx="9649551" cy="5667373"/>
          </a:xfrm>
          <a:prstGeom prst="rect">
            <a:avLst/>
          </a:prstGeom>
          <a:noFill/>
          <a:ln>
            <a:noFill/>
          </a:ln>
        </p:spPr>
      </p:pic>
      <p:sp>
        <p:nvSpPr>
          <p:cNvPr id="1242" name="Google Shape;1242;p131"/>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131"/>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131"/>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131"/>
          <p:cNvSpPr txBox="1">
            <a:spLocks noGrp="1"/>
          </p:cNvSpPr>
          <p:nvPr>
            <p:ph type="title"/>
          </p:nvPr>
        </p:nvSpPr>
        <p:spPr>
          <a:xfrm>
            <a:off x="964750" y="1536350"/>
            <a:ext cx="2947500" cy="553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246" name="Google Shape;1246;p131"/>
          <p:cNvSpPr txBox="1">
            <a:spLocks noGrp="1"/>
          </p:cNvSpPr>
          <p:nvPr>
            <p:ph type="subTitle" idx="1"/>
          </p:nvPr>
        </p:nvSpPr>
        <p:spPr>
          <a:xfrm rot="350">
            <a:off x="964550" y="2381675"/>
            <a:ext cx="2947500" cy="1404600"/>
          </a:xfrm>
          <a:prstGeom prst="rect">
            <a:avLst/>
          </a:prstGeom>
          <a:noFill/>
        </p:spPr>
        <p:txBody>
          <a:bodyPr spcFirstLastPara="1" wrap="square" lIns="91425" tIns="91425" rIns="91425" bIns="91425" anchor="t" anchorCtr="0">
            <a:noAutofit/>
          </a:bodyPr>
          <a:lstStyle>
            <a:lvl1pPr lvl="0" algn="ctr" rtl="0">
              <a:spcBef>
                <a:spcPts val="0"/>
              </a:spcBef>
              <a:spcAft>
                <a:spcPts val="0"/>
              </a:spcAft>
              <a:buSzPts val="1400"/>
              <a:buNone/>
              <a:defRPr sz="16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pic>
        <p:nvPicPr>
          <p:cNvPr id="1247" name="Google Shape;1247;p131"/>
          <p:cNvPicPr preferRelativeResize="0"/>
          <p:nvPr/>
        </p:nvPicPr>
        <p:blipFill rotWithShape="1">
          <a:blip r:embed="rId3">
            <a:alphaModFix amt="75000"/>
          </a:blip>
          <a:srcRect l="20571" t="8875"/>
          <a:stretch/>
        </p:blipFill>
        <p:spPr>
          <a:xfrm rot="10800000">
            <a:off x="4713096" y="1967777"/>
            <a:ext cx="4497577" cy="3194774"/>
          </a:xfrm>
          <a:prstGeom prst="rect">
            <a:avLst/>
          </a:prstGeom>
          <a:noFill/>
          <a:ln>
            <a:noFill/>
          </a:ln>
        </p:spPr>
      </p:pic>
      <p:pic>
        <p:nvPicPr>
          <p:cNvPr id="1248" name="Google Shape;1248;p131"/>
          <p:cNvPicPr preferRelativeResize="0"/>
          <p:nvPr/>
        </p:nvPicPr>
        <p:blipFill rotWithShape="1">
          <a:blip r:embed="rId3">
            <a:alphaModFix amt="75000"/>
          </a:blip>
          <a:srcRect l="20886" t="8231"/>
          <a:stretch/>
        </p:blipFill>
        <p:spPr>
          <a:xfrm rot="4">
            <a:off x="-66675" y="-190497"/>
            <a:ext cx="4563850" cy="3277869"/>
          </a:xfrm>
          <a:prstGeom prst="rect">
            <a:avLst/>
          </a:prstGeom>
          <a:noFill/>
          <a:ln>
            <a:noFill/>
          </a:ln>
        </p:spPr>
      </p:pic>
    </p:spTree>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matchingName="Title and text 1">
  <p:cSld name="CUSTOM_2_1_1_1">
    <p:spTree>
      <p:nvGrpSpPr>
        <p:cNvPr id="1" name="Shape 1249"/>
        <p:cNvGrpSpPr/>
        <p:nvPr/>
      </p:nvGrpSpPr>
      <p:grpSpPr>
        <a:xfrm>
          <a:off x="0" y="0"/>
          <a:ext cx="0" cy="0"/>
          <a:chOff x="0" y="0"/>
          <a:chExt cx="0" cy="0"/>
        </a:xfrm>
      </p:grpSpPr>
      <p:pic>
        <p:nvPicPr>
          <p:cNvPr id="1250" name="Google Shape;1250;p132"/>
          <p:cNvPicPr preferRelativeResize="0"/>
          <p:nvPr/>
        </p:nvPicPr>
        <p:blipFill rotWithShape="1">
          <a:blip r:embed="rId2">
            <a:alphaModFix/>
          </a:blip>
          <a:srcRect t="1620" b="17753"/>
          <a:stretch/>
        </p:blipFill>
        <p:spPr>
          <a:xfrm>
            <a:off x="-181700" y="-257175"/>
            <a:ext cx="9649551" cy="5667373"/>
          </a:xfrm>
          <a:prstGeom prst="rect">
            <a:avLst/>
          </a:prstGeom>
          <a:noFill/>
          <a:ln>
            <a:noFill/>
          </a:ln>
        </p:spPr>
      </p:pic>
      <p:sp>
        <p:nvSpPr>
          <p:cNvPr id="1251" name="Google Shape;1251;p132"/>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132"/>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132"/>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132"/>
          <p:cNvSpPr txBox="1">
            <a:spLocks noGrp="1"/>
          </p:cNvSpPr>
          <p:nvPr>
            <p:ph type="body" idx="1"/>
          </p:nvPr>
        </p:nvSpPr>
        <p:spPr>
          <a:xfrm>
            <a:off x="720000" y="1456400"/>
            <a:ext cx="7704000" cy="25947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Clr>
                <a:schemeClr val="dk2"/>
              </a:buClr>
              <a:buSzPts val="1200"/>
              <a:buChar char="●"/>
              <a:defRPr sz="1200" b="1"/>
            </a:lvl1pPr>
            <a:lvl2pPr marL="914400" lvl="1" indent="-317500" rtl="0">
              <a:spcBef>
                <a:spcPts val="0"/>
              </a:spcBef>
              <a:spcAft>
                <a:spcPts val="0"/>
              </a:spcAft>
              <a:buClr>
                <a:schemeClr val="lt1"/>
              </a:buClr>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1255" name="Google Shape;1255;p132"/>
          <p:cNvSpPr txBox="1">
            <a:spLocks noGrp="1"/>
          </p:cNvSpPr>
          <p:nvPr>
            <p:ph type="title"/>
          </p:nvPr>
        </p:nvSpPr>
        <p:spPr>
          <a:xfrm>
            <a:off x="718150" y="540000"/>
            <a:ext cx="77058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pic>
        <p:nvPicPr>
          <p:cNvPr id="1256" name="Google Shape;1256;p132"/>
          <p:cNvPicPr preferRelativeResize="0"/>
          <p:nvPr/>
        </p:nvPicPr>
        <p:blipFill rotWithShape="1">
          <a:blip r:embed="rId3">
            <a:alphaModFix amt="75000"/>
          </a:blip>
          <a:srcRect/>
          <a:stretch/>
        </p:blipFill>
        <p:spPr>
          <a:xfrm rot="5400000">
            <a:off x="5369415" y="-442041"/>
            <a:ext cx="5662423" cy="3506001"/>
          </a:xfrm>
          <a:prstGeom prst="rect">
            <a:avLst/>
          </a:prstGeom>
          <a:noFill/>
          <a:ln>
            <a:noFill/>
          </a:ln>
        </p:spPr>
      </p:pic>
      <p:pic>
        <p:nvPicPr>
          <p:cNvPr id="1257" name="Google Shape;1257;p132"/>
          <p:cNvPicPr preferRelativeResize="0"/>
          <p:nvPr/>
        </p:nvPicPr>
        <p:blipFill rotWithShape="1">
          <a:blip r:embed="rId3">
            <a:alphaModFix amt="75000"/>
          </a:blip>
          <a:srcRect l="-60" t="537"/>
          <a:stretch/>
        </p:blipFill>
        <p:spPr>
          <a:xfrm rot="-5399997">
            <a:off x="-1828923" y="1781179"/>
            <a:ext cx="5772273" cy="3552819"/>
          </a:xfrm>
          <a:prstGeom prst="rect">
            <a:avLst/>
          </a:prstGeom>
          <a:noFill/>
          <a:ln>
            <a:noFill/>
          </a:ln>
        </p:spPr>
      </p:pic>
    </p:spTree>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matchingName="Title and text 2">
  <p:cSld name="CUSTOM_12">
    <p:spTree>
      <p:nvGrpSpPr>
        <p:cNvPr id="1" name="Shape 1258"/>
        <p:cNvGrpSpPr/>
        <p:nvPr/>
      </p:nvGrpSpPr>
      <p:grpSpPr>
        <a:xfrm>
          <a:off x="0" y="0"/>
          <a:ext cx="0" cy="0"/>
          <a:chOff x="0" y="0"/>
          <a:chExt cx="0" cy="0"/>
        </a:xfrm>
      </p:grpSpPr>
      <p:pic>
        <p:nvPicPr>
          <p:cNvPr id="1259" name="Google Shape;1259;p133"/>
          <p:cNvPicPr preferRelativeResize="0"/>
          <p:nvPr/>
        </p:nvPicPr>
        <p:blipFill rotWithShape="1">
          <a:blip r:embed="rId2">
            <a:alphaModFix/>
          </a:blip>
          <a:srcRect t="1620" b="17753"/>
          <a:stretch/>
        </p:blipFill>
        <p:spPr>
          <a:xfrm>
            <a:off x="-181700" y="-257175"/>
            <a:ext cx="9649551" cy="5667373"/>
          </a:xfrm>
          <a:prstGeom prst="rect">
            <a:avLst/>
          </a:prstGeom>
          <a:noFill/>
          <a:ln>
            <a:noFill/>
          </a:ln>
        </p:spPr>
      </p:pic>
      <p:sp>
        <p:nvSpPr>
          <p:cNvPr id="1260" name="Google Shape;1260;p133"/>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133"/>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133"/>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133"/>
          <p:cNvSpPr txBox="1">
            <a:spLocks noGrp="1"/>
          </p:cNvSpPr>
          <p:nvPr>
            <p:ph type="body" idx="1"/>
          </p:nvPr>
        </p:nvSpPr>
        <p:spPr>
          <a:xfrm>
            <a:off x="713225" y="1475125"/>
            <a:ext cx="7717500" cy="31281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1264" name="Google Shape;1264;p133"/>
          <p:cNvSpPr txBox="1">
            <a:spLocks noGrp="1"/>
          </p:cNvSpPr>
          <p:nvPr>
            <p:ph type="title"/>
          </p:nvPr>
        </p:nvSpPr>
        <p:spPr>
          <a:xfrm>
            <a:off x="718150" y="540000"/>
            <a:ext cx="77058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pic>
        <p:nvPicPr>
          <p:cNvPr id="1265" name="Google Shape;1265;p133"/>
          <p:cNvPicPr preferRelativeResize="0"/>
          <p:nvPr/>
        </p:nvPicPr>
        <p:blipFill rotWithShape="1">
          <a:blip r:embed="rId3">
            <a:alphaModFix amt="75000"/>
          </a:blip>
          <a:srcRect l="-60" t="535" b="73705"/>
          <a:stretch/>
        </p:blipFill>
        <p:spPr>
          <a:xfrm rot="5400003">
            <a:off x="-2495438" y="2110890"/>
            <a:ext cx="5461376" cy="870545"/>
          </a:xfrm>
          <a:prstGeom prst="rect">
            <a:avLst/>
          </a:prstGeom>
          <a:noFill/>
          <a:ln>
            <a:noFill/>
          </a:ln>
        </p:spPr>
      </p:pic>
      <p:pic>
        <p:nvPicPr>
          <p:cNvPr id="1266" name="Google Shape;1266;p133"/>
          <p:cNvPicPr preferRelativeResize="0"/>
          <p:nvPr/>
        </p:nvPicPr>
        <p:blipFill rotWithShape="1">
          <a:blip r:embed="rId3">
            <a:alphaModFix amt="75000"/>
          </a:blip>
          <a:srcRect l="-60" t="535" b="73705"/>
          <a:stretch/>
        </p:blipFill>
        <p:spPr>
          <a:xfrm rot="-5399997">
            <a:off x="6178013" y="2110891"/>
            <a:ext cx="5461376" cy="870545"/>
          </a:xfrm>
          <a:prstGeom prst="rect">
            <a:avLst/>
          </a:prstGeom>
          <a:noFill/>
          <a:ln>
            <a:noFill/>
          </a:ln>
        </p:spPr>
      </p:pic>
    </p:spTree>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matchingName="Title and three columns">
  <p:cSld name="CUSTOM_3">
    <p:spTree>
      <p:nvGrpSpPr>
        <p:cNvPr id="1" name="Shape 1267"/>
        <p:cNvGrpSpPr/>
        <p:nvPr/>
      </p:nvGrpSpPr>
      <p:grpSpPr>
        <a:xfrm>
          <a:off x="0" y="0"/>
          <a:ext cx="0" cy="0"/>
          <a:chOff x="0" y="0"/>
          <a:chExt cx="0" cy="0"/>
        </a:xfrm>
      </p:grpSpPr>
      <p:pic>
        <p:nvPicPr>
          <p:cNvPr id="1268" name="Google Shape;1268;p134"/>
          <p:cNvPicPr preferRelativeResize="0"/>
          <p:nvPr/>
        </p:nvPicPr>
        <p:blipFill rotWithShape="1">
          <a:blip r:embed="rId2">
            <a:alphaModFix/>
          </a:blip>
          <a:srcRect t="1620" b="17753"/>
          <a:stretch/>
        </p:blipFill>
        <p:spPr>
          <a:xfrm>
            <a:off x="-181700" y="-257175"/>
            <a:ext cx="9649551" cy="5667373"/>
          </a:xfrm>
          <a:prstGeom prst="rect">
            <a:avLst/>
          </a:prstGeom>
          <a:noFill/>
          <a:ln>
            <a:noFill/>
          </a:ln>
        </p:spPr>
      </p:pic>
      <p:sp>
        <p:nvSpPr>
          <p:cNvPr id="1269" name="Google Shape;1269;p134"/>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134"/>
          <p:cNvSpPr txBox="1">
            <a:spLocks noGrp="1"/>
          </p:cNvSpPr>
          <p:nvPr>
            <p:ph type="title"/>
          </p:nvPr>
        </p:nvSpPr>
        <p:spPr>
          <a:xfrm rot="-1114">
            <a:off x="726775" y="2183450"/>
            <a:ext cx="2778300" cy="827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000"/>
              <a:buNone/>
              <a:defRPr sz="2000">
                <a:solidFill>
                  <a:schemeClr val="accent1"/>
                </a:solidFill>
              </a:defRPr>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1271" name="Google Shape;1271;p134"/>
          <p:cNvSpPr txBox="1">
            <a:spLocks noGrp="1"/>
          </p:cNvSpPr>
          <p:nvPr>
            <p:ph type="subTitle" idx="1"/>
          </p:nvPr>
        </p:nvSpPr>
        <p:spPr>
          <a:xfrm rot="371">
            <a:off x="726775" y="2991552"/>
            <a:ext cx="2778300" cy="484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72" name="Google Shape;1272;p134"/>
          <p:cNvSpPr txBox="1">
            <a:spLocks noGrp="1"/>
          </p:cNvSpPr>
          <p:nvPr>
            <p:ph type="title" idx="2"/>
          </p:nvPr>
        </p:nvSpPr>
        <p:spPr>
          <a:xfrm>
            <a:off x="3189587" y="3304275"/>
            <a:ext cx="2778300" cy="828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000"/>
              <a:buNone/>
              <a:defRPr sz="2000">
                <a:solidFill>
                  <a:schemeClr val="accent1"/>
                </a:solidFill>
              </a:defRPr>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1273" name="Google Shape;1273;p134"/>
          <p:cNvSpPr txBox="1">
            <a:spLocks noGrp="1"/>
          </p:cNvSpPr>
          <p:nvPr>
            <p:ph type="subTitle" idx="3"/>
          </p:nvPr>
        </p:nvSpPr>
        <p:spPr>
          <a:xfrm>
            <a:off x="3189587" y="4114925"/>
            <a:ext cx="2778300" cy="484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74" name="Google Shape;1274;p134"/>
          <p:cNvSpPr txBox="1">
            <a:spLocks noGrp="1"/>
          </p:cNvSpPr>
          <p:nvPr>
            <p:ph type="title" idx="4"/>
          </p:nvPr>
        </p:nvSpPr>
        <p:spPr>
          <a:xfrm>
            <a:off x="5652399" y="2182150"/>
            <a:ext cx="2778300" cy="828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000"/>
              <a:buNone/>
              <a:defRPr sz="2000">
                <a:solidFill>
                  <a:schemeClr val="accent1"/>
                </a:solidFill>
              </a:defRPr>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1275" name="Google Shape;1275;p134"/>
          <p:cNvSpPr txBox="1">
            <a:spLocks noGrp="1"/>
          </p:cNvSpPr>
          <p:nvPr>
            <p:ph type="subTitle" idx="5"/>
          </p:nvPr>
        </p:nvSpPr>
        <p:spPr>
          <a:xfrm>
            <a:off x="5652399" y="2991875"/>
            <a:ext cx="2778300" cy="484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76" name="Google Shape;1276;p134"/>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134"/>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278" name="Google Shape;1278;p134"/>
          <p:cNvPicPr preferRelativeResize="0"/>
          <p:nvPr/>
        </p:nvPicPr>
        <p:blipFill rotWithShape="1">
          <a:blip r:embed="rId3">
            <a:alphaModFix amt="75000"/>
          </a:blip>
          <a:srcRect l="16597" t="23395"/>
          <a:stretch/>
        </p:blipFill>
        <p:spPr>
          <a:xfrm rot="-5400000">
            <a:off x="-1349762" y="941737"/>
            <a:ext cx="5684874" cy="3233001"/>
          </a:xfrm>
          <a:prstGeom prst="rect">
            <a:avLst/>
          </a:prstGeom>
          <a:noFill/>
          <a:ln>
            <a:noFill/>
          </a:ln>
        </p:spPr>
      </p:pic>
      <p:pic>
        <p:nvPicPr>
          <p:cNvPr id="1279" name="Google Shape;1279;p134"/>
          <p:cNvPicPr preferRelativeResize="0"/>
          <p:nvPr/>
        </p:nvPicPr>
        <p:blipFill rotWithShape="1">
          <a:blip r:embed="rId3">
            <a:alphaModFix amt="75000"/>
          </a:blip>
          <a:srcRect l="23059" t="16268"/>
          <a:stretch/>
        </p:blipFill>
        <p:spPr>
          <a:xfrm rot="5400004">
            <a:off x="5600637" y="400113"/>
            <a:ext cx="4438774" cy="2990847"/>
          </a:xfrm>
          <a:prstGeom prst="rect">
            <a:avLst/>
          </a:prstGeom>
          <a:noFill/>
          <a:ln>
            <a:noFill/>
          </a:ln>
        </p:spPr>
      </p:pic>
      <p:sp>
        <p:nvSpPr>
          <p:cNvPr id="1280" name="Google Shape;1280;p134"/>
          <p:cNvSpPr txBox="1">
            <a:spLocks noGrp="1"/>
          </p:cNvSpPr>
          <p:nvPr>
            <p:ph type="title" idx="6"/>
          </p:nvPr>
        </p:nvSpPr>
        <p:spPr>
          <a:xfrm>
            <a:off x="718150" y="540000"/>
            <a:ext cx="77058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matchingName="Title and three columns 1">
  <p:cSld name="CUSTOM_3_1">
    <p:spTree>
      <p:nvGrpSpPr>
        <p:cNvPr id="1" name="Shape 1281"/>
        <p:cNvGrpSpPr/>
        <p:nvPr/>
      </p:nvGrpSpPr>
      <p:grpSpPr>
        <a:xfrm>
          <a:off x="0" y="0"/>
          <a:ext cx="0" cy="0"/>
          <a:chOff x="0" y="0"/>
          <a:chExt cx="0" cy="0"/>
        </a:xfrm>
      </p:grpSpPr>
      <p:pic>
        <p:nvPicPr>
          <p:cNvPr id="1282" name="Google Shape;1282;p135"/>
          <p:cNvPicPr preferRelativeResize="0"/>
          <p:nvPr/>
        </p:nvPicPr>
        <p:blipFill rotWithShape="1">
          <a:blip r:embed="rId2">
            <a:alphaModFix/>
          </a:blip>
          <a:srcRect t="1620" b="17753"/>
          <a:stretch/>
        </p:blipFill>
        <p:spPr>
          <a:xfrm>
            <a:off x="-181700" y="-257175"/>
            <a:ext cx="9649551" cy="5667373"/>
          </a:xfrm>
          <a:prstGeom prst="rect">
            <a:avLst/>
          </a:prstGeom>
          <a:noFill/>
          <a:ln>
            <a:noFill/>
          </a:ln>
        </p:spPr>
      </p:pic>
      <p:sp>
        <p:nvSpPr>
          <p:cNvPr id="1283" name="Google Shape;1283;p135"/>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135"/>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135"/>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135"/>
          <p:cNvSpPr txBox="1">
            <a:spLocks noGrp="1"/>
          </p:cNvSpPr>
          <p:nvPr>
            <p:ph type="title"/>
          </p:nvPr>
        </p:nvSpPr>
        <p:spPr>
          <a:xfrm>
            <a:off x="1600200" y="1345325"/>
            <a:ext cx="5943600" cy="387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000"/>
              <a:buNone/>
              <a:defRPr sz="20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1287" name="Google Shape;1287;p135"/>
          <p:cNvSpPr txBox="1">
            <a:spLocks noGrp="1"/>
          </p:cNvSpPr>
          <p:nvPr>
            <p:ph type="subTitle" idx="1"/>
          </p:nvPr>
        </p:nvSpPr>
        <p:spPr>
          <a:xfrm>
            <a:off x="1600200" y="1576824"/>
            <a:ext cx="5943600" cy="76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88" name="Google Shape;1288;p135"/>
          <p:cNvSpPr txBox="1">
            <a:spLocks noGrp="1"/>
          </p:cNvSpPr>
          <p:nvPr>
            <p:ph type="title" idx="2"/>
          </p:nvPr>
        </p:nvSpPr>
        <p:spPr>
          <a:xfrm>
            <a:off x="1600200" y="2491787"/>
            <a:ext cx="5943600" cy="387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000"/>
              <a:buNone/>
              <a:defRPr sz="20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1289" name="Google Shape;1289;p135"/>
          <p:cNvSpPr txBox="1">
            <a:spLocks noGrp="1"/>
          </p:cNvSpPr>
          <p:nvPr>
            <p:ph type="subTitle" idx="3"/>
          </p:nvPr>
        </p:nvSpPr>
        <p:spPr>
          <a:xfrm>
            <a:off x="1600200" y="2721226"/>
            <a:ext cx="5943600" cy="780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90" name="Google Shape;1290;p135"/>
          <p:cNvSpPr txBox="1">
            <a:spLocks noGrp="1"/>
          </p:cNvSpPr>
          <p:nvPr>
            <p:ph type="title" idx="4"/>
          </p:nvPr>
        </p:nvSpPr>
        <p:spPr>
          <a:xfrm>
            <a:off x="1593425" y="3636142"/>
            <a:ext cx="5943600" cy="387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000"/>
              <a:buNone/>
              <a:defRPr sz="20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1291" name="Google Shape;1291;p135"/>
          <p:cNvSpPr txBox="1">
            <a:spLocks noGrp="1"/>
          </p:cNvSpPr>
          <p:nvPr>
            <p:ph type="subTitle" idx="5"/>
          </p:nvPr>
        </p:nvSpPr>
        <p:spPr>
          <a:xfrm>
            <a:off x="1593425" y="3867801"/>
            <a:ext cx="5943600" cy="76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pic>
        <p:nvPicPr>
          <p:cNvPr id="1292" name="Google Shape;1292;p135"/>
          <p:cNvPicPr preferRelativeResize="0"/>
          <p:nvPr/>
        </p:nvPicPr>
        <p:blipFill rotWithShape="1">
          <a:blip r:embed="rId3">
            <a:alphaModFix amt="75000"/>
          </a:blip>
          <a:srcRect l="-60" t="535" b="66797"/>
          <a:stretch/>
        </p:blipFill>
        <p:spPr>
          <a:xfrm rot="-5399997">
            <a:off x="5922077" y="1921653"/>
            <a:ext cx="5772273" cy="1166871"/>
          </a:xfrm>
          <a:prstGeom prst="rect">
            <a:avLst/>
          </a:prstGeom>
          <a:noFill/>
          <a:ln>
            <a:noFill/>
          </a:ln>
        </p:spPr>
      </p:pic>
      <p:pic>
        <p:nvPicPr>
          <p:cNvPr id="1293" name="Google Shape;1293;p135"/>
          <p:cNvPicPr preferRelativeResize="0"/>
          <p:nvPr/>
        </p:nvPicPr>
        <p:blipFill rotWithShape="1">
          <a:blip r:embed="rId3">
            <a:alphaModFix amt="75000"/>
          </a:blip>
          <a:srcRect l="-60" t="535" b="66797"/>
          <a:stretch/>
        </p:blipFill>
        <p:spPr>
          <a:xfrm rot="5400003">
            <a:off x="-2553948" y="1988316"/>
            <a:ext cx="5772273" cy="1166871"/>
          </a:xfrm>
          <a:prstGeom prst="rect">
            <a:avLst/>
          </a:prstGeom>
          <a:noFill/>
          <a:ln>
            <a:noFill/>
          </a:ln>
        </p:spPr>
      </p:pic>
      <p:sp>
        <p:nvSpPr>
          <p:cNvPr id="1294" name="Google Shape;1294;p135"/>
          <p:cNvSpPr txBox="1">
            <a:spLocks noGrp="1"/>
          </p:cNvSpPr>
          <p:nvPr>
            <p:ph type="title" idx="6"/>
          </p:nvPr>
        </p:nvSpPr>
        <p:spPr>
          <a:xfrm>
            <a:off x="718150" y="540000"/>
            <a:ext cx="7705800" cy="572700"/>
          </a:xfrm>
          <a:prstGeom prst="rect">
            <a:avLst/>
          </a:prstGeom>
        </p:spPr>
        <p:txBody>
          <a:bodyPr spcFirstLastPara="1" wrap="square" lIns="91425" tIns="91425" rIns="91425" bIns="91425" anchor="ctr" anchorCtr="0">
            <a:noAutofit/>
          </a:bodyPr>
          <a:lstStyle>
            <a:lvl1pPr lvl="0" algn="ctr" rtl="0">
              <a:lnSpc>
                <a:spcPct val="115000"/>
              </a:lnSpc>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62"/>
        <p:cNvGrpSpPr/>
        <p:nvPr/>
      </p:nvGrpSpPr>
      <p:grpSpPr>
        <a:xfrm>
          <a:off x="0" y="0"/>
          <a:ext cx="0" cy="0"/>
          <a:chOff x="0" y="0"/>
          <a:chExt cx="0" cy="0"/>
        </a:xfrm>
      </p:grpSpPr>
      <p:pic>
        <p:nvPicPr>
          <p:cNvPr id="63" name="Google Shape;63;p15"/>
          <p:cNvPicPr preferRelativeResize="0"/>
          <p:nvPr/>
        </p:nvPicPr>
        <p:blipFill rotWithShape="1">
          <a:blip r:embed="rId2">
            <a:alphaModFix/>
          </a:blip>
          <a:srcRect t="1620" b="17753"/>
          <a:stretch/>
        </p:blipFill>
        <p:spPr>
          <a:xfrm>
            <a:off x="-181700" y="-257175"/>
            <a:ext cx="9649551" cy="5667373"/>
          </a:xfrm>
          <a:prstGeom prst="rect">
            <a:avLst/>
          </a:prstGeom>
          <a:noFill/>
          <a:ln>
            <a:noFill/>
          </a:ln>
        </p:spPr>
      </p:pic>
      <p:sp>
        <p:nvSpPr>
          <p:cNvPr id="64" name="Google Shape;64;p15"/>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5"/>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15"/>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15"/>
          <p:cNvSpPr txBox="1">
            <a:spLocks noGrp="1"/>
          </p:cNvSpPr>
          <p:nvPr>
            <p:ph type="title"/>
          </p:nvPr>
        </p:nvSpPr>
        <p:spPr>
          <a:xfrm>
            <a:off x="4491888" y="1682463"/>
            <a:ext cx="3312300" cy="1113000"/>
          </a:xfrm>
          <a:prstGeom prst="rect">
            <a:avLst/>
          </a:prstGeom>
        </p:spPr>
        <p:txBody>
          <a:bodyPr spcFirstLastPara="1" wrap="square" lIns="91425" tIns="91425" rIns="91425" bIns="91425" anchor="b" anchorCtr="0">
            <a:noAutofit/>
          </a:bodyPr>
          <a:lstStyle>
            <a:lvl1pPr lvl="0" rtl="0">
              <a:spcBef>
                <a:spcPts val="0"/>
              </a:spcBef>
              <a:spcAft>
                <a:spcPts val="0"/>
              </a:spcAft>
              <a:buSzPts val="3600"/>
              <a:buNone/>
              <a:defRPr sz="3700">
                <a:solidFill>
                  <a:schemeClr val="accent1"/>
                </a:solidFill>
              </a:defRPr>
            </a:lvl1pPr>
            <a:lvl2pPr lvl="1" algn="ctr" rtl="0">
              <a:spcBef>
                <a:spcPts val="0"/>
              </a:spcBef>
              <a:spcAft>
                <a:spcPts val="0"/>
              </a:spcAft>
              <a:buClr>
                <a:schemeClr val="lt1"/>
              </a:buClr>
              <a:buSzPts val="3600"/>
              <a:buNone/>
              <a:defRPr sz="3600">
                <a:solidFill>
                  <a:schemeClr val="lt1"/>
                </a:solidFill>
              </a:defRPr>
            </a:lvl2pPr>
            <a:lvl3pPr lvl="2" algn="ctr" rtl="0">
              <a:spcBef>
                <a:spcPts val="0"/>
              </a:spcBef>
              <a:spcAft>
                <a:spcPts val="0"/>
              </a:spcAft>
              <a:buClr>
                <a:schemeClr val="lt1"/>
              </a:buClr>
              <a:buSzPts val="3600"/>
              <a:buNone/>
              <a:defRPr sz="3600">
                <a:solidFill>
                  <a:schemeClr val="lt1"/>
                </a:solidFill>
              </a:defRPr>
            </a:lvl3pPr>
            <a:lvl4pPr lvl="3" algn="ctr" rtl="0">
              <a:spcBef>
                <a:spcPts val="0"/>
              </a:spcBef>
              <a:spcAft>
                <a:spcPts val="0"/>
              </a:spcAft>
              <a:buClr>
                <a:schemeClr val="lt1"/>
              </a:buClr>
              <a:buSzPts val="3600"/>
              <a:buNone/>
              <a:defRPr sz="3600">
                <a:solidFill>
                  <a:schemeClr val="lt1"/>
                </a:solidFill>
              </a:defRPr>
            </a:lvl4pPr>
            <a:lvl5pPr lvl="4" algn="ctr" rtl="0">
              <a:spcBef>
                <a:spcPts val="0"/>
              </a:spcBef>
              <a:spcAft>
                <a:spcPts val="0"/>
              </a:spcAft>
              <a:buClr>
                <a:schemeClr val="lt1"/>
              </a:buClr>
              <a:buSzPts val="3600"/>
              <a:buNone/>
              <a:defRPr sz="3600">
                <a:solidFill>
                  <a:schemeClr val="lt1"/>
                </a:solidFill>
              </a:defRPr>
            </a:lvl5pPr>
            <a:lvl6pPr lvl="5" algn="ctr" rtl="0">
              <a:spcBef>
                <a:spcPts val="0"/>
              </a:spcBef>
              <a:spcAft>
                <a:spcPts val="0"/>
              </a:spcAft>
              <a:buClr>
                <a:schemeClr val="lt1"/>
              </a:buClr>
              <a:buSzPts val="3600"/>
              <a:buNone/>
              <a:defRPr sz="3600">
                <a:solidFill>
                  <a:schemeClr val="lt1"/>
                </a:solidFill>
              </a:defRPr>
            </a:lvl6pPr>
            <a:lvl7pPr lvl="6" algn="ctr" rtl="0">
              <a:spcBef>
                <a:spcPts val="0"/>
              </a:spcBef>
              <a:spcAft>
                <a:spcPts val="0"/>
              </a:spcAft>
              <a:buClr>
                <a:schemeClr val="lt1"/>
              </a:buClr>
              <a:buSzPts val="3600"/>
              <a:buNone/>
              <a:defRPr sz="3600">
                <a:solidFill>
                  <a:schemeClr val="lt1"/>
                </a:solidFill>
              </a:defRPr>
            </a:lvl7pPr>
            <a:lvl8pPr lvl="7" algn="ctr" rtl="0">
              <a:spcBef>
                <a:spcPts val="0"/>
              </a:spcBef>
              <a:spcAft>
                <a:spcPts val="0"/>
              </a:spcAft>
              <a:buClr>
                <a:schemeClr val="lt1"/>
              </a:buClr>
              <a:buSzPts val="3600"/>
              <a:buNone/>
              <a:defRPr sz="3600">
                <a:solidFill>
                  <a:schemeClr val="lt1"/>
                </a:solidFill>
              </a:defRPr>
            </a:lvl8pPr>
            <a:lvl9pPr lvl="8" algn="ctr" rtl="0">
              <a:spcBef>
                <a:spcPts val="0"/>
              </a:spcBef>
              <a:spcAft>
                <a:spcPts val="0"/>
              </a:spcAft>
              <a:buClr>
                <a:schemeClr val="lt1"/>
              </a:buClr>
              <a:buSzPts val="3600"/>
              <a:buNone/>
              <a:defRPr sz="3600">
                <a:solidFill>
                  <a:schemeClr val="lt1"/>
                </a:solidFill>
              </a:defRPr>
            </a:lvl9pPr>
          </a:lstStyle>
          <a:p>
            <a:endParaRPr/>
          </a:p>
        </p:txBody>
      </p:sp>
      <p:sp>
        <p:nvSpPr>
          <p:cNvPr id="68" name="Google Shape;68;p15"/>
          <p:cNvSpPr txBox="1">
            <a:spLocks noGrp="1"/>
          </p:cNvSpPr>
          <p:nvPr>
            <p:ph type="subTitle" idx="1"/>
          </p:nvPr>
        </p:nvSpPr>
        <p:spPr>
          <a:xfrm>
            <a:off x="4491888" y="2851113"/>
            <a:ext cx="3312300" cy="609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400"/>
              <a:buNone/>
              <a:defRPr sz="1600">
                <a:solidFill>
                  <a:schemeClr val="lt1"/>
                </a:solidFill>
              </a:defRPr>
            </a:lvl1pPr>
            <a:lvl2pPr lvl="1" algn="ctr" rtl="0">
              <a:lnSpc>
                <a:spcPct val="100000"/>
              </a:lnSpc>
              <a:spcBef>
                <a:spcPts val="0"/>
              </a:spcBef>
              <a:spcAft>
                <a:spcPts val="0"/>
              </a:spcAft>
              <a:buClr>
                <a:schemeClr val="lt1"/>
              </a:buClr>
              <a:buSzPts val="1400"/>
              <a:buNone/>
              <a:defRPr>
                <a:solidFill>
                  <a:schemeClr val="lt1"/>
                </a:solidFill>
              </a:defRPr>
            </a:lvl2pPr>
            <a:lvl3pPr lvl="2" algn="ctr" rtl="0">
              <a:lnSpc>
                <a:spcPct val="100000"/>
              </a:lnSpc>
              <a:spcBef>
                <a:spcPts val="0"/>
              </a:spcBef>
              <a:spcAft>
                <a:spcPts val="0"/>
              </a:spcAft>
              <a:buClr>
                <a:schemeClr val="lt1"/>
              </a:buClr>
              <a:buSzPts val="1400"/>
              <a:buNone/>
              <a:defRPr>
                <a:solidFill>
                  <a:schemeClr val="lt1"/>
                </a:solidFill>
              </a:defRPr>
            </a:lvl3pPr>
            <a:lvl4pPr lvl="3" algn="ctr" rtl="0">
              <a:lnSpc>
                <a:spcPct val="100000"/>
              </a:lnSpc>
              <a:spcBef>
                <a:spcPts val="0"/>
              </a:spcBef>
              <a:spcAft>
                <a:spcPts val="0"/>
              </a:spcAft>
              <a:buClr>
                <a:schemeClr val="lt1"/>
              </a:buClr>
              <a:buSzPts val="1400"/>
              <a:buNone/>
              <a:defRPr>
                <a:solidFill>
                  <a:schemeClr val="lt1"/>
                </a:solidFill>
              </a:defRPr>
            </a:lvl4pPr>
            <a:lvl5pPr lvl="4" algn="ctr" rtl="0">
              <a:lnSpc>
                <a:spcPct val="100000"/>
              </a:lnSpc>
              <a:spcBef>
                <a:spcPts val="0"/>
              </a:spcBef>
              <a:spcAft>
                <a:spcPts val="0"/>
              </a:spcAft>
              <a:buClr>
                <a:schemeClr val="lt1"/>
              </a:buClr>
              <a:buSzPts val="1400"/>
              <a:buNone/>
              <a:defRPr>
                <a:solidFill>
                  <a:schemeClr val="lt1"/>
                </a:solidFill>
              </a:defRPr>
            </a:lvl5pPr>
            <a:lvl6pPr lvl="5" algn="ctr" rtl="0">
              <a:lnSpc>
                <a:spcPct val="100000"/>
              </a:lnSpc>
              <a:spcBef>
                <a:spcPts val="0"/>
              </a:spcBef>
              <a:spcAft>
                <a:spcPts val="0"/>
              </a:spcAft>
              <a:buClr>
                <a:schemeClr val="lt1"/>
              </a:buClr>
              <a:buSzPts val="1400"/>
              <a:buNone/>
              <a:defRPr>
                <a:solidFill>
                  <a:schemeClr val="lt1"/>
                </a:solidFill>
              </a:defRPr>
            </a:lvl6pPr>
            <a:lvl7pPr lvl="6" algn="ctr" rtl="0">
              <a:lnSpc>
                <a:spcPct val="100000"/>
              </a:lnSpc>
              <a:spcBef>
                <a:spcPts val="0"/>
              </a:spcBef>
              <a:spcAft>
                <a:spcPts val="0"/>
              </a:spcAft>
              <a:buClr>
                <a:schemeClr val="lt1"/>
              </a:buClr>
              <a:buSzPts val="1400"/>
              <a:buNone/>
              <a:defRPr>
                <a:solidFill>
                  <a:schemeClr val="lt1"/>
                </a:solidFill>
              </a:defRPr>
            </a:lvl7pPr>
            <a:lvl8pPr lvl="7" algn="ctr" rtl="0">
              <a:lnSpc>
                <a:spcPct val="100000"/>
              </a:lnSpc>
              <a:spcBef>
                <a:spcPts val="0"/>
              </a:spcBef>
              <a:spcAft>
                <a:spcPts val="0"/>
              </a:spcAft>
              <a:buClr>
                <a:schemeClr val="lt1"/>
              </a:buClr>
              <a:buSzPts val="1400"/>
              <a:buNone/>
              <a:defRPr>
                <a:solidFill>
                  <a:schemeClr val="lt1"/>
                </a:solidFill>
              </a:defRPr>
            </a:lvl8pPr>
            <a:lvl9pPr lvl="8" algn="ctr" rtl="0">
              <a:lnSpc>
                <a:spcPct val="100000"/>
              </a:lnSpc>
              <a:spcBef>
                <a:spcPts val="0"/>
              </a:spcBef>
              <a:spcAft>
                <a:spcPts val="0"/>
              </a:spcAft>
              <a:buClr>
                <a:schemeClr val="lt1"/>
              </a:buClr>
              <a:buSzPts val="1400"/>
              <a:buNone/>
              <a:defRPr>
                <a:solidFill>
                  <a:schemeClr val="lt1"/>
                </a:solidFill>
              </a:defRPr>
            </a:lvl9pPr>
          </a:lstStyle>
          <a:p>
            <a:endParaRPr/>
          </a:p>
        </p:txBody>
      </p:sp>
      <p:sp>
        <p:nvSpPr>
          <p:cNvPr id="69" name="Google Shape;69;p15"/>
          <p:cNvSpPr txBox="1">
            <a:spLocks noGrp="1"/>
          </p:cNvSpPr>
          <p:nvPr>
            <p:ph type="title" idx="2" hasCustomPrompt="1"/>
          </p:nvPr>
        </p:nvSpPr>
        <p:spPr>
          <a:xfrm>
            <a:off x="1931113" y="1872250"/>
            <a:ext cx="1728900" cy="11886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6000"/>
              <a:buNone/>
              <a:defRPr sz="82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pic>
        <p:nvPicPr>
          <p:cNvPr id="70" name="Google Shape;70;p15"/>
          <p:cNvPicPr preferRelativeResize="0"/>
          <p:nvPr/>
        </p:nvPicPr>
        <p:blipFill>
          <a:blip r:embed="rId3">
            <a:alphaModFix amt="75000"/>
          </a:blip>
          <a:stretch>
            <a:fillRect/>
          </a:stretch>
        </p:blipFill>
        <p:spPr>
          <a:xfrm>
            <a:off x="-1015800" y="-419100"/>
            <a:ext cx="6190054" cy="3832501"/>
          </a:xfrm>
          <a:prstGeom prst="rect">
            <a:avLst/>
          </a:prstGeom>
          <a:noFill/>
          <a:ln>
            <a:noFill/>
          </a:ln>
        </p:spPr>
      </p:pic>
      <p:pic>
        <p:nvPicPr>
          <p:cNvPr id="71" name="Google Shape;71;p15"/>
          <p:cNvPicPr preferRelativeResize="0"/>
          <p:nvPr/>
        </p:nvPicPr>
        <p:blipFill>
          <a:blip r:embed="rId3">
            <a:alphaModFix amt="75000"/>
          </a:blip>
          <a:stretch>
            <a:fillRect/>
          </a:stretch>
        </p:blipFill>
        <p:spPr>
          <a:xfrm rot="10800000">
            <a:off x="4352926" y="1967775"/>
            <a:ext cx="5790899" cy="3585375"/>
          </a:xfrm>
          <a:prstGeom prst="rect">
            <a:avLst/>
          </a:prstGeom>
          <a:noFill/>
          <a:ln>
            <a:noFill/>
          </a:ln>
        </p:spPr>
      </p:pic>
    </p:spTree>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matchingName="Title and four columns">
  <p:cSld name="CUSTOM_4_2">
    <p:spTree>
      <p:nvGrpSpPr>
        <p:cNvPr id="1" name="Shape 1295"/>
        <p:cNvGrpSpPr/>
        <p:nvPr/>
      </p:nvGrpSpPr>
      <p:grpSpPr>
        <a:xfrm>
          <a:off x="0" y="0"/>
          <a:ext cx="0" cy="0"/>
          <a:chOff x="0" y="0"/>
          <a:chExt cx="0" cy="0"/>
        </a:xfrm>
      </p:grpSpPr>
      <p:pic>
        <p:nvPicPr>
          <p:cNvPr id="1296" name="Google Shape;1296;p136"/>
          <p:cNvPicPr preferRelativeResize="0"/>
          <p:nvPr/>
        </p:nvPicPr>
        <p:blipFill rotWithShape="1">
          <a:blip r:embed="rId2">
            <a:alphaModFix/>
          </a:blip>
          <a:srcRect t="1620" b="17753"/>
          <a:stretch/>
        </p:blipFill>
        <p:spPr>
          <a:xfrm>
            <a:off x="-181700" y="-257175"/>
            <a:ext cx="9649551" cy="5667373"/>
          </a:xfrm>
          <a:prstGeom prst="rect">
            <a:avLst/>
          </a:prstGeom>
          <a:noFill/>
          <a:ln>
            <a:noFill/>
          </a:ln>
        </p:spPr>
      </p:pic>
      <p:sp>
        <p:nvSpPr>
          <p:cNvPr id="1297" name="Google Shape;1297;p136"/>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136"/>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136"/>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136"/>
          <p:cNvSpPr txBox="1">
            <a:spLocks noGrp="1"/>
          </p:cNvSpPr>
          <p:nvPr>
            <p:ph type="subTitle" idx="1"/>
          </p:nvPr>
        </p:nvSpPr>
        <p:spPr>
          <a:xfrm>
            <a:off x="2109048" y="1553404"/>
            <a:ext cx="2315400" cy="457200"/>
          </a:xfrm>
          <a:prstGeom prst="rect">
            <a:avLst/>
          </a:prstGeom>
        </p:spPr>
        <p:txBody>
          <a:bodyPr spcFirstLastPara="1" wrap="square" lIns="91425" tIns="91425" rIns="91425" bIns="91425" anchor="b" anchorCtr="0">
            <a:noAutofit/>
          </a:bodyPr>
          <a:lstStyle>
            <a:lvl1pPr lvl="0" rtl="0">
              <a:spcBef>
                <a:spcPts val="0"/>
              </a:spcBef>
              <a:spcAft>
                <a:spcPts val="0"/>
              </a:spcAft>
              <a:buNone/>
              <a:defRPr sz="2000">
                <a:solidFill>
                  <a:schemeClr val="accent1"/>
                </a:solidFill>
                <a:latin typeface="Audiowide"/>
                <a:ea typeface="Audiowide"/>
                <a:cs typeface="Audiowide"/>
                <a:sym typeface="Audiowide"/>
              </a:defRPr>
            </a:lvl1pPr>
            <a:lvl2pPr lvl="1" rtl="0">
              <a:spcBef>
                <a:spcPts val="0"/>
              </a:spcBef>
              <a:spcAft>
                <a:spcPts val="0"/>
              </a:spcAft>
              <a:buNone/>
              <a:defRPr sz="2000">
                <a:solidFill>
                  <a:schemeClr val="accent1"/>
                </a:solidFill>
                <a:latin typeface="Audiowide"/>
                <a:ea typeface="Audiowide"/>
                <a:cs typeface="Audiowide"/>
                <a:sym typeface="Audiowide"/>
              </a:defRPr>
            </a:lvl2pPr>
            <a:lvl3pPr lvl="2" rtl="0">
              <a:spcBef>
                <a:spcPts val="0"/>
              </a:spcBef>
              <a:spcAft>
                <a:spcPts val="0"/>
              </a:spcAft>
              <a:buNone/>
              <a:defRPr sz="2000">
                <a:solidFill>
                  <a:schemeClr val="accent1"/>
                </a:solidFill>
                <a:latin typeface="Audiowide"/>
                <a:ea typeface="Audiowide"/>
                <a:cs typeface="Audiowide"/>
                <a:sym typeface="Audiowide"/>
              </a:defRPr>
            </a:lvl3pPr>
            <a:lvl4pPr lvl="3" rtl="0">
              <a:spcBef>
                <a:spcPts val="0"/>
              </a:spcBef>
              <a:spcAft>
                <a:spcPts val="0"/>
              </a:spcAft>
              <a:buNone/>
              <a:defRPr sz="2000">
                <a:solidFill>
                  <a:schemeClr val="accent1"/>
                </a:solidFill>
                <a:latin typeface="Audiowide"/>
                <a:ea typeface="Audiowide"/>
                <a:cs typeface="Audiowide"/>
                <a:sym typeface="Audiowide"/>
              </a:defRPr>
            </a:lvl4pPr>
            <a:lvl5pPr lvl="4" rtl="0">
              <a:spcBef>
                <a:spcPts val="0"/>
              </a:spcBef>
              <a:spcAft>
                <a:spcPts val="0"/>
              </a:spcAft>
              <a:buNone/>
              <a:defRPr sz="2000">
                <a:solidFill>
                  <a:schemeClr val="accent1"/>
                </a:solidFill>
                <a:latin typeface="Audiowide"/>
                <a:ea typeface="Audiowide"/>
                <a:cs typeface="Audiowide"/>
                <a:sym typeface="Audiowide"/>
              </a:defRPr>
            </a:lvl5pPr>
            <a:lvl6pPr lvl="5" rtl="0">
              <a:spcBef>
                <a:spcPts val="0"/>
              </a:spcBef>
              <a:spcAft>
                <a:spcPts val="0"/>
              </a:spcAft>
              <a:buNone/>
              <a:defRPr sz="2000">
                <a:solidFill>
                  <a:schemeClr val="accent1"/>
                </a:solidFill>
                <a:latin typeface="Audiowide"/>
                <a:ea typeface="Audiowide"/>
                <a:cs typeface="Audiowide"/>
                <a:sym typeface="Audiowide"/>
              </a:defRPr>
            </a:lvl6pPr>
            <a:lvl7pPr lvl="6" rtl="0">
              <a:spcBef>
                <a:spcPts val="0"/>
              </a:spcBef>
              <a:spcAft>
                <a:spcPts val="0"/>
              </a:spcAft>
              <a:buNone/>
              <a:defRPr sz="2000">
                <a:solidFill>
                  <a:schemeClr val="accent1"/>
                </a:solidFill>
                <a:latin typeface="Audiowide"/>
                <a:ea typeface="Audiowide"/>
                <a:cs typeface="Audiowide"/>
                <a:sym typeface="Audiowide"/>
              </a:defRPr>
            </a:lvl7pPr>
            <a:lvl8pPr lvl="7" rtl="0">
              <a:spcBef>
                <a:spcPts val="0"/>
              </a:spcBef>
              <a:spcAft>
                <a:spcPts val="0"/>
              </a:spcAft>
              <a:buNone/>
              <a:defRPr sz="2000">
                <a:solidFill>
                  <a:schemeClr val="accent1"/>
                </a:solidFill>
                <a:latin typeface="Audiowide"/>
                <a:ea typeface="Audiowide"/>
                <a:cs typeface="Audiowide"/>
                <a:sym typeface="Audiowide"/>
              </a:defRPr>
            </a:lvl8pPr>
            <a:lvl9pPr lvl="8" rtl="0">
              <a:spcBef>
                <a:spcPts val="0"/>
              </a:spcBef>
              <a:spcAft>
                <a:spcPts val="0"/>
              </a:spcAft>
              <a:buNone/>
              <a:defRPr sz="2000">
                <a:solidFill>
                  <a:schemeClr val="accent1"/>
                </a:solidFill>
                <a:latin typeface="Audiowide"/>
                <a:ea typeface="Audiowide"/>
                <a:cs typeface="Audiowide"/>
                <a:sym typeface="Audiowide"/>
              </a:defRPr>
            </a:lvl9pPr>
          </a:lstStyle>
          <a:p>
            <a:endParaRPr/>
          </a:p>
        </p:txBody>
      </p:sp>
      <p:sp>
        <p:nvSpPr>
          <p:cNvPr id="1301" name="Google Shape;1301;p136"/>
          <p:cNvSpPr txBox="1">
            <a:spLocks noGrp="1"/>
          </p:cNvSpPr>
          <p:nvPr>
            <p:ph type="subTitle" idx="2"/>
          </p:nvPr>
        </p:nvSpPr>
        <p:spPr>
          <a:xfrm>
            <a:off x="2109047" y="1915655"/>
            <a:ext cx="2315400" cy="484500"/>
          </a:xfrm>
          <a:prstGeom prst="rect">
            <a:avLst/>
          </a:prstGeom>
        </p:spPr>
        <p:txBody>
          <a:bodyPr spcFirstLastPara="1" wrap="square" lIns="91425" tIns="91425" rIns="91425" bIns="91425" anchor="t" anchorCtr="0">
            <a:noAutofit/>
          </a:bodyPr>
          <a:lstStyle>
            <a:lvl1pPr lvl="0" rtl="0">
              <a:spcBef>
                <a:spcPts val="0"/>
              </a:spcBef>
              <a:spcAft>
                <a:spcPts val="0"/>
              </a:spcAft>
              <a:buNone/>
              <a:defRPr>
                <a:solidFill>
                  <a:schemeClr val="lt1"/>
                </a:solidFill>
              </a:defRPr>
            </a:lvl1pPr>
            <a:lvl2pPr lvl="1" rtl="0">
              <a:spcBef>
                <a:spcPts val="0"/>
              </a:spcBef>
              <a:spcAft>
                <a:spcPts val="0"/>
              </a:spcAft>
              <a:buNone/>
              <a:defRPr>
                <a:solidFill>
                  <a:schemeClr val="lt1"/>
                </a:solidFill>
              </a:defRPr>
            </a:lvl2pPr>
            <a:lvl3pPr lvl="2" rtl="0">
              <a:spcBef>
                <a:spcPts val="0"/>
              </a:spcBef>
              <a:spcAft>
                <a:spcPts val="0"/>
              </a:spcAft>
              <a:buNone/>
              <a:defRPr>
                <a:solidFill>
                  <a:schemeClr val="lt1"/>
                </a:solidFill>
              </a:defRPr>
            </a:lvl3pPr>
            <a:lvl4pPr lvl="3" rtl="0">
              <a:spcBef>
                <a:spcPts val="0"/>
              </a:spcBef>
              <a:spcAft>
                <a:spcPts val="0"/>
              </a:spcAft>
              <a:buNone/>
              <a:defRPr>
                <a:solidFill>
                  <a:schemeClr val="lt1"/>
                </a:solidFill>
              </a:defRPr>
            </a:lvl4pPr>
            <a:lvl5pPr lvl="4" rtl="0">
              <a:spcBef>
                <a:spcPts val="0"/>
              </a:spcBef>
              <a:spcAft>
                <a:spcPts val="0"/>
              </a:spcAft>
              <a:buNone/>
              <a:defRPr>
                <a:solidFill>
                  <a:schemeClr val="lt1"/>
                </a:solidFill>
              </a:defRPr>
            </a:lvl5pPr>
            <a:lvl6pPr lvl="5" rtl="0">
              <a:spcBef>
                <a:spcPts val="0"/>
              </a:spcBef>
              <a:spcAft>
                <a:spcPts val="0"/>
              </a:spcAft>
              <a:buNone/>
              <a:defRPr>
                <a:solidFill>
                  <a:schemeClr val="lt1"/>
                </a:solidFill>
              </a:defRPr>
            </a:lvl6pPr>
            <a:lvl7pPr lvl="6" rtl="0">
              <a:spcBef>
                <a:spcPts val="0"/>
              </a:spcBef>
              <a:spcAft>
                <a:spcPts val="0"/>
              </a:spcAft>
              <a:buNone/>
              <a:defRPr>
                <a:solidFill>
                  <a:schemeClr val="lt1"/>
                </a:solidFill>
              </a:defRPr>
            </a:lvl7pPr>
            <a:lvl8pPr lvl="7" rtl="0">
              <a:spcBef>
                <a:spcPts val="0"/>
              </a:spcBef>
              <a:spcAft>
                <a:spcPts val="0"/>
              </a:spcAft>
              <a:buNone/>
              <a:defRPr>
                <a:solidFill>
                  <a:schemeClr val="lt1"/>
                </a:solidFill>
              </a:defRPr>
            </a:lvl8pPr>
            <a:lvl9pPr lvl="8" rtl="0">
              <a:spcBef>
                <a:spcPts val="0"/>
              </a:spcBef>
              <a:spcAft>
                <a:spcPts val="0"/>
              </a:spcAft>
              <a:buNone/>
              <a:defRPr>
                <a:solidFill>
                  <a:schemeClr val="lt1"/>
                </a:solidFill>
              </a:defRPr>
            </a:lvl9pPr>
          </a:lstStyle>
          <a:p>
            <a:endParaRPr/>
          </a:p>
        </p:txBody>
      </p:sp>
      <p:sp>
        <p:nvSpPr>
          <p:cNvPr id="1302" name="Google Shape;1302;p136"/>
          <p:cNvSpPr txBox="1">
            <a:spLocks noGrp="1"/>
          </p:cNvSpPr>
          <p:nvPr>
            <p:ph type="subTitle" idx="3"/>
          </p:nvPr>
        </p:nvSpPr>
        <p:spPr>
          <a:xfrm>
            <a:off x="4708749" y="1553404"/>
            <a:ext cx="2326200" cy="457200"/>
          </a:xfrm>
          <a:prstGeom prst="rect">
            <a:avLst/>
          </a:prstGeom>
        </p:spPr>
        <p:txBody>
          <a:bodyPr spcFirstLastPara="1" wrap="square" lIns="91425" tIns="91425" rIns="91425" bIns="91425" anchor="b" anchorCtr="0">
            <a:noAutofit/>
          </a:bodyPr>
          <a:lstStyle>
            <a:lvl1pPr lvl="0" algn="r" rtl="0">
              <a:spcBef>
                <a:spcPts val="0"/>
              </a:spcBef>
              <a:spcAft>
                <a:spcPts val="0"/>
              </a:spcAft>
              <a:buNone/>
              <a:defRPr sz="2000">
                <a:solidFill>
                  <a:schemeClr val="accent1"/>
                </a:solidFill>
                <a:latin typeface="Audiowide"/>
                <a:ea typeface="Audiowide"/>
                <a:cs typeface="Audiowide"/>
                <a:sym typeface="Audiowide"/>
              </a:defRPr>
            </a:lvl1pPr>
            <a:lvl2pPr lvl="1" algn="r" rtl="0">
              <a:spcBef>
                <a:spcPts val="0"/>
              </a:spcBef>
              <a:spcAft>
                <a:spcPts val="0"/>
              </a:spcAft>
              <a:buNone/>
              <a:defRPr sz="2000">
                <a:solidFill>
                  <a:schemeClr val="accent1"/>
                </a:solidFill>
                <a:latin typeface="Audiowide"/>
                <a:ea typeface="Audiowide"/>
                <a:cs typeface="Audiowide"/>
                <a:sym typeface="Audiowide"/>
              </a:defRPr>
            </a:lvl2pPr>
            <a:lvl3pPr lvl="2" algn="r" rtl="0">
              <a:spcBef>
                <a:spcPts val="0"/>
              </a:spcBef>
              <a:spcAft>
                <a:spcPts val="0"/>
              </a:spcAft>
              <a:buNone/>
              <a:defRPr sz="2000">
                <a:solidFill>
                  <a:schemeClr val="accent1"/>
                </a:solidFill>
                <a:latin typeface="Audiowide"/>
                <a:ea typeface="Audiowide"/>
                <a:cs typeface="Audiowide"/>
                <a:sym typeface="Audiowide"/>
              </a:defRPr>
            </a:lvl3pPr>
            <a:lvl4pPr lvl="3" algn="r" rtl="0">
              <a:spcBef>
                <a:spcPts val="0"/>
              </a:spcBef>
              <a:spcAft>
                <a:spcPts val="0"/>
              </a:spcAft>
              <a:buNone/>
              <a:defRPr sz="2000">
                <a:solidFill>
                  <a:schemeClr val="accent1"/>
                </a:solidFill>
                <a:latin typeface="Audiowide"/>
                <a:ea typeface="Audiowide"/>
                <a:cs typeface="Audiowide"/>
                <a:sym typeface="Audiowide"/>
              </a:defRPr>
            </a:lvl4pPr>
            <a:lvl5pPr lvl="4" algn="r" rtl="0">
              <a:spcBef>
                <a:spcPts val="0"/>
              </a:spcBef>
              <a:spcAft>
                <a:spcPts val="0"/>
              </a:spcAft>
              <a:buNone/>
              <a:defRPr sz="2000">
                <a:solidFill>
                  <a:schemeClr val="accent1"/>
                </a:solidFill>
                <a:latin typeface="Audiowide"/>
                <a:ea typeface="Audiowide"/>
                <a:cs typeface="Audiowide"/>
                <a:sym typeface="Audiowide"/>
              </a:defRPr>
            </a:lvl5pPr>
            <a:lvl6pPr lvl="5" algn="r" rtl="0">
              <a:spcBef>
                <a:spcPts val="0"/>
              </a:spcBef>
              <a:spcAft>
                <a:spcPts val="0"/>
              </a:spcAft>
              <a:buNone/>
              <a:defRPr sz="2000">
                <a:solidFill>
                  <a:schemeClr val="accent1"/>
                </a:solidFill>
                <a:latin typeface="Audiowide"/>
                <a:ea typeface="Audiowide"/>
                <a:cs typeface="Audiowide"/>
                <a:sym typeface="Audiowide"/>
              </a:defRPr>
            </a:lvl6pPr>
            <a:lvl7pPr lvl="6" algn="r" rtl="0">
              <a:spcBef>
                <a:spcPts val="0"/>
              </a:spcBef>
              <a:spcAft>
                <a:spcPts val="0"/>
              </a:spcAft>
              <a:buNone/>
              <a:defRPr sz="2000">
                <a:solidFill>
                  <a:schemeClr val="accent1"/>
                </a:solidFill>
                <a:latin typeface="Audiowide"/>
                <a:ea typeface="Audiowide"/>
                <a:cs typeface="Audiowide"/>
                <a:sym typeface="Audiowide"/>
              </a:defRPr>
            </a:lvl7pPr>
            <a:lvl8pPr lvl="7" algn="r" rtl="0">
              <a:spcBef>
                <a:spcPts val="0"/>
              </a:spcBef>
              <a:spcAft>
                <a:spcPts val="0"/>
              </a:spcAft>
              <a:buNone/>
              <a:defRPr sz="2000">
                <a:solidFill>
                  <a:schemeClr val="accent1"/>
                </a:solidFill>
                <a:latin typeface="Audiowide"/>
                <a:ea typeface="Audiowide"/>
                <a:cs typeface="Audiowide"/>
                <a:sym typeface="Audiowide"/>
              </a:defRPr>
            </a:lvl8pPr>
            <a:lvl9pPr lvl="8" algn="r" rtl="0">
              <a:spcBef>
                <a:spcPts val="0"/>
              </a:spcBef>
              <a:spcAft>
                <a:spcPts val="0"/>
              </a:spcAft>
              <a:buNone/>
              <a:defRPr sz="2000">
                <a:solidFill>
                  <a:schemeClr val="accent1"/>
                </a:solidFill>
                <a:latin typeface="Audiowide"/>
                <a:ea typeface="Audiowide"/>
                <a:cs typeface="Audiowide"/>
                <a:sym typeface="Audiowide"/>
              </a:defRPr>
            </a:lvl9pPr>
          </a:lstStyle>
          <a:p>
            <a:endParaRPr/>
          </a:p>
        </p:txBody>
      </p:sp>
      <p:sp>
        <p:nvSpPr>
          <p:cNvPr id="1303" name="Google Shape;1303;p136"/>
          <p:cNvSpPr txBox="1">
            <a:spLocks noGrp="1"/>
          </p:cNvSpPr>
          <p:nvPr>
            <p:ph type="subTitle" idx="4"/>
          </p:nvPr>
        </p:nvSpPr>
        <p:spPr>
          <a:xfrm>
            <a:off x="4708753" y="1915655"/>
            <a:ext cx="2326200" cy="4845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a:solidFill>
                  <a:schemeClr val="lt1"/>
                </a:solidFill>
              </a:defRPr>
            </a:lvl1pPr>
            <a:lvl2pPr lvl="1" algn="r" rtl="0">
              <a:spcBef>
                <a:spcPts val="0"/>
              </a:spcBef>
              <a:spcAft>
                <a:spcPts val="0"/>
              </a:spcAft>
              <a:buNone/>
              <a:defRPr>
                <a:solidFill>
                  <a:schemeClr val="lt1"/>
                </a:solidFill>
              </a:defRPr>
            </a:lvl2pPr>
            <a:lvl3pPr lvl="2" algn="r" rtl="0">
              <a:spcBef>
                <a:spcPts val="0"/>
              </a:spcBef>
              <a:spcAft>
                <a:spcPts val="0"/>
              </a:spcAft>
              <a:buNone/>
              <a:defRPr>
                <a:solidFill>
                  <a:schemeClr val="lt1"/>
                </a:solidFill>
              </a:defRPr>
            </a:lvl3pPr>
            <a:lvl4pPr lvl="3" algn="r" rtl="0">
              <a:spcBef>
                <a:spcPts val="0"/>
              </a:spcBef>
              <a:spcAft>
                <a:spcPts val="0"/>
              </a:spcAft>
              <a:buNone/>
              <a:defRPr>
                <a:solidFill>
                  <a:schemeClr val="lt1"/>
                </a:solidFill>
              </a:defRPr>
            </a:lvl4pPr>
            <a:lvl5pPr lvl="4" algn="r" rtl="0">
              <a:spcBef>
                <a:spcPts val="0"/>
              </a:spcBef>
              <a:spcAft>
                <a:spcPts val="0"/>
              </a:spcAft>
              <a:buNone/>
              <a:defRPr>
                <a:solidFill>
                  <a:schemeClr val="lt1"/>
                </a:solidFill>
              </a:defRPr>
            </a:lvl5pPr>
            <a:lvl6pPr lvl="5" algn="r" rtl="0">
              <a:spcBef>
                <a:spcPts val="0"/>
              </a:spcBef>
              <a:spcAft>
                <a:spcPts val="0"/>
              </a:spcAft>
              <a:buNone/>
              <a:defRPr>
                <a:solidFill>
                  <a:schemeClr val="lt1"/>
                </a:solidFill>
              </a:defRPr>
            </a:lvl6pPr>
            <a:lvl7pPr lvl="6" algn="r" rtl="0">
              <a:spcBef>
                <a:spcPts val="0"/>
              </a:spcBef>
              <a:spcAft>
                <a:spcPts val="0"/>
              </a:spcAft>
              <a:buNone/>
              <a:defRPr>
                <a:solidFill>
                  <a:schemeClr val="lt1"/>
                </a:solidFill>
              </a:defRPr>
            </a:lvl7pPr>
            <a:lvl8pPr lvl="7" algn="r" rtl="0">
              <a:spcBef>
                <a:spcPts val="0"/>
              </a:spcBef>
              <a:spcAft>
                <a:spcPts val="0"/>
              </a:spcAft>
              <a:buNone/>
              <a:defRPr>
                <a:solidFill>
                  <a:schemeClr val="lt1"/>
                </a:solidFill>
              </a:defRPr>
            </a:lvl8pPr>
            <a:lvl9pPr lvl="8" algn="r" rtl="0">
              <a:spcBef>
                <a:spcPts val="0"/>
              </a:spcBef>
              <a:spcAft>
                <a:spcPts val="0"/>
              </a:spcAft>
              <a:buNone/>
              <a:defRPr>
                <a:solidFill>
                  <a:schemeClr val="lt1"/>
                </a:solidFill>
              </a:defRPr>
            </a:lvl9pPr>
          </a:lstStyle>
          <a:p>
            <a:endParaRPr/>
          </a:p>
        </p:txBody>
      </p:sp>
      <p:sp>
        <p:nvSpPr>
          <p:cNvPr id="1304" name="Google Shape;1304;p136"/>
          <p:cNvSpPr txBox="1">
            <a:spLocks noGrp="1"/>
          </p:cNvSpPr>
          <p:nvPr>
            <p:ph type="subTitle" idx="5"/>
          </p:nvPr>
        </p:nvSpPr>
        <p:spPr>
          <a:xfrm>
            <a:off x="2109048" y="3102807"/>
            <a:ext cx="2313300" cy="457200"/>
          </a:xfrm>
          <a:prstGeom prst="rect">
            <a:avLst/>
          </a:prstGeom>
        </p:spPr>
        <p:txBody>
          <a:bodyPr spcFirstLastPara="1" wrap="square" lIns="91425" tIns="91425" rIns="91425" bIns="91425" anchor="b" anchorCtr="0">
            <a:noAutofit/>
          </a:bodyPr>
          <a:lstStyle>
            <a:lvl1pPr lvl="0" rtl="0">
              <a:spcBef>
                <a:spcPts val="0"/>
              </a:spcBef>
              <a:spcAft>
                <a:spcPts val="0"/>
              </a:spcAft>
              <a:buNone/>
              <a:defRPr sz="2000">
                <a:solidFill>
                  <a:schemeClr val="accent1"/>
                </a:solidFill>
                <a:latin typeface="Audiowide"/>
                <a:ea typeface="Audiowide"/>
                <a:cs typeface="Audiowide"/>
                <a:sym typeface="Audiowide"/>
              </a:defRPr>
            </a:lvl1pPr>
            <a:lvl2pPr lvl="1" rtl="0">
              <a:spcBef>
                <a:spcPts val="0"/>
              </a:spcBef>
              <a:spcAft>
                <a:spcPts val="0"/>
              </a:spcAft>
              <a:buNone/>
              <a:defRPr sz="2000">
                <a:solidFill>
                  <a:schemeClr val="accent1"/>
                </a:solidFill>
                <a:latin typeface="Audiowide"/>
                <a:ea typeface="Audiowide"/>
                <a:cs typeface="Audiowide"/>
                <a:sym typeface="Audiowide"/>
              </a:defRPr>
            </a:lvl2pPr>
            <a:lvl3pPr lvl="2" rtl="0">
              <a:spcBef>
                <a:spcPts val="0"/>
              </a:spcBef>
              <a:spcAft>
                <a:spcPts val="0"/>
              </a:spcAft>
              <a:buNone/>
              <a:defRPr sz="2000">
                <a:solidFill>
                  <a:schemeClr val="accent1"/>
                </a:solidFill>
                <a:latin typeface="Audiowide"/>
                <a:ea typeface="Audiowide"/>
                <a:cs typeface="Audiowide"/>
                <a:sym typeface="Audiowide"/>
              </a:defRPr>
            </a:lvl3pPr>
            <a:lvl4pPr lvl="3" rtl="0">
              <a:spcBef>
                <a:spcPts val="0"/>
              </a:spcBef>
              <a:spcAft>
                <a:spcPts val="0"/>
              </a:spcAft>
              <a:buNone/>
              <a:defRPr sz="2000">
                <a:solidFill>
                  <a:schemeClr val="accent1"/>
                </a:solidFill>
                <a:latin typeface="Audiowide"/>
                <a:ea typeface="Audiowide"/>
                <a:cs typeface="Audiowide"/>
                <a:sym typeface="Audiowide"/>
              </a:defRPr>
            </a:lvl4pPr>
            <a:lvl5pPr lvl="4" rtl="0">
              <a:spcBef>
                <a:spcPts val="0"/>
              </a:spcBef>
              <a:spcAft>
                <a:spcPts val="0"/>
              </a:spcAft>
              <a:buNone/>
              <a:defRPr sz="2000">
                <a:solidFill>
                  <a:schemeClr val="accent1"/>
                </a:solidFill>
                <a:latin typeface="Audiowide"/>
                <a:ea typeface="Audiowide"/>
                <a:cs typeface="Audiowide"/>
                <a:sym typeface="Audiowide"/>
              </a:defRPr>
            </a:lvl5pPr>
            <a:lvl6pPr lvl="5" rtl="0">
              <a:spcBef>
                <a:spcPts val="0"/>
              </a:spcBef>
              <a:spcAft>
                <a:spcPts val="0"/>
              </a:spcAft>
              <a:buNone/>
              <a:defRPr sz="2000">
                <a:solidFill>
                  <a:schemeClr val="accent1"/>
                </a:solidFill>
                <a:latin typeface="Audiowide"/>
                <a:ea typeface="Audiowide"/>
                <a:cs typeface="Audiowide"/>
                <a:sym typeface="Audiowide"/>
              </a:defRPr>
            </a:lvl6pPr>
            <a:lvl7pPr lvl="6" rtl="0">
              <a:spcBef>
                <a:spcPts val="0"/>
              </a:spcBef>
              <a:spcAft>
                <a:spcPts val="0"/>
              </a:spcAft>
              <a:buNone/>
              <a:defRPr sz="2000">
                <a:solidFill>
                  <a:schemeClr val="accent1"/>
                </a:solidFill>
                <a:latin typeface="Audiowide"/>
                <a:ea typeface="Audiowide"/>
                <a:cs typeface="Audiowide"/>
                <a:sym typeface="Audiowide"/>
              </a:defRPr>
            </a:lvl7pPr>
            <a:lvl8pPr lvl="7" rtl="0">
              <a:spcBef>
                <a:spcPts val="0"/>
              </a:spcBef>
              <a:spcAft>
                <a:spcPts val="0"/>
              </a:spcAft>
              <a:buNone/>
              <a:defRPr sz="2000">
                <a:solidFill>
                  <a:schemeClr val="accent1"/>
                </a:solidFill>
                <a:latin typeface="Audiowide"/>
                <a:ea typeface="Audiowide"/>
                <a:cs typeface="Audiowide"/>
                <a:sym typeface="Audiowide"/>
              </a:defRPr>
            </a:lvl8pPr>
            <a:lvl9pPr lvl="8" rtl="0">
              <a:spcBef>
                <a:spcPts val="0"/>
              </a:spcBef>
              <a:spcAft>
                <a:spcPts val="0"/>
              </a:spcAft>
              <a:buNone/>
              <a:defRPr sz="2000">
                <a:solidFill>
                  <a:schemeClr val="accent1"/>
                </a:solidFill>
                <a:latin typeface="Audiowide"/>
                <a:ea typeface="Audiowide"/>
                <a:cs typeface="Audiowide"/>
                <a:sym typeface="Audiowide"/>
              </a:defRPr>
            </a:lvl9pPr>
          </a:lstStyle>
          <a:p>
            <a:endParaRPr/>
          </a:p>
        </p:txBody>
      </p:sp>
      <p:sp>
        <p:nvSpPr>
          <p:cNvPr id="1305" name="Google Shape;1305;p136"/>
          <p:cNvSpPr txBox="1">
            <a:spLocks noGrp="1"/>
          </p:cNvSpPr>
          <p:nvPr>
            <p:ph type="subTitle" idx="6"/>
          </p:nvPr>
        </p:nvSpPr>
        <p:spPr>
          <a:xfrm>
            <a:off x="2109047" y="3462836"/>
            <a:ext cx="2313300" cy="484500"/>
          </a:xfrm>
          <a:prstGeom prst="rect">
            <a:avLst/>
          </a:prstGeom>
        </p:spPr>
        <p:txBody>
          <a:bodyPr spcFirstLastPara="1" wrap="square" lIns="91425" tIns="91425" rIns="91425" bIns="91425" anchor="t" anchorCtr="0">
            <a:noAutofit/>
          </a:bodyPr>
          <a:lstStyle>
            <a:lvl1pPr lvl="0" rtl="0">
              <a:spcBef>
                <a:spcPts val="0"/>
              </a:spcBef>
              <a:spcAft>
                <a:spcPts val="0"/>
              </a:spcAft>
              <a:buNone/>
              <a:defRPr>
                <a:solidFill>
                  <a:schemeClr val="lt1"/>
                </a:solidFill>
              </a:defRPr>
            </a:lvl1pPr>
            <a:lvl2pPr lvl="1" rtl="0">
              <a:spcBef>
                <a:spcPts val="0"/>
              </a:spcBef>
              <a:spcAft>
                <a:spcPts val="0"/>
              </a:spcAft>
              <a:buNone/>
              <a:defRPr>
                <a:solidFill>
                  <a:schemeClr val="lt1"/>
                </a:solidFill>
              </a:defRPr>
            </a:lvl2pPr>
            <a:lvl3pPr lvl="2" rtl="0">
              <a:spcBef>
                <a:spcPts val="0"/>
              </a:spcBef>
              <a:spcAft>
                <a:spcPts val="0"/>
              </a:spcAft>
              <a:buNone/>
              <a:defRPr>
                <a:solidFill>
                  <a:schemeClr val="lt1"/>
                </a:solidFill>
              </a:defRPr>
            </a:lvl3pPr>
            <a:lvl4pPr lvl="3" rtl="0">
              <a:spcBef>
                <a:spcPts val="0"/>
              </a:spcBef>
              <a:spcAft>
                <a:spcPts val="0"/>
              </a:spcAft>
              <a:buNone/>
              <a:defRPr>
                <a:solidFill>
                  <a:schemeClr val="lt1"/>
                </a:solidFill>
              </a:defRPr>
            </a:lvl4pPr>
            <a:lvl5pPr lvl="4" rtl="0">
              <a:spcBef>
                <a:spcPts val="0"/>
              </a:spcBef>
              <a:spcAft>
                <a:spcPts val="0"/>
              </a:spcAft>
              <a:buNone/>
              <a:defRPr>
                <a:solidFill>
                  <a:schemeClr val="lt1"/>
                </a:solidFill>
              </a:defRPr>
            </a:lvl5pPr>
            <a:lvl6pPr lvl="5" rtl="0">
              <a:spcBef>
                <a:spcPts val="0"/>
              </a:spcBef>
              <a:spcAft>
                <a:spcPts val="0"/>
              </a:spcAft>
              <a:buNone/>
              <a:defRPr>
                <a:solidFill>
                  <a:schemeClr val="lt1"/>
                </a:solidFill>
              </a:defRPr>
            </a:lvl6pPr>
            <a:lvl7pPr lvl="6" rtl="0">
              <a:spcBef>
                <a:spcPts val="0"/>
              </a:spcBef>
              <a:spcAft>
                <a:spcPts val="0"/>
              </a:spcAft>
              <a:buNone/>
              <a:defRPr>
                <a:solidFill>
                  <a:schemeClr val="lt1"/>
                </a:solidFill>
              </a:defRPr>
            </a:lvl7pPr>
            <a:lvl8pPr lvl="7" rtl="0">
              <a:spcBef>
                <a:spcPts val="0"/>
              </a:spcBef>
              <a:spcAft>
                <a:spcPts val="0"/>
              </a:spcAft>
              <a:buNone/>
              <a:defRPr>
                <a:solidFill>
                  <a:schemeClr val="lt1"/>
                </a:solidFill>
              </a:defRPr>
            </a:lvl8pPr>
            <a:lvl9pPr lvl="8" rtl="0">
              <a:spcBef>
                <a:spcPts val="0"/>
              </a:spcBef>
              <a:spcAft>
                <a:spcPts val="0"/>
              </a:spcAft>
              <a:buNone/>
              <a:defRPr>
                <a:solidFill>
                  <a:schemeClr val="lt1"/>
                </a:solidFill>
              </a:defRPr>
            </a:lvl9pPr>
          </a:lstStyle>
          <a:p>
            <a:endParaRPr/>
          </a:p>
        </p:txBody>
      </p:sp>
      <p:sp>
        <p:nvSpPr>
          <p:cNvPr id="1306" name="Google Shape;1306;p136"/>
          <p:cNvSpPr txBox="1">
            <a:spLocks noGrp="1"/>
          </p:cNvSpPr>
          <p:nvPr>
            <p:ph type="subTitle" idx="7"/>
          </p:nvPr>
        </p:nvSpPr>
        <p:spPr>
          <a:xfrm>
            <a:off x="4708750" y="3102806"/>
            <a:ext cx="2326200" cy="457200"/>
          </a:xfrm>
          <a:prstGeom prst="rect">
            <a:avLst/>
          </a:prstGeom>
        </p:spPr>
        <p:txBody>
          <a:bodyPr spcFirstLastPara="1" wrap="square" lIns="91425" tIns="91425" rIns="91425" bIns="91425" anchor="b" anchorCtr="0">
            <a:noAutofit/>
          </a:bodyPr>
          <a:lstStyle>
            <a:lvl1pPr lvl="0" algn="r" rtl="0">
              <a:spcBef>
                <a:spcPts val="0"/>
              </a:spcBef>
              <a:spcAft>
                <a:spcPts val="0"/>
              </a:spcAft>
              <a:buNone/>
              <a:defRPr sz="2000">
                <a:solidFill>
                  <a:schemeClr val="accent1"/>
                </a:solidFill>
                <a:latin typeface="Audiowide"/>
                <a:ea typeface="Audiowide"/>
                <a:cs typeface="Audiowide"/>
                <a:sym typeface="Audiowide"/>
              </a:defRPr>
            </a:lvl1pPr>
            <a:lvl2pPr lvl="1" algn="r" rtl="0">
              <a:spcBef>
                <a:spcPts val="0"/>
              </a:spcBef>
              <a:spcAft>
                <a:spcPts val="0"/>
              </a:spcAft>
              <a:buNone/>
              <a:defRPr sz="2000">
                <a:solidFill>
                  <a:schemeClr val="accent1"/>
                </a:solidFill>
                <a:latin typeface="Audiowide"/>
                <a:ea typeface="Audiowide"/>
                <a:cs typeface="Audiowide"/>
                <a:sym typeface="Audiowide"/>
              </a:defRPr>
            </a:lvl2pPr>
            <a:lvl3pPr lvl="2" algn="r" rtl="0">
              <a:spcBef>
                <a:spcPts val="0"/>
              </a:spcBef>
              <a:spcAft>
                <a:spcPts val="0"/>
              </a:spcAft>
              <a:buNone/>
              <a:defRPr sz="2000">
                <a:solidFill>
                  <a:schemeClr val="accent1"/>
                </a:solidFill>
                <a:latin typeface="Audiowide"/>
                <a:ea typeface="Audiowide"/>
                <a:cs typeface="Audiowide"/>
                <a:sym typeface="Audiowide"/>
              </a:defRPr>
            </a:lvl3pPr>
            <a:lvl4pPr lvl="3" algn="r" rtl="0">
              <a:spcBef>
                <a:spcPts val="0"/>
              </a:spcBef>
              <a:spcAft>
                <a:spcPts val="0"/>
              </a:spcAft>
              <a:buNone/>
              <a:defRPr sz="2000">
                <a:solidFill>
                  <a:schemeClr val="accent1"/>
                </a:solidFill>
                <a:latin typeface="Audiowide"/>
                <a:ea typeface="Audiowide"/>
                <a:cs typeface="Audiowide"/>
                <a:sym typeface="Audiowide"/>
              </a:defRPr>
            </a:lvl4pPr>
            <a:lvl5pPr lvl="4" algn="r" rtl="0">
              <a:spcBef>
                <a:spcPts val="0"/>
              </a:spcBef>
              <a:spcAft>
                <a:spcPts val="0"/>
              </a:spcAft>
              <a:buNone/>
              <a:defRPr sz="2000">
                <a:solidFill>
                  <a:schemeClr val="accent1"/>
                </a:solidFill>
                <a:latin typeface="Audiowide"/>
                <a:ea typeface="Audiowide"/>
                <a:cs typeface="Audiowide"/>
                <a:sym typeface="Audiowide"/>
              </a:defRPr>
            </a:lvl5pPr>
            <a:lvl6pPr lvl="5" algn="r" rtl="0">
              <a:spcBef>
                <a:spcPts val="0"/>
              </a:spcBef>
              <a:spcAft>
                <a:spcPts val="0"/>
              </a:spcAft>
              <a:buNone/>
              <a:defRPr sz="2000">
                <a:solidFill>
                  <a:schemeClr val="accent1"/>
                </a:solidFill>
                <a:latin typeface="Audiowide"/>
                <a:ea typeface="Audiowide"/>
                <a:cs typeface="Audiowide"/>
                <a:sym typeface="Audiowide"/>
              </a:defRPr>
            </a:lvl6pPr>
            <a:lvl7pPr lvl="6" algn="r" rtl="0">
              <a:spcBef>
                <a:spcPts val="0"/>
              </a:spcBef>
              <a:spcAft>
                <a:spcPts val="0"/>
              </a:spcAft>
              <a:buNone/>
              <a:defRPr sz="2000">
                <a:solidFill>
                  <a:schemeClr val="accent1"/>
                </a:solidFill>
                <a:latin typeface="Audiowide"/>
                <a:ea typeface="Audiowide"/>
                <a:cs typeface="Audiowide"/>
                <a:sym typeface="Audiowide"/>
              </a:defRPr>
            </a:lvl7pPr>
            <a:lvl8pPr lvl="7" algn="r" rtl="0">
              <a:spcBef>
                <a:spcPts val="0"/>
              </a:spcBef>
              <a:spcAft>
                <a:spcPts val="0"/>
              </a:spcAft>
              <a:buNone/>
              <a:defRPr sz="2000">
                <a:solidFill>
                  <a:schemeClr val="accent1"/>
                </a:solidFill>
                <a:latin typeface="Audiowide"/>
                <a:ea typeface="Audiowide"/>
                <a:cs typeface="Audiowide"/>
                <a:sym typeface="Audiowide"/>
              </a:defRPr>
            </a:lvl8pPr>
            <a:lvl9pPr lvl="8" algn="r" rtl="0">
              <a:spcBef>
                <a:spcPts val="0"/>
              </a:spcBef>
              <a:spcAft>
                <a:spcPts val="0"/>
              </a:spcAft>
              <a:buNone/>
              <a:defRPr sz="2000">
                <a:solidFill>
                  <a:schemeClr val="accent1"/>
                </a:solidFill>
                <a:latin typeface="Audiowide"/>
                <a:ea typeface="Audiowide"/>
                <a:cs typeface="Audiowide"/>
                <a:sym typeface="Audiowide"/>
              </a:defRPr>
            </a:lvl9pPr>
          </a:lstStyle>
          <a:p>
            <a:endParaRPr/>
          </a:p>
        </p:txBody>
      </p:sp>
      <p:sp>
        <p:nvSpPr>
          <p:cNvPr id="1307" name="Google Shape;1307;p136"/>
          <p:cNvSpPr txBox="1">
            <a:spLocks noGrp="1"/>
          </p:cNvSpPr>
          <p:nvPr>
            <p:ph type="subTitle" idx="8"/>
          </p:nvPr>
        </p:nvSpPr>
        <p:spPr>
          <a:xfrm>
            <a:off x="4708753" y="3462836"/>
            <a:ext cx="2326200" cy="4845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a:solidFill>
                  <a:schemeClr val="lt1"/>
                </a:solidFill>
              </a:defRPr>
            </a:lvl1pPr>
            <a:lvl2pPr lvl="1" algn="r" rtl="0">
              <a:spcBef>
                <a:spcPts val="0"/>
              </a:spcBef>
              <a:spcAft>
                <a:spcPts val="0"/>
              </a:spcAft>
              <a:buNone/>
              <a:defRPr>
                <a:solidFill>
                  <a:schemeClr val="lt1"/>
                </a:solidFill>
              </a:defRPr>
            </a:lvl2pPr>
            <a:lvl3pPr lvl="2" algn="r" rtl="0">
              <a:spcBef>
                <a:spcPts val="0"/>
              </a:spcBef>
              <a:spcAft>
                <a:spcPts val="0"/>
              </a:spcAft>
              <a:buNone/>
              <a:defRPr>
                <a:solidFill>
                  <a:schemeClr val="lt1"/>
                </a:solidFill>
              </a:defRPr>
            </a:lvl3pPr>
            <a:lvl4pPr lvl="3" algn="r" rtl="0">
              <a:spcBef>
                <a:spcPts val="0"/>
              </a:spcBef>
              <a:spcAft>
                <a:spcPts val="0"/>
              </a:spcAft>
              <a:buNone/>
              <a:defRPr>
                <a:solidFill>
                  <a:schemeClr val="lt1"/>
                </a:solidFill>
              </a:defRPr>
            </a:lvl4pPr>
            <a:lvl5pPr lvl="4" algn="r" rtl="0">
              <a:spcBef>
                <a:spcPts val="0"/>
              </a:spcBef>
              <a:spcAft>
                <a:spcPts val="0"/>
              </a:spcAft>
              <a:buNone/>
              <a:defRPr>
                <a:solidFill>
                  <a:schemeClr val="lt1"/>
                </a:solidFill>
              </a:defRPr>
            </a:lvl5pPr>
            <a:lvl6pPr lvl="5" algn="r" rtl="0">
              <a:spcBef>
                <a:spcPts val="0"/>
              </a:spcBef>
              <a:spcAft>
                <a:spcPts val="0"/>
              </a:spcAft>
              <a:buNone/>
              <a:defRPr>
                <a:solidFill>
                  <a:schemeClr val="lt1"/>
                </a:solidFill>
              </a:defRPr>
            </a:lvl6pPr>
            <a:lvl7pPr lvl="6" algn="r" rtl="0">
              <a:spcBef>
                <a:spcPts val="0"/>
              </a:spcBef>
              <a:spcAft>
                <a:spcPts val="0"/>
              </a:spcAft>
              <a:buNone/>
              <a:defRPr>
                <a:solidFill>
                  <a:schemeClr val="lt1"/>
                </a:solidFill>
              </a:defRPr>
            </a:lvl7pPr>
            <a:lvl8pPr lvl="7" algn="r" rtl="0">
              <a:spcBef>
                <a:spcPts val="0"/>
              </a:spcBef>
              <a:spcAft>
                <a:spcPts val="0"/>
              </a:spcAft>
              <a:buNone/>
              <a:defRPr>
                <a:solidFill>
                  <a:schemeClr val="lt1"/>
                </a:solidFill>
              </a:defRPr>
            </a:lvl8pPr>
            <a:lvl9pPr lvl="8" algn="r" rtl="0">
              <a:spcBef>
                <a:spcPts val="0"/>
              </a:spcBef>
              <a:spcAft>
                <a:spcPts val="0"/>
              </a:spcAft>
              <a:buNone/>
              <a:defRPr>
                <a:solidFill>
                  <a:schemeClr val="lt1"/>
                </a:solidFill>
              </a:defRPr>
            </a:lvl9pPr>
          </a:lstStyle>
          <a:p>
            <a:endParaRPr/>
          </a:p>
        </p:txBody>
      </p:sp>
      <p:sp>
        <p:nvSpPr>
          <p:cNvPr id="1308" name="Google Shape;1308;p136"/>
          <p:cNvSpPr txBox="1">
            <a:spLocks noGrp="1"/>
          </p:cNvSpPr>
          <p:nvPr>
            <p:ph type="title"/>
          </p:nvPr>
        </p:nvSpPr>
        <p:spPr>
          <a:xfrm>
            <a:off x="718150" y="540000"/>
            <a:ext cx="77058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pic>
        <p:nvPicPr>
          <p:cNvPr id="1309" name="Google Shape;1309;p136"/>
          <p:cNvPicPr preferRelativeResize="0"/>
          <p:nvPr/>
        </p:nvPicPr>
        <p:blipFill rotWithShape="1">
          <a:blip r:embed="rId3">
            <a:alphaModFix amt="75000"/>
          </a:blip>
          <a:srcRect l="23664" t="13299"/>
          <a:stretch/>
        </p:blipFill>
        <p:spPr>
          <a:xfrm>
            <a:off x="-142875" y="-308600"/>
            <a:ext cx="4171950" cy="2933699"/>
          </a:xfrm>
          <a:prstGeom prst="rect">
            <a:avLst/>
          </a:prstGeom>
          <a:noFill/>
          <a:ln>
            <a:noFill/>
          </a:ln>
        </p:spPr>
      </p:pic>
      <p:pic>
        <p:nvPicPr>
          <p:cNvPr id="1310" name="Google Shape;1310;p136"/>
          <p:cNvPicPr preferRelativeResize="0"/>
          <p:nvPr/>
        </p:nvPicPr>
        <p:blipFill rotWithShape="1">
          <a:blip r:embed="rId3">
            <a:alphaModFix amt="75000"/>
          </a:blip>
          <a:srcRect l="21334" t="3883"/>
          <a:stretch/>
        </p:blipFill>
        <p:spPr>
          <a:xfrm rot="-10799995">
            <a:off x="5587300" y="2451302"/>
            <a:ext cx="3747200" cy="2835070"/>
          </a:xfrm>
          <a:prstGeom prst="rect">
            <a:avLst/>
          </a:prstGeom>
          <a:noFill/>
          <a:ln>
            <a:noFill/>
          </a:ln>
        </p:spPr>
      </p:pic>
    </p:spTree>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matchingName="Title and six columns">
  <p:cSld name="CUSTOM_5">
    <p:spTree>
      <p:nvGrpSpPr>
        <p:cNvPr id="1" name="Shape 1311"/>
        <p:cNvGrpSpPr/>
        <p:nvPr/>
      </p:nvGrpSpPr>
      <p:grpSpPr>
        <a:xfrm>
          <a:off x="0" y="0"/>
          <a:ext cx="0" cy="0"/>
          <a:chOff x="0" y="0"/>
          <a:chExt cx="0" cy="0"/>
        </a:xfrm>
      </p:grpSpPr>
      <p:pic>
        <p:nvPicPr>
          <p:cNvPr id="1312" name="Google Shape;1312;p137"/>
          <p:cNvPicPr preferRelativeResize="0"/>
          <p:nvPr/>
        </p:nvPicPr>
        <p:blipFill rotWithShape="1">
          <a:blip r:embed="rId2">
            <a:alphaModFix/>
          </a:blip>
          <a:srcRect t="1620" b="17753"/>
          <a:stretch/>
        </p:blipFill>
        <p:spPr>
          <a:xfrm>
            <a:off x="-181700" y="-257175"/>
            <a:ext cx="9649551" cy="5667373"/>
          </a:xfrm>
          <a:prstGeom prst="rect">
            <a:avLst/>
          </a:prstGeom>
          <a:noFill/>
          <a:ln>
            <a:noFill/>
          </a:ln>
        </p:spPr>
      </p:pic>
      <p:sp>
        <p:nvSpPr>
          <p:cNvPr id="1313" name="Google Shape;1313;p137"/>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137"/>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137"/>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137"/>
          <p:cNvSpPr txBox="1">
            <a:spLocks noGrp="1"/>
          </p:cNvSpPr>
          <p:nvPr>
            <p:ph type="title"/>
          </p:nvPr>
        </p:nvSpPr>
        <p:spPr>
          <a:xfrm>
            <a:off x="720000" y="1748246"/>
            <a:ext cx="2423100" cy="426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000"/>
              <a:buNone/>
              <a:defRPr sz="2200">
                <a:solidFill>
                  <a:schemeClr val="accent1"/>
                </a:solidFill>
              </a:defRPr>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1317" name="Google Shape;1317;p137"/>
          <p:cNvSpPr txBox="1">
            <a:spLocks noGrp="1"/>
          </p:cNvSpPr>
          <p:nvPr>
            <p:ph type="subTitle" idx="1"/>
          </p:nvPr>
        </p:nvSpPr>
        <p:spPr>
          <a:xfrm>
            <a:off x="720204" y="2019748"/>
            <a:ext cx="24231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318" name="Google Shape;1318;p137"/>
          <p:cNvSpPr txBox="1">
            <a:spLocks noGrp="1"/>
          </p:cNvSpPr>
          <p:nvPr>
            <p:ph type="title" idx="2"/>
          </p:nvPr>
        </p:nvSpPr>
        <p:spPr>
          <a:xfrm>
            <a:off x="3368276" y="1748246"/>
            <a:ext cx="2423100" cy="426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000"/>
              <a:buNone/>
              <a:defRPr sz="2200">
                <a:solidFill>
                  <a:schemeClr val="accent1"/>
                </a:solidFill>
              </a:defRPr>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1319" name="Google Shape;1319;p137"/>
          <p:cNvSpPr txBox="1">
            <a:spLocks noGrp="1"/>
          </p:cNvSpPr>
          <p:nvPr>
            <p:ph type="subTitle" idx="3"/>
          </p:nvPr>
        </p:nvSpPr>
        <p:spPr>
          <a:xfrm>
            <a:off x="3368275" y="2019748"/>
            <a:ext cx="24231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320" name="Google Shape;1320;p137"/>
          <p:cNvSpPr txBox="1">
            <a:spLocks noGrp="1"/>
          </p:cNvSpPr>
          <p:nvPr>
            <p:ph type="title" idx="4"/>
          </p:nvPr>
        </p:nvSpPr>
        <p:spPr>
          <a:xfrm>
            <a:off x="720204" y="3237376"/>
            <a:ext cx="2423100" cy="426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000"/>
              <a:buNone/>
              <a:defRPr sz="2200">
                <a:solidFill>
                  <a:schemeClr val="accent1"/>
                </a:solidFill>
              </a:defRPr>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1321" name="Google Shape;1321;p137"/>
          <p:cNvSpPr txBox="1">
            <a:spLocks noGrp="1"/>
          </p:cNvSpPr>
          <p:nvPr>
            <p:ph type="subTitle" idx="5"/>
          </p:nvPr>
        </p:nvSpPr>
        <p:spPr>
          <a:xfrm>
            <a:off x="720204" y="3509446"/>
            <a:ext cx="24231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322" name="Google Shape;1322;p137"/>
          <p:cNvSpPr txBox="1">
            <a:spLocks noGrp="1"/>
          </p:cNvSpPr>
          <p:nvPr>
            <p:ph type="title" idx="6"/>
          </p:nvPr>
        </p:nvSpPr>
        <p:spPr>
          <a:xfrm>
            <a:off x="3368276" y="3237376"/>
            <a:ext cx="2423100" cy="426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000"/>
              <a:buNone/>
              <a:defRPr sz="2200">
                <a:solidFill>
                  <a:schemeClr val="accent1"/>
                </a:solidFill>
              </a:defRPr>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1323" name="Google Shape;1323;p137"/>
          <p:cNvSpPr txBox="1">
            <a:spLocks noGrp="1"/>
          </p:cNvSpPr>
          <p:nvPr>
            <p:ph type="subTitle" idx="7"/>
          </p:nvPr>
        </p:nvSpPr>
        <p:spPr>
          <a:xfrm>
            <a:off x="3368275" y="3509446"/>
            <a:ext cx="24231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324" name="Google Shape;1324;p137"/>
          <p:cNvSpPr txBox="1">
            <a:spLocks noGrp="1"/>
          </p:cNvSpPr>
          <p:nvPr>
            <p:ph type="title" idx="8"/>
          </p:nvPr>
        </p:nvSpPr>
        <p:spPr>
          <a:xfrm>
            <a:off x="6000876" y="1748246"/>
            <a:ext cx="2423100" cy="426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000"/>
              <a:buNone/>
              <a:defRPr sz="2200">
                <a:solidFill>
                  <a:schemeClr val="accent1"/>
                </a:solidFill>
              </a:defRPr>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1325" name="Google Shape;1325;p137"/>
          <p:cNvSpPr txBox="1">
            <a:spLocks noGrp="1"/>
          </p:cNvSpPr>
          <p:nvPr>
            <p:ph type="subTitle" idx="9"/>
          </p:nvPr>
        </p:nvSpPr>
        <p:spPr>
          <a:xfrm>
            <a:off x="6000875" y="2019748"/>
            <a:ext cx="24231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326" name="Google Shape;1326;p137"/>
          <p:cNvSpPr txBox="1">
            <a:spLocks noGrp="1"/>
          </p:cNvSpPr>
          <p:nvPr>
            <p:ph type="title" idx="13"/>
          </p:nvPr>
        </p:nvSpPr>
        <p:spPr>
          <a:xfrm>
            <a:off x="6000876" y="3237376"/>
            <a:ext cx="2423100" cy="426900"/>
          </a:xfrm>
          <a:prstGeom prst="rect">
            <a:avLst/>
          </a:prstGeom>
        </p:spPr>
        <p:txBody>
          <a:bodyPr spcFirstLastPara="1" wrap="square" lIns="91425" tIns="91425" rIns="91425" bIns="91425" anchor="b" anchorCtr="0">
            <a:noAutofit/>
          </a:bodyPr>
          <a:lstStyle>
            <a:lvl1pPr lvl="0" algn="ctr" rtl="0">
              <a:lnSpc>
                <a:spcPct val="132352"/>
              </a:lnSpc>
              <a:spcBef>
                <a:spcPts val="0"/>
              </a:spcBef>
              <a:spcAft>
                <a:spcPts val="0"/>
              </a:spcAft>
              <a:buSzPts val="2000"/>
              <a:buNone/>
              <a:defRPr sz="2200">
                <a:solidFill>
                  <a:schemeClr val="accent1"/>
                </a:solidFill>
              </a:defRPr>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1327" name="Google Shape;1327;p137"/>
          <p:cNvSpPr txBox="1">
            <a:spLocks noGrp="1"/>
          </p:cNvSpPr>
          <p:nvPr>
            <p:ph type="subTitle" idx="14"/>
          </p:nvPr>
        </p:nvSpPr>
        <p:spPr>
          <a:xfrm>
            <a:off x="6000875" y="3509446"/>
            <a:ext cx="24231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328" name="Google Shape;1328;p137"/>
          <p:cNvSpPr txBox="1">
            <a:spLocks noGrp="1"/>
          </p:cNvSpPr>
          <p:nvPr>
            <p:ph type="title" idx="15"/>
          </p:nvPr>
        </p:nvSpPr>
        <p:spPr>
          <a:xfrm>
            <a:off x="718150" y="540000"/>
            <a:ext cx="77058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pic>
        <p:nvPicPr>
          <p:cNvPr id="1329" name="Google Shape;1329;p137"/>
          <p:cNvPicPr preferRelativeResize="0"/>
          <p:nvPr/>
        </p:nvPicPr>
        <p:blipFill rotWithShape="1">
          <a:blip r:embed="rId3">
            <a:alphaModFix amt="75000"/>
          </a:blip>
          <a:srcRect l="23147" t="15754"/>
          <a:stretch/>
        </p:blipFill>
        <p:spPr>
          <a:xfrm rot="5400000">
            <a:off x="5748539" y="489536"/>
            <a:ext cx="4351724" cy="2953549"/>
          </a:xfrm>
          <a:prstGeom prst="rect">
            <a:avLst/>
          </a:prstGeom>
          <a:noFill/>
          <a:ln>
            <a:noFill/>
          </a:ln>
        </p:spPr>
      </p:pic>
      <p:pic>
        <p:nvPicPr>
          <p:cNvPr id="1330" name="Google Shape;1330;p137"/>
          <p:cNvPicPr preferRelativeResize="0"/>
          <p:nvPr/>
        </p:nvPicPr>
        <p:blipFill rotWithShape="1">
          <a:blip r:embed="rId3">
            <a:alphaModFix amt="75000"/>
          </a:blip>
          <a:srcRect l="19672" t="17471"/>
          <a:stretch/>
        </p:blipFill>
        <p:spPr>
          <a:xfrm rot="-5399996">
            <a:off x="-957325" y="1514479"/>
            <a:ext cx="4633974" cy="2947919"/>
          </a:xfrm>
          <a:prstGeom prst="rect">
            <a:avLst/>
          </a:prstGeom>
          <a:noFill/>
          <a:ln>
            <a:noFill/>
          </a:ln>
        </p:spPr>
      </p:pic>
    </p:spTree>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matchingName="Numbers and text">
  <p:cSld name="CUSTOM_9">
    <p:spTree>
      <p:nvGrpSpPr>
        <p:cNvPr id="1" name="Shape 1331"/>
        <p:cNvGrpSpPr/>
        <p:nvPr/>
      </p:nvGrpSpPr>
      <p:grpSpPr>
        <a:xfrm>
          <a:off x="0" y="0"/>
          <a:ext cx="0" cy="0"/>
          <a:chOff x="0" y="0"/>
          <a:chExt cx="0" cy="0"/>
        </a:xfrm>
      </p:grpSpPr>
      <p:pic>
        <p:nvPicPr>
          <p:cNvPr id="1332" name="Google Shape;1332;p138"/>
          <p:cNvPicPr preferRelativeResize="0"/>
          <p:nvPr/>
        </p:nvPicPr>
        <p:blipFill rotWithShape="1">
          <a:blip r:embed="rId2">
            <a:alphaModFix/>
          </a:blip>
          <a:srcRect t="1620" b="17753"/>
          <a:stretch/>
        </p:blipFill>
        <p:spPr>
          <a:xfrm>
            <a:off x="-181700" y="-257175"/>
            <a:ext cx="9649551" cy="5667373"/>
          </a:xfrm>
          <a:prstGeom prst="rect">
            <a:avLst/>
          </a:prstGeom>
          <a:noFill/>
          <a:ln>
            <a:noFill/>
          </a:ln>
        </p:spPr>
      </p:pic>
      <p:sp>
        <p:nvSpPr>
          <p:cNvPr id="1333" name="Google Shape;1333;p138"/>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138"/>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138"/>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138"/>
          <p:cNvSpPr txBox="1">
            <a:spLocks noGrp="1"/>
          </p:cNvSpPr>
          <p:nvPr>
            <p:ph type="title"/>
          </p:nvPr>
        </p:nvSpPr>
        <p:spPr>
          <a:xfrm>
            <a:off x="867750" y="3269200"/>
            <a:ext cx="1841400" cy="364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000"/>
              <a:buNone/>
              <a:defRPr sz="2000">
                <a:solidFill>
                  <a:schemeClr val="accent1"/>
                </a:solidFill>
              </a:defRPr>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1337" name="Google Shape;1337;p138"/>
          <p:cNvSpPr txBox="1">
            <a:spLocks noGrp="1"/>
          </p:cNvSpPr>
          <p:nvPr>
            <p:ph type="subTitle" idx="1"/>
          </p:nvPr>
        </p:nvSpPr>
        <p:spPr>
          <a:xfrm>
            <a:off x="867750" y="3500976"/>
            <a:ext cx="18414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338" name="Google Shape;1338;p138"/>
          <p:cNvSpPr txBox="1">
            <a:spLocks noGrp="1"/>
          </p:cNvSpPr>
          <p:nvPr>
            <p:ph type="title" idx="2"/>
          </p:nvPr>
        </p:nvSpPr>
        <p:spPr>
          <a:xfrm>
            <a:off x="3651596" y="3269200"/>
            <a:ext cx="1841400" cy="364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000"/>
              <a:buNone/>
              <a:defRPr sz="2000">
                <a:solidFill>
                  <a:schemeClr val="accent1"/>
                </a:solidFill>
              </a:defRPr>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1339" name="Google Shape;1339;p138"/>
          <p:cNvSpPr txBox="1">
            <a:spLocks noGrp="1"/>
          </p:cNvSpPr>
          <p:nvPr>
            <p:ph type="subTitle" idx="3"/>
          </p:nvPr>
        </p:nvSpPr>
        <p:spPr>
          <a:xfrm>
            <a:off x="3651596" y="3500976"/>
            <a:ext cx="18414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340" name="Google Shape;1340;p138"/>
          <p:cNvSpPr txBox="1">
            <a:spLocks noGrp="1"/>
          </p:cNvSpPr>
          <p:nvPr>
            <p:ph type="title" idx="4"/>
          </p:nvPr>
        </p:nvSpPr>
        <p:spPr>
          <a:xfrm>
            <a:off x="6434843" y="3269200"/>
            <a:ext cx="1841400" cy="364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000"/>
              <a:buNone/>
              <a:defRPr sz="2000">
                <a:solidFill>
                  <a:schemeClr val="accent1"/>
                </a:solidFill>
              </a:defRPr>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1341" name="Google Shape;1341;p138"/>
          <p:cNvSpPr txBox="1">
            <a:spLocks noGrp="1"/>
          </p:cNvSpPr>
          <p:nvPr>
            <p:ph type="subTitle" idx="5"/>
          </p:nvPr>
        </p:nvSpPr>
        <p:spPr>
          <a:xfrm>
            <a:off x="6434843" y="3500976"/>
            <a:ext cx="18414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342" name="Google Shape;1342;p138"/>
          <p:cNvSpPr txBox="1">
            <a:spLocks noGrp="1"/>
          </p:cNvSpPr>
          <p:nvPr>
            <p:ph type="title" idx="6" hasCustomPrompt="1"/>
          </p:nvPr>
        </p:nvSpPr>
        <p:spPr>
          <a:xfrm>
            <a:off x="1316850" y="1989375"/>
            <a:ext cx="943200" cy="5142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4800"/>
              <a:buNone/>
              <a:defRPr sz="2000">
                <a:solidFill>
                  <a:schemeClr val="accent1"/>
                </a:solidFill>
              </a:defRPr>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1343" name="Google Shape;1343;p138"/>
          <p:cNvSpPr txBox="1">
            <a:spLocks noGrp="1"/>
          </p:cNvSpPr>
          <p:nvPr>
            <p:ph type="title" idx="7" hasCustomPrompt="1"/>
          </p:nvPr>
        </p:nvSpPr>
        <p:spPr>
          <a:xfrm>
            <a:off x="4100400" y="1989375"/>
            <a:ext cx="943200" cy="5142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4800"/>
              <a:buNone/>
              <a:defRPr sz="2000">
                <a:solidFill>
                  <a:schemeClr val="accent1"/>
                </a:solidFill>
              </a:defRPr>
            </a:lvl1pPr>
            <a:lvl2pPr lvl="1" algn="ctr" rtl="0">
              <a:spcBef>
                <a:spcPts val="0"/>
              </a:spcBef>
              <a:spcAft>
                <a:spcPts val="0"/>
              </a:spcAft>
              <a:buClr>
                <a:schemeClr val="accent2"/>
              </a:buClr>
              <a:buSzPts val="4800"/>
              <a:buNone/>
              <a:defRPr sz="4800">
                <a:solidFill>
                  <a:schemeClr val="accent2"/>
                </a:solidFill>
              </a:defRPr>
            </a:lvl2pPr>
            <a:lvl3pPr lvl="2" algn="ctr" rtl="0">
              <a:spcBef>
                <a:spcPts val="0"/>
              </a:spcBef>
              <a:spcAft>
                <a:spcPts val="0"/>
              </a:spcAft>
              <a:buClr>
                <a:schemeClr val="accent2"/>
              </a:buClr>
              <a:buSzPts val="4800"/>
              <a:buNone/>
              <a:defRPr sz="4800">
                <a:solidFill>
                  <a:schemeClr val="accent2"/>
                </a:solidFill>
              </a:defRPr>
            </a:lvl3pPr>
            <a:lvl4pPr lvl="3" algn="ctr" rtl="0">
              <a:spcBef>
                <a:spcPts val="0"/>
              </a:spcBef>
              <a:spcAft>
                <a:spcPts val="0"/>
              </a:spcAft>
              <a:buClr>
                <a:schemeClr val="accent2"/>
              </a:buClr>
              <a:buSzPts val="4800"/>
              <a:buNone/>
              <a:defRPr sz="4800">
                <a:solidFill>
                  <a:schemeClr val="accent2"/>
                </a:solidFill>
              </a:defRPr>
            </a:lvl4pPr>
            <a:lvl5pPr lvl="4" algn="ctr" rtl="0">
              <a:spcBef>
                <a:spcPts val="0"/>
              </a:spcBef>
              <a:spcAft>
                <a:spcPts val="0"/>
              </a:spcAft>
              <a:buClr>
                <a:schemeClr val="accent2"/>
              </a:buClr>
              <a:buSzPts val="4800"/>
              <a:buNone/>
              <a:defRPr sz="4800">
                <a:solidFill>
                  <a:schemeClr val="accent2"/>
                </a:solidFill>
              </a:defRPr>
            </a:lvl5pPr>
            <a:lvl6pPr lvl="5" algn="ctr" rtl="0">
              <a:spcBef>
                <a:spcPts val="0"/>
              </a:spcBef>
              <a:spcAft>
                <a:spcPts val="0"/>
              </a:spcAft>
              <a:buClr>
                <a:schemeClr val="accent2"/>
              </a:buClr>
              <a:buSzPts val="4800"/>
              <a:buNone/>
              <a:defRPr sz="4800">
                <a:solidFill>
                  <a:schemeClr val="accent2"/>
                </a:solidFill>
              </a:defRPr>
            </a:lvl6pPr>
            <a:lvl7pPr lvl="6" algn="ctr" rtl="0">
              <a:spcBef>
                <a:spcPts val="0"/>
              </a:spcBef>
              <a:spcAft>
                <a:spcPts val="0"/>
              </a:spcAft>
              <a:buClr>
                <a:schemeClr val="accent2"/>
              </a:buClr>
              <a:buSzPts val="4800"/>
              <a:buNone/>
              <a:defRPr sz="4800">
                <a:solidFill>
                  <a:schemeClr val="accent2"/>
                </a:solidFill>
              </a:defRPr>
            </a:lvl7pPr>
            <a:lvl8pPr lvl="7" algn="ctr" rtl="0">
              <a:spcBef>
                <a:spcPts val="0"/>
              </a:spcBef>
              <a:spcAft>
                <a:spcPts val="0"/>
              </a:spcAft>
              <a:buClr>
                <a:schemeClr val="accent2"/>
              </a:buClr>
              <a:buSzPts val="4800"/>
              <a:buNone/>
              <a:defRPr sz="4800">
                <a:solidFill>
                  <a:schemeClr val="accent2"/>
                </a:solidFill>
              </a:defRPr>
            </a:lvl8pPr>
            <a:lvl9pPr lvl="8" algn="ctr" rtl="0">
              <a:spcBef>
                <a:spcPts val="0"/>
              </a:spcBef>
              <a:spcAft>
                <a:spcPts val="0"/>
              </a:spcAft>
              <a:buClr>
                <a:schemeClr val="accent2"/>
              </a:buClr>
              <a:buSzPts val="4800"/>
              <a:buNone/>
              <a:defRPr sz="4800">
                <a:solidFill>
                  <a:schemeClr val="accent2"/>
                </a:solidFill>
              </a:defRPr>
            </a:lvl9pPr>
          </a:lstStyle>
          <a:p>
            <a:r>
              <a:t>xx%</a:t>
            </a:r>
          </a:p>
        </p:txBody>
      </p:sp>
      <p:sp>
        <p:nvSpPr>
          <p:cNvPr id="1344" name="Google Shape;1344;p138"/>
          <p:cNvSpPr txBox="1">
            <a:spLocks noGrp="1"/>
          </p:cNvSpPr>
          <p:nvPr>
            <p:ph type="title" idx="8" hasCustomPrompt="1"/>
          </p:nvPr>
        </p:nvSpPr>
        <p:spPr>
          <a:xfrm>
            <a:off x="6883943" y="1989375"/>
            <a:ext cx="943200" cy="5142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4800"/>
              <a:buNone/>
              <a:defRPr sz="2000">
                <a:solidFill>
                  <a:schemeClr val="accent1"/>
                </a:solidFill>
              </a:defRPr>
            </a:lvl1pPr>
            <a:lvl2pPr lvl="1" algn="ctr" rtl="0">
              <a:spcBef>
                <a:spcPts val="0"/>
              </a:spcBef>
              <a:spcAft>
                <a:spcPts val="0"/>
              </a:spcAft>
              <a:buClr>
                <a:schemeClr val="accent2"/>
              </a:buClr>
              <a:buSzPts val="4800"/>
              <a:buNone/>
              <a:defRPr sz="4800">
                <a:solidFill>
                  <a:schemeClr val="accent2"/>
                </a:solidFill>
              </a:defRPr>
            </a:lvl2pPr>
            <a:lvl3pPr lvl="2" algn="ctr" rtl="0">
              <a:spcBef>
                <a:spcPts val="0"/>
              </a:spcBef>
              <a:spcAft>
                <a:spcPts val="0"/>
              </a:spcAft>
              <a:buClr>
                <a:schemeClr val="accent2"/>
              </a:buClr>
              <a:buSzPts val="4800"/>
              <a:buNone/>
              <a:defRPr sz="4800">
                <a:solidFill>
                  <a:schemeClr val="accent2"/>
                </a:solidFill>
              </a:defRPr>
            </a:lvl3pPr>
            <a:lvl4pPr lvl="3" algn="ctr" rtl="0">
              <a:spcBef>
                <a:spcPts val="0"/>
              </a:spcBef>
              <a:spcAft>
                <a:spcPts val="0"/>
              </a:spcAft>
              <a:buClr>
                <a:schemeClr val="accent2"/>
              </a:buClr>
              <a:buSzPts val="4800"/>
              <a:buNone/>
              <a:defRPr sz="4800">
                <a:solidFill>
                  <a:schemeClr val="accent2"/>
                </a:solidFill>
              </a:defRPr>
            </a:lvl4pPr>
            <a:lvl5pPr lvl="4" algn="ctr" rtl="0">
              <a:spcBef>
                <a:spcPts val="0"/>
              </a:spcBef>
              <a:spcAft>
                <a:spcPts val="0"/>
              </a:spcAft>
              <a:buClr>
                <a:schemeClr val="accent2"/>
              </a:buClr>
              <a:buSzPts val="4800"/>
              <a:buNone/>
              <a:defRPr sz="4800">
                <a:solidFill>
                  <a:schemeClr val="accent2"/>
                </a:solidFill>
              </a:defRPr>
            </a:lvl5pPr>
            <a:lvl6pPr lvl="5" algn="ctr" rtl="0">
              <a:spcBef>
                <a:spcPts val="0"/>
              </a:spcBef>
              <a:spcAft>
                <a:spcPts val="0"/>
              </a:spcAft>
              <a:buClr>
                <a:schemeClr val="accent2"/>
              </a:buClr>
              <a:buSzPts val="4800"/>
              <a:buNone/>
              <a:defRPr sz="4800">
                <a:solidFill>
                  <a:schemeClr val="accent2"/>
                </a:solidFill>
              </a:defRPr>
            </a:lvl6pPr>
            <a:lvl7pPr lvl="6" algn="ctr" rtl="0">
              <a:spcBef>
                <a:spcPts val="0"/>
              </a:spcBef>
              <a:spcAft>
                <a:spcPts val="0"/>
              </a:spcAft>
              <a:buClr>
                <a:schemeClr val="accent2"/>
              </a:buClr>
              <a:buSzPts val="4800"/>
              <a:buNone/>
              <a:defRPr sz="4800">
                <a:solidFill>
                  <a:schemeClr val="accent2"/>
                </a:solidFill>
              </a:defRPr>
            </a:lvl7pPr>
            <a:lvl8pPr lvl="7" algn="ctr" rtl="0">
              <a:spcBef>
                <a:spcPts val="0"/>
              </a:spcBef>
              <a:spcAft>
                <a:spcPts val="0"/>
              </a:spcAft>
              <a:buClr>
                <a:schemeClr val="accent2"/>
              </a:buClr>
              <a:buSzPts val="4800"/>
              <a:buNone/>
              <a:defRPr sz="4800">
                <a:solidFill>
                  <a:schemeClr val="accent2"/>
                </a:solidFill>
              </a:defRPr>
            </a:lvl8pPr>
            <a:lvl9pPr lvl="8" algn="ctr" rtl="0">
              <a:spcBef>
                <a:spcPts val="0"/>
              </a:spcBef>
              <a:spcAft>
                <a:spcPts val="0"/>
              </a:spcAft>
              <a:buClr>
                <a:schemeClr val="accent2"/>
              </a:buClr>
              <a:buSzPts val="4800"/>
              <a:buNone/>
              <a:defRPr sz="4800">
                <a:solidFill>
                  <a:schemeClr val="accent2"/>
                </a:solidFill>
              </a:defRPr>
            </a:lvl9pPr>
          </a:lstStyle>
          <a:p>
            <a:r>
              <a:t>xx%</a:t>
            </a:r>
          </a:p>
        </p:txBody>
      </p:sp>
      <p:sp>
        <p:nvSpPr>
          <p:cNvPr id="1345" name="Google Shape;1345;p138"/>
          <p:cNvSpPr txBox="1">
            <a:spLocks noGrp="1"/>
          </p:cNvSpPr>
          <p:nvPr>
            <p:ph type="title" idx="9"/>
          </p:nvPr>
        </p:nvSpPr>
        <p:spPr>
          <a:xfrm>
            <a:off x="718150" y="540000"/>
            <a:ext cx="77058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pic>
        <p:nvPicPr>
          <p:cNvPr id="1346" name="Google Shape;1346;p138"/>
          <p:cNvPicPr preferRelativeResize="0"/>
          <p:nvPr/>
        </p:nvPicPr>
        <p:blipFill rotWithShape="1">
          <a:blip r:embed="rId3">
            <a:alphaModFix amt="75000"/>
          </a:blip>
          <a:srcRect l="23312" t="17389"/>
          <a:stretch/>
        </p:blipFill>
        <p:spPr>
          <a:xfrm rot="5400000">
            <a:off x="5724725" y="522874"/>
            <a:ext cx="4342200" cy="2896400"/>
          </a:xfrm>
          <a:prstGeom prst="rect">
            <a:avLst/>
          </a:prstGeom>
          <a:noFill/>
          <a:ln>
            <a:noFill/>
          </a:ln>
        </p:spPr>
      </p:pic>
      <p:pic>
        <p:nvPicPr>
          <p:cNvPr id="1347" name="Google Shape;1347;p138"/>
          <p:cNvPicPr preferRelativeResize="0"/>
          <p:nvPr/>
        </p:nvPicPr>
        <p:blipFill rotWithShape="1">
          <a:blip r:embed="rId3">
            <a:alphaModFix amt="75000"/>
          </a:blip>
          <a:srcRect l="21488" t="20407"/>
          <a:stretch/>
        </p:blipFill>
        <p:spPr>
          <a:xfrm rot="-5399996">
            <a:off x="-852549" y="1514479"/>
            <a:ext cx="4529198" cy="2843144"/>
          </a:xfrm>
          <a:prstGeom prst="rect">
            <a:avLst/>
          </a:prstGeom>
          <a:noFill/>
          <a:ln>
            <a:noFill/>
          </a:ln>
        </p:spPr>
      </p:pic>
    </p:spTree>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matchingName="Title only 1">
  <p:cSld name="CUSTOM_7">
    <p:spTree>
      <p:nvGrpSpPr>
        <p:cNvPr id="1" name="Shape 1348"/>
        <p:cNvGrpSpPr/>
        <p:nvPr/>
      </p:nvGrpSpPr>
      <p:grpSpPr>
        <a:xfrm>
          <a:off x="0" y="0"/>
          <a:ext cx="0" cy="0"/>
          <a:chOff x="0" y="0"/>
          <a:chExt cx="0" cy="0"/>
        </a:xfrm>
      </p:grpSpPr>
      <p:pic>
        <p:nvPicPr>
          <p:cNvPr id="1349" name="Google Shape;1349;p139"/>
          <p:cNvPicPr preferRelativeResize="0"/>
          <p:nvPr/>
        </p:nvPicPr>
        <p:blipFill rotWithShape="1">
          <a:blip r:embed="rId2">
            <a:alphaModFix/>
          </a:blip>
          <a:srcRect t="1620" b="17753"/>
          <a:stretch/>
        </p:blipFill>
        <p:spPr>
          <a:xfrm>
            <a:off x="-181700" y="-257175"/>
            <a:ext cx="9649551" cy="5667373"/>
          </a:xfrm>
          <a:prstGeom prst="rect">
            <a:avLst/>
          </a:prstGeom>
          <a:noFill/>
          <a:ln>
            <a:noFill/>
          </a:ln>
        </p:spPr>
      </p:pic>
      <p:sp>
        <p:nvSpPr>
          <p:cNvPr id="1350" name="Google Shape;1350;p139"/>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139"/>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139"/>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139"/>
          <p:cNvSpPr txBox="1">
            <a:spLocks noGrp="1"/>
          </p:cNvSpPr>
          <p:nvPr>
            <p:ph type="title"/>
          </p:nvPr>
        </p:nvSpPr>
        <p:spPr>
          <a:xfrm>
            <a:off x="721575" y="540775"/>
            <a:ext cx="7704000" cy="5727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pic>
        <p:nvPicPr>
          <p:cNvPr id="1354" name="Google Shape;1354;p139"/>
          <p:cNvPicPr preferRelativeResize="0"/>
          <p:nvPr/>
        </p:nvPicPr>
        <p:blipFill rotWithShape="1">
          <a:blip r:embed="rId3">
            <a:alphaModFix amt="75000"/>
          </a:blip>
          <a:srcRect l="26204"/>
          <a:stretch/>
        </p:blipFill>
        <p:spPr>
          <a:xfrm rot="-5400000">
            <a:off x="-785911" y="1937192"/>
            <a:ext cx="3611223" cy="3030000"/>
          </a:xfrm>
          <a:prstGeom prst="rect">
            <a:avLst/>
          </a:prstGeom>
          <a:noFill/>
          <a:ln>
            <a:noFill/>
          </a:ln>
        </p:spPr>
      </p:pic>
      <p:pic>
        <p:nvPicPr>
          <p:cNvPr id="1355" name="Google Shape;1355;p139"/>
          <p:cNvPicPr preferRelativeResize="0"/>
          <p:nvPr/>
        </p:nvPicPr>
        <p:blipFill rotWithShape="1">
          <a:blip r:embed="rId3">
            <a:alphaModFix amt="75000"/>
          </a:blip>
          <a:srcRect l="26335" t="537"/>
          <a:stretch/>
        </p:blipFill>
        <p:spPr>
          <a:xfrm rot="5400005">
            <a:off x="6372987" y="109689"/>
            <a:ext cx="3429100" cy="2866821"/>
          </a:xfrm>
          <a:prstGeom prst="rect">
            <a:avLst/>
          </a:prstGeom>
          <a:noFill/>
          <a:ln>
            <a:noFill/>
          </a:ln>
        </p:spPr>
      </p:pic>
    </p:spTree>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matchingName="Thanks">
  <p:cSld name="CUSTOM_8">
    <p:spTree>
      <p:nvGrpSpPr>
        <p:cNvPr id="1" name="Shape 1356"/>
        <p:cNvGrpSpPr/>
        <p:nvPr/>
      </p:nvGrpSpPr>
      <p:grpSpPr>
        <a:xfrm>
          <a:off x="0" y="0"/>
          <a:ext cx="0" cy="0"/>
          <a:chOff x="0" y="0"/>
          <a:chExt cx="0" cy="0"/>
        </a:xfrm>
      </p:grpSpPr>
      <p:pic>
        <p:nvPicPr>
          <p:cNvPr id="1357" name="Google Shape;1357;p140"/>
          <p:cNvPicPr preferRelativeResize="0"/>
          <p:nvPr/>
        </p:nvPicPr>
        <p:blipFill rotWithShape="1">
          <a:blip r:embed="rId2">
            <a:alphaModFix/>
          </a:blip>
          <a:srcRect t="1620" b="17753"/>
          <a:stretch/>
        </p:blipFill>
        <p:spPr>
          <a:xfrm>
            <a:off x="-181700" y="-257175"/>
            <a:ext cx="9649551" cy="5667373"/>
          </a:xfrm>
          <a:prstGeom prst="rect">
            <a:avLst/>
          </a:prstGeom>
          <a:noFill/>
          <a:ln>
            <a:noFill/>
          </a:ln>
        </p:spPr>
      </p:pic>
      <p:sp>
        <p:nvSpPr>
          <p:cNvPr id="1358" name="Google Shape;1358;p140"/>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140"/>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140"/>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140"/>
          <p:cNvSpPr txBox="1">
            <a:spLocks noGrp="1"/>
          </p:cNvSpPr>
          <p:nvPr>
            <p:ph type="ctrTitle"/>
          </p:nvPr>
        </p:nvSpPr>
        <p:spPr>
          <a:xfrm>
            <a:off x="2243613" y="573100"/>
            <a:ext cx="4661700" cy="1155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5200"/>
              <a:buNone/>
              <a:defRPr sz="70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362" name="Google Shape;1362;p140"/>
          <p:cNvSpPr txBox="1">
            <a:spLocks noGrp="1"/>
          </p:cNvSpPr>
          <p:nvPr>
            <p:ph type="subTitle" idx="1"/>
          </p:nvPr>
        </p:nvSpPr>
        <p:spPr>
          <a:xfrm>
            <a:off x="2243625" y="1723300"/>
            <a:ext cx="4661700" cy="11556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1400"/>
              <a:buNone/>
              <a:defRPr sz="1600">
                <a:solidFill>
                  <a:schemeClr val="lt1"/>
                </a:solidFill>
              </a:defRPr>
            </a:lvl1pPr>
            <a:lvl2pPr lvl="1" algn="ctr" rtl="0">
              <a:lnSpc>
                <a:spcPct val="100000"/>
              </a:lnSpc>
              <a:spcBef>
                <a:spcPts val="0"/>
              </a:spcBef>
              <a:spcAft>
                <a:spcPts val="0"/>
              </a:spcAft>
              <a:buClr>
                <a:schemeClr val="lt1"/>
              </a:buClr>
              <a:buSzPts val="1800"/>
              <a:buNone/>
              <a:defRPr sz="1800">
                <a:solidFill>
                  <a:schemeClr val="lt1"/>
                </a:solidFill>
              </a:defRPr>
            </a:lvl2pPr>
            <a:lvl3pPr lvl="2" algn="ctr" rtl="0">
              <a:lnSpc>
                <a:spcPct val="100000"/>
              </a:lnSpc>
              <a:spcBef>
                <a:spcPts val="0"/>
              </a:spcBef>
              <a:spcAft>
                <a:spcPts val="0"/>
              </a:spcAft>
              <a:buClr>
                <a:schemeClr val="lt1"/>
              </a:buClr>
              <a:buSzPts val="1800"/>
              <a:buNone/>
              <a:defRPr sz="1800">
                <a:solidFill>
                  <a:schemeClr val="lt1"/>
                </a:solidFill>
              </a:defRPr>
            </a:lvl3pPr>
            <a:lvl4pPr lvl="3" algn="ctr" rtl="0">
              <a:lnSpc>
                <a:spcPct val="100000"/>
              </a:lnSpc>
              <a:spcBef>
                <a:spcPts val="0"/>
              </a:spcBef>
              <a:spcAft>
                <a:spcPts val="0"/>
              </a:spcAft>
              <a:buClr>
                <a:schemeClr val="lt1"/>
              </a:buClr>
              <a:buSzPts val="1800"/>
              <a:buNone/>
              <a:defRPr sz="1800">
                <a:solidFill>
                  <a:schemeClr val="lt1"/>
                </a:solidFill>
              </a:defRPr>
            </a:lvl4pPr>
            <a:lvl5pPr lvl="4" algn="ctr" rtl="0">
              <a:lnSpc>
                <a:spcPct val="100000"/>
              </a:lnSpc>
              <a:spcBef>
                <a:spcPts val="0"/>
              </a:spcBef>
              <a:spcAft>
                <a:spcPts val="0"/>
              </a:spcAft>
              <a:buClr>
                <a:schemeClr val="lt1"/>
              </a:buClr>
              <a:buSzPts val="1800"/>
              <a:buNone/>
              <a:defRPr sz="1800">
                <a:solidFill>
                  <a:schemeClr val="lt1"/>
                </a:solidFill>
              </a:defRPr>
            </a:lvl5pPr>
            <a:lvl6pPr lvl="5" algn="ctr" rtl="0">
              <a:lnSpc>
                <a:spcPct val="100000"/>
              </a:lnSpc>
              <a:spcBef>
                <a:spcPts val="0"/>
              </a:spcBef>
              <a:spcAft>
                <a:spcPts val="0"/>
              </a:spcAft>
              <a:buClr>
                <a:schemeClr val="lt1"/>
              </a:buClr>
              <a:buSzPts val="1800"/>
              <a:buNone/>
              <a:defRPr sz="1800">
                <a:solidFill>
                  <a:schemeClr val="lt1"/>
                </a:solidFill>
              </a:defRPr>
            </a:lvl6pPr>
            <a:lvl7pPr lvl="6" algn="ctr" rtl="0">
              <a:lnSpc>
                <a:spcPct val="100000"/>
              </a:lnSpc>
              <a:spcBef>
                <a:spcPts val="0"/>
              </a:spcBef>
              <a:spcAft>
                <a:spcPts val="0"/>
              </a:spcAft>
              <a:buClr>
                <a:schemeClr val="lt1"/>
              </a:buClr>
              <a:buSzPts val="1800"/>
              <a:buNone/>
              <a:defRPr sz="1800">
                <a:solidFill>
                  <a:schemeClr val="lt1"/>
                </a:solidFill>
              </a:defRPr>
            </a:lvl7pPr>
            <a:lvl8pPr lvl="7" algn="ctr" rtl="0">
              <a:lnSpc>
                <a:spcPct val="100000"/>
              </a:lnSpc>
              <a:spcBef>
                <a:spcPts val="0"/>
              </a:spcBef>
              <a:spcAft>
                <a:spcPts val="0"/>
              </a:spcAft>
              <a:buClr>
                <a:schemeClr val="lt1"/>
              </a:buClr>
              <a:buSzPts val="1800"/>
              <a:buNone/>
              <a:defRPr sz="1800">
                <a:solidFill>
                  <a:schemeClr val="lt1"/>
                </a:solidFill>
              </a:defRPr>
            </a:lvl8pPr>
            <a:lvl9pPr lvl="8" algn="ctr" rtl="0">
              <a:lnSpc>
                <a:spcPct val="100000"/>
              </a:lnSpc>
              <a:spcBef>
                <a:spcPts val="0"/>
              </a:spcBef>
              <a:spcAft>
                <a:spcPts val="0"/>
              </a:spcAft>
              <a:buClr>
                <a:schemeClr val="lt1"/>
              </a:buClr>
              <a:buSzPts val="1800"/>
              <a:buNone/>
              <a:defRPr sz="1800">
                <a:solidFill>
                  <a:schemeClr val="lt1"/>
                </a:solidFill>
              </a:defRPr>
            </a:lvl9pPr>
          </a:lstStyle>
          <a:p>
            <a:endParaRPr/>
          </a:p>
        </p:txBody>
      </p:sp>
      <p:sp>
        <p:nvSpPr>
          <p:cNvPr id="1363" name="Google Shape;1363;p140"/>
          <p:cNvSpPr txBox="1"/>
          <p:nvPr/>
        </p:nvSpPr>
        <p:spPr>
          <a:xfrm>
            <a:off x="2072100" y="4182850"/>
            <a:ext cx="4999800" cy="420600"/>
          </a:xfrm>
          <a:prstGeom prst="rect">
            <a:avLst/>
          </a:prstGeom>
          <a:noFill/>
          <a:ln>
            <a:noFill/>
          </a:ln>
        </p:spPr>
        <p:txBody>
          <a:bodyPr spcFirstLastPara="1" wrap="square" lIns="91425" tIns="0" rIns="0" bIns="0" anchor="b" anchorCtr="0">
            <a:noAutofit/>
          </a:bodyPr>
          <a:lstStyle/>
          <a:p>
            <a:pPr marL="0" lvl="0" indent="0" algn="ctr" rtl="0">
              <a:lnSpc>
                <a:spcPct val="100000"/>
              </a:lnSpc>
              <a:spcBef>
                <a:spcPts val="300"/>
              </a:spcBef>
              <a:spcAft>
                <a:spcPts val="0"/>
              </a:spcAft>
              <a:buNone/>
            </a:pPr>
            <a:r>
              <a:rPr lang="en" sz="1200">
                <a:solidFill>
                  <a:schemeClr val="lt1"/>
                </a:solidFill>
                <a:latin typeface="Karla"/>
                <a:ea typeface="Karla"/>
                <a:cs typeface="Karla"/>
                <a:sym typeface="Karla"/>
              </a:rPr>
              <a:t>CREDITS: This presentation template was created by </a:t>
            </a:r>
            <a:r>
              <a:rPr lang="en" sz="1200" b="1">
                <a:solidFill>
                  <a:schemeClr val="lt1"/>
                </a:solidFill>
                <a:uFill>
                  <a:noFill/>
                </a:uFill>
                <a:latin typeface="Karla"/>
                <a:ea typeface="Karla"/>
                <a:cs typeface="Karla"/>
                <a:sym typeface="Karla"/>
                <a:hlinkClick r:id="rId3">
                  <a:extLst>
                    <a:ext uri="{A12FA001-AC4F-418D-AE19-62706E023703}">
                      <ahyp:hlinkClr xmlns:ahyp="http://schemas.microsoft.com/office/drawing/2018/hyperlinkcolor" val="tx"/>
                    </a:ext>
                  </a:extLst>
                </a:hlinkClick>
              </a:rPr>
              <a:t>Slidesgo</a:t>
            </a:r>
            <a:r>
              <a:rPr lang="en" sz="1200">
                <a:solidFill>
                  <a:schemeClr val="lt1"/>
                </a:solidFill>
                <a:latin typeface="Karla"/>
                <a:ea typeface="Karla"/>
                <a:cs typeface="Karla"/>
                <a:sym typeface="Karla"/>
              </a:rPr>
              <a:t>, and includes icons by </a:t>
            </a:r>
            <a:r>
              <a:rPr lang="en" sz="1200" b="1">
                <a:solidFill>
                  <a:schemeClr val="lt1"/>
                </a:solidFill>
                <a:uFill>
                  <a:noFill/>
                </a:uFill>
                <a:latin typeface="Karla"/>
                <a:ea typeface="Karla"/>
                <a:cs typeface="Karla"/>
                <a:sym typeface="Karla"/>
                <a:hlinkClick r:id="rId4">
                  <a:extLst>
                    <a:ext uri="{A12FA001-AC4F-418D-AE19-62706E023703}">
                      <ahyp:hlinkClr xmlns:ahyp="http://schemas.microsoft.com/office/drawing/2018/hyperlinkcolor" val="tx"/>
                    </a:ext>
                  </a:extLst>
                </a:hlinkClick>
              </a:rPr>
              <a:t>Flaticon</a:t>
            </a:r>
            <a:r>
              <a:rPr lang="en" sz="1200">
                <a:solidFill>
                  <a:schemeClr val="lt1"/>
                </a:solidFill>
                <a:latin typeface="Karla"/>
                <a:ea typeface="Karla"/>
                <a:cs typeface="Karla"/>
                <a:sym typeface="Karla"/>
              </a:rPr>
              <a:t> and infographics &amp; images by </a:t>
            </a:r>
            <a:r>
              <a:rPr lang="en" sz="1200" b="1">
                <a:solidFill>
                  <a:schemeClr val="lt1"/>
                </a:solidFill>
                <a:uFill>
                  <a:noFill/>
                </a:uFill>
                <a:latin typeface="Karla"/>
                <a:ea typeface="Karla"/>
                <a:cs typeface="Karla"/>
                <a:sym typeface="Karla"/>
                <a:hlinkClick r:id="rId5">
                  <a:extLst>
                    <a:ext uri="{A12FA001-AC4F-418D-AE19-62706E023703}">
                      <ahyp:hlinkClr xmlns:ahyp="http://schemas.microsoft.com/office/drawing/2018/hyperlinkcolor" val="tx"/>
                    </a:ext>
                  </a:extLst>
                </a:hlinkClick>
              </a:rPr>
              <a:t>Freepik</a:t>
            </a:r>
            <a:endParaRPr sz="1200" b="1">
              <a:solidFill>
                <a:schemeClr val="lt1"/>
              </a:solidFill>
              <a:latin typeface="Karla"/>
              <a:ea typeface="Karla"/>
              <a:cs typeface="Karla"/>
              <a:sym typeface="Karla"/>
            </a:endParaRPr>
          </a:p>
        </p:txBody>
      </p:sp>
      <p:pic>
        <p:nvPicPr>
          <p:cNvPr id="1364" name="Google Shape;1364;p140"/>
          <p:cNvPicPr preferRelativeResize="0"/>
          <p:nvPr/>
        </p:nvPicPr>
        <p:blipFill rotWithShape="1">
          <a:blip r:embed="rId6">
            <a:alphaModFix amt="75000"/>
          </a:blip>
          <a:srcRect l="18320"/>
          <a:stretch/>
        </p:blipFill>
        <p:spPr>
          <a:xfrm rot="5400000">
            <a:off x="5077976" y="347474"/>
            <a:ext cx="5076823" cy="3848475"/>
          </a:xfrm>
          <a:prstGeom prst="rect">
            <a:avLst/>
          </a:prstGeom>
          <a:noFill/>
          <a:ln>
            <a:noFill/>
          </a:ln>
        </p:spPr>
      </p:pic>
      <p:pic>
        <p:nvPicPr>
          <p:cNvPr id="1365" name="Google Shape;1365;p140"/>
          <p:cNvPicPr preferRelativeResize="0"/>
          <p:nvPr/>
        </p:nvPicPr>
        <p:blipFill rotWithShape="1">
          <a:blip r:embed="rId6">
            <a:alphaModFix amt="75000"/>
          </a:blip>
          <a:srcRect l="14258" t="537"/>
          <a:stretch/>
        </p:blipFill>
        <p:spPr>
          <a:xfrm rot="-5399997">
            <a:off x="-1076912" y="756716"/>
            <a:ext cx="5372099" cy="3858670"/>
          </a:xfrm>
          <a:prstGeom prst="rect">
            <a:avLst/>
          </a:prstGeom>
          <a:noFill/>
          <a:ln>
            <a:noFill/>
          </a:ln>
        </p:spPr>
      </p:pic>
    </p:spTree>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matchingName="Background">
  <p:cSld name="CUSTOM_18">
    <p:spTree>
      <p:nvGrpSpPr>
        <p:cNvPr id="1" name="Shape 1366"/>
        <p:cNvGrpSpPr/>
        <p:nvPr/>
      </p:nvGrpSpPr>
      <p:grpSpPr>
        <a:xfrm>
          <a:off x="0" y="0"/>
          <a:ext cx="0" cy="0"/>
          <a:chOff x="0" y="0"/>
          <a:chExt cx="0" cy="0"/>
        </a:xfrm>
      </p:grpSpPr>
      <p:pic>
        <p:nvPicPr>
          <p:cNvPr id="1367" name="Google Shape;1367;p141"/>
          <p:cNvPicPr preferRelativeResize="0"/>
          <p:nvPr/>
        </p:nvPicPr>
        <p:blipFill rotWithShape="1">
          <a:blip r:embed="rId2">
            <a:alphaModFix/>
          </a:blip>
          <a:srcRect t="1620" b="17753"/>
          <a:stretch/>
        </p:blipFill>
        <p:spPr>
          <a:xfrm>
            <a:off x="-181700" y="-257175"/>
            <a:ext cx="9649551" cy="5667373"/>
          </a:xfrm>
          <a:prstGeom prst="rect">
            <a:avLst/>
          </a:prstGeom>
          <a:noFill/>
          <a:ln>
            <a:noFill/>
          </a:ln>
        </p:spPr>
      </p:pic>
      <p:sp>
        <p:nvSpPr>
          <p:cNvPr id="1368" name="Google Shape;1368;p141"/>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141"/>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141"/>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371" name="Google Shape;1371;p141"/>
          <p:cNvPicPr preferRelativeResize="0"/>
          <p:nvPr/>
        </p:nvPicPr>
        <p:blipFill rotWithShape="1">
          <a:blip r:embed="rId3">
            <a:alphaModFix amt="75000"/>
          </a:blip>
          <a:srcRect l="23664" t="13299"/>
          <a:stretch/>
        </p:blipFill>
        <p:spPr>
          <a:xfrm>
            <a:off x="9525" y="-156200"/>
            <a:ext cx="4171950" cy="2933699"/>
          </a:xfrm>
          <a:prstGeom prst="rect">
            <a:avLst/>
          </a:prstGeom>
          <a:noFill/>
          <a:ln>
            <a:noFill/>
          </a:ln>
        </p:spPr>
      </p:pic>
      <p:pic>
        <p:nvPicPr>
          <p:cNvPr id="1372" name="Google Shape;1372;p141"/>
          <p:cNvPicPr preferRelativeResize="0"/>
          <p:nvPr/>
        </p:nvPicPr>
        <p:blipFill rotWithShape="1">
          <a:blip r:embed="rId3">
            <a:alphaModFix amt="75000"/>
          </a:blip>
          <a:srcRect l="21334" t="3883"/>
          <a:stretch/>
        </p:blipFill>
        <p:spPr>
          <a:xfrm rot="-10799995">
            <a:off x="5739700" y="2603702"/>
            <a:ext cx="3747200" cy="2835070"/>
          </a:xfrm>
          <a:prstGeom prst="rect">
            <a:avLst/>
          </a:prstGeom>
          <a:noFill/>
          <a:ln>
            <a:noFill/>
          </a:ln>
        </p:spPr>
      </p:pic>
    </p:spTree>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matchingName="Background 1">
  <p:cSld name="CUSTOM_18_1">
    <p:spTree>
      <p:nvGrpSpPr>
        <p:cNvPr id="1" name="Shape 1373"/>
        <p:cNvGrpSpPr/>
        <p:nvPr/>
      </p:nvGrpSpPr>
      <p:grpSpPr>
        <a:xfrm>
          <a:off x="0" y="0"/>
          <a:ext cx="0" cy="0"/>
          <a:chOff x="0" y="0"/>
          <a:chExt cx="0" cy="0"/>
        </a:xfrm>
      </p:grpSpPr>
      <p:pic>
        <p:nvPicPr>
          <p:cNvPr id="1374" name="Google Shape;1374;p142"/>
          <p:cNvPicPr preferRelativeResize="0"/>
          <p:nvPr/>
        </p:nvPicPr>
        <p:blipFill rotWithShape="1">
          <a:blip r:embed="rId2">
            <a:alphaModFix/>
          </a:blip>
          <a:srcRect t="1620" b="17753"/>
          <a:stretch/>
        </p:blipFill>
        <p:spPr>
          <a:xfrm>
            <a:off x="-181700" y="-257175"/>
            <a:ext cx="9649551" cy="5667373"/>
          </a:xfrm>
          <a:prstGeom prst="rect">
            <a:avLst/>
          </a:prstGeom>
          <a:noFill/>
          <a:ln>
            <a:noFill/>
          </a:ln>
        </p:spPr>
      </p:pic>
      <p:sp>
        <p:nvSpPr>
          <p:cNvPr id="1375" name="Google Shape;1375;p142"/>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142"/>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142"/>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378" name="Google Shape;1378;p142"/>
          <p:cNvPicPr preferRelativeResize="0"/>
          <p:nvPr/>
        </p:nvPicPr>
        <p:blipFill rotWithShape="1">
          <a:blip r:embed="rId3">
            <a:alphaModFix amt="75000"/>
          </a:blip>
          <a:srcRect l="20356"/>
          <a:stretch/>
        </p:blipFill>
        <p:spPr>
          <a:xfrm rot="5400000">
            <a:off x="4631025" y="510125"/>
            <a:ext cx="5524500" cy="4294700"/>
          </a:xfrm>
          <a:prstGeom prst="rect">
            <a:avLst/>
          </a:prstGeom>
          <a:noFill/>
          <a:ln>
            <a:noFill/>
          </a:ln>
        </p:spPr>
      </p:pic>
      <p:pic>
        <p:nvPicPr>
          <p:cNvPr id="1379" name="Google Shape;1379;p142"/>
          <p:cNvPicPr preferRelativeResize="0"/>
          <p:nvPr/>
        </p:nvPicPr>
        <p:blipFill rotWithShape="1">
          <a:blip r:embed="rId3">
            <a:alphaModFix amt="75000"/>
          </a:blip>
          <a:srcRect l="16645" t="537"/>
          <a:stretch/>
        </p:blipFill>
        <p:spPr>
          <a:xfrm rot="-5399997">
            <a:off x="-1058539" y="294014"/>
            <a:ext cx="5654502" cy="4177819"/>
          </a:xfrm>
          <a:prstGeom prst="rect">
            <a:avLst/>
          </a:prstGeom>
          <a:noFill/>
          <a:ln>
            <a:noFill/>
          </a:ln>
        </p:spPr>
      </p:pic>
    </p:spTree>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83"/>
        <p:cNvGrpSpPr/>
        <p:nvPr/>
      </p:nvGrpSpPr>
      <p:grpSpPr>
        <a:xfrm>
          <a:off x="0" y="0"/>
          <a:ext cx="0" cy="0"/>
          <a:chOff x="0" y="0"/>
          <a:chExt cx="0" cy="0"/>
        </a:xfrm>
      </p:grpSpPr>
      <p:pic>
        <p:nvPicPr>
          <p:cNvPr id="1384" name="Google Shape;1384;p144"/>
          <p:cNvPicPr preferRelativeResize="0"/>
          <p:nvPr/>
        </p:nvPicPr>
        <p:blipFill rotWithShape="1">
          <a:blip r:embed="rId2">
            <a:alphaModFix/>
          </a:blip>
          <a:srcRect t="1620" b="17753"/>
          <a:stretch/>
        </p:blipFill>
        <p:spPr>
          <a:xfrm>
            <a:off x="-181700" y="-257175"/>
            <a:ext cx="9649551" cy="5667373"/>
          </a:xfrm>
          <a:prstGeom prst="rect">
            <a:avLst/>
          </a:prstGeom>
          <a:noFill/>
          <a:ln>
            <a:noFill/>
          </a:ln>
        </p:spPr>
      </p:pic>
      <p:sp>
        <p:nvSpPr>
          <p:cNvPr id="1385" name="Google Shape;1385;p144"/>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144"/>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144"/>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144"/>
          <p:cNvSpPr txBox="1">
            <a:spLocks noGrp="1"/>
          </p:cNvSpPr>
          <p:nvPr>
            <p:ph type="ctrTitle"/>
          </p:nvPr>
        </p:nvSpPr>
        <p:spPr>
          <a:xfrm>
            <a:off x="1625850" y="1317528"/>
            <a:ext cx="5892300" cy="2358300"/>
          </a:xfrm>
          <a:prstGeom prst="rect">
            <a:avLst/>
          </a:prstGeom>
          <a:noFill/>
        </p:spPr>
        <p:txBody>
          <a:bodyPr spcFirstLastPara="1" wrap="square" lIns="91425" tIns="91425" rIns="91425" bIns="91425" anchor="ctr" anchorCtr="0">
            <a:noAutofit/>
          </a:bodyPr>
          <a:lstStyle>
            <a:lvl1pPr lvl="0" algn="ctr" rtl="0">
              <a:lnSpc>
                <a:spcPct val="90000"/>
              </a:lnSpc>
              <a:spcBef>
                <a:spcPts val="0"/>
              </a:spcBef>
              <a:spcAft>
                <a:spcPts val="0"/>
              </a:spcAft>
              <a:buSzPts val="5200"/>
              <a:buNone/>
              <a:defRPr sz="4500">
                <a:latin typeface="Audiowide"/>
                <a:ea typeface="Audiowide"/>
                <a:cs typeface="Audiowide"/>
                <a:sym typeface="Audiowide"/>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389" name="Google Shape;1389;p144"/>
          <p:cNvSpPr txBox="1">
            <a:spLocks noGrp="1"/>
          </p:cNvSpPr>
          <p:nvPr>
            <p:ph type="subTitle" idx="1"/>
          </p:nvPr>
        </p:nvSpPr>
        <p:spPr>
          <a:xfrm>
            <a:off x="1625850" y="3778500"/>
            <a:ext cx="5892300" cy="473700"/>
          </a:xfrm>
          <a:prstGeom prst="rect">
            <a:avLst/>
          </a:prstGeom>
          <a:noFill/>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solidFill>
                  <a:schemeClr val="lt1"/>
                </a:solidFill>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pic>
        <p:nvPicPr>
          <p:cNvPr id="1390" name="Google Shape;1390;p144"/>
          <p:cNvPicPr preferRelativeResize="0"/>
          <p:nvPr/>
        </p:nvPicPr>
        <p:blipFill>
          <a:blip r:embed="rId3">
            <a:alphaModFix amt="75000"/>
          </a:blip>
          <a:stretch>
            <a:fillRect/>
          </a:stretch>
        </p:blipFill>
        <p:spPr>
          <a:xfrm>
            <a:off x="-1011050" y="-447675"/>
            <a:ext cx="5892301" cy="3648150"/>
          </a:xfrm>
          <a:prstGeom prst="rect">
            <a:avLst/>
          </a:prstGeom>
          <a:noFill/>
          <a:ln>
            <a:noFill/>
          </a:ln>
        </p:spPr>
      </p:pic>
      <p:pic>
        <p:nvPicPr>
          <p:cNvPr id="1391" name="Google Shape;1391;p144"/>
          <p:cNvPicPr preferRelativeResize="0"/>
          <p:nvPr/>
        </p:nvPicPr>
        <p:blipFill>
          <a:blip r:embed="rId3">
            <a:alphaModFix amt="75000"/>
          </a:blip>
          <a:stretch>
            <a:fillRect/>
          </a:stretch>
        </p:blipFill>
        <p:spPr>
          <a:xfrm rot="10800000">
            <a:off x="4261050" y="1962150"/>
            <a:ext cx="5892301" cy="3648150"/>
          </a:xfrm>
          <a:prstGeom prst="rect">
            <a:avLst/>
          </a:prstGeom>
          <a:noFill/>
          <a:ln>
            <a:noFill/>
          </a:ln>
        </p:spPr>
      </p:pic>
    </p:spTree>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92"/>
        <p:cNvGrpSpPr/>
        <p:nvPr/>
      </p:nvGrpSpPr>
      <p:grpSpPr>
        <a:xfrm>
          <a:off x="0" y="0"/>
          <a:ext cx="0" cy="0"/>
          <a:chOff x="0" y="0"/>
          <a:chExt cx="0" cy="0"/>
        </a:xfrm>
      </p:grpSpPr>
      <p:pic>
        <p:nvPicPr>
          <p:cNvPr id="1393" name="Google Shape;1393;p145"/>
          <p:cNvPicPr preferRelativeResize="0"/>
          <p:nvPr/>
        </p:nvPicPr>
        <p:blipFill rotWithShape="1">
          <a:blip r:embed="rId2">
            <a:alphaModFix/>
          </a:blip>
          <a:srcRect t="1620" b="17753"/>
          <a:stretch/>
        </p:blipFill>
        <p:spPr>
          <a:xfrm>
            <a:off x="-181700" y="-257175"/>
            <a:ext cx="9649551" cy="5667373"/>
          </a:xfrm>
          <a:prstGeom prst="rect">
            <a:avLst/>
          </a:prstGeom>
          <a:noFill/>
          <a:ln>
            <a:noFill/>
          </a:ln>
        </p:spPr>
      </p:pic>
      <p:sp>
        <p:nvSpPr>
          <p:cNvPr id="1394" name="Google Shape;1394;p145"/>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145"/>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145"/>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145"/>
          <p:cNvSpPr txBox="1">
            <a:spLocks noGrp="1"/>
          </p:cNvSpPr>
          <p:nvPr>
            <p:ph type="title"/>
          </p:nvPr>
        </p:nvSpPr>
        <p:spPr>
          <a:xfrm>
            <a:off x="4491888" y="1682463"/>
            <a:ext cx="3312300" cy="1113000"/>
          </a:xfrm>
          <a:prstGeom prst="rect">
            <a:avLst/>
          </a:prstGeom>
        </p:spPr>
        <p:txBody>
          <a:bodyPr spcFirstLastPara="1" wrap="square" lIns="91425" tIns="91425" rIns="91425" bIns="91425" anchor="b" anchorCtr="0">
            <a:noAutofit/>
          </a:bodyPr>
          <a:lstStyle>
            <a:lvl1pPr lvl="0" rtl="0">
              <a:spcBef>
                <a:spcPts val="0"/>
              </a:spcBef>
              <a:spcAft>
                <a:spcPts val="0"/>
              </a:spcAft>
              <a:buSzPts val="3600"/>
              <a:buNone/>
              <a:defRPr sz="3700">
                <a:solidFill>
                  <a:schemeClr val="accent1"/>
                </a:solidFill>
              </a:defRPr>
            </a:lvl1pPr>
            <a:lvl2pPr lvl="1" algn="ctr" rtl="0">
              <a:spcBef>
                <a:spcPts val="0"/>
              </a:spcBef>
              <a:spcAft>
                <a:spcPts val="0"/>
              </a:spcAft>
              <a:buClr>
                <a:schemeClr val="lt1"/>
              </a:buClr>
              <a:buSzPts val="3600"/>
              <a:buNone/>
              <a:defRPr sz="3600">
                <a:solidFill>
                  <a:schemeClr val="lt1"/>
                </a:solidFill>
              </a:defRPr>
            </a:lvl2pPr>
            <a:lvl3pPr lvl="2" algn="ctr" rtl="0">
              <a:spcBef>
                <a:spcPts val="0"/>
              </a:spcBef>
              <a:spcAft>
                <a:spcPts val="0"/>
              </a:spcAft>
              <a:buClr>
                <a:schemeClr val="lt1"/>
              </a:buClr>
              <a:buSzPts val="3600"/>
              <a:buNone/>
              <a:defRPr sz="3600">
                <a:solidFill>
                  <a:schemeClr val="lt1"/>
                </a:solidFill>
              </a:defRPr>
            </a:lvl3pPr>
            <a:lvl4pPr lvl="3" algn="ctr" rtl="0">
              <a:spcBef>
                <a:spcPts val="0"/>
              </a:spcBef>
              <a:spcAft>
                <a:spcPts val="0"/>
              </a:spcAft>
              <a:buClr>
                <a:schemeClr val="lt1"/>
              </a:buClr>
              <a:buSzPts val="3600"/>
              <a:buNone/>
              <a:defRPr sz="3600">
                <a:solidFill>
                  <a:schemeClr val="lt1"/>
                </a:solidFill>
              </a:defRPr>
            </a:lvl4pPr>
            <a:lvl5pPr lvl="4" algn="ctr" rtl="0">
              <a:spcBef>
                <a:spcPts val="0"/>
              </a:spcBef>
              <a:spcAft>
                <a:spcPts val="0"/>
              </a:spcAft>
              <a:buClr>
                <a:schemeClr val="lt1"/>
              </a:buClr>
              <a:buSzPts val="3600"/>
              <a:buNone/>
              <a:defRPr sz="3600">
                <a:solidFill>
                  <a:schemeClr val="lt1"/>
                </a:solidFill>
              </a:defRPr>
            </a:lvl5pPr>
            <a:lvl6pPr lvl="5" algn="ctr" rtl="0">
              <a:spcBef>
                <a:spcPts val="0"/>
              </a:spcBef>
              <a:spcAft>
                <a:spcPts val="0"/>
              </a:spcAft>
              <a:buClr>
                <a:schemeClr val="lt1"/>
              </a:buClr>
              <a:buSzPts val="3600"/>
              <a:buNone/>
              <a:defRPr sz="3600">
                <a:solidFill>
                  <a:schemeClr val="lt1"/>
                </a:solidFill>
              </a:defRPr>
            </a:lvl6pPr>
            <a:lvl7pPr lvl="6" algn="ctr" rtl="0">
              <a:spcBef>
                <a:spcPts val="0"/>
              </a:spcBef>
              <a:spcAft>
                <a:spcPts val="0"/>
              </a:spcAft>
              <a:buClr>
                <a:schemeClr val="lt1"/>
              </a:buClr>
              <a:buSzPts val="3600"/>
              <a:buNone/>
              <a:defRPr sz="3600">
                <a:solidFill>
                  <a:schemeClr val="lt1"/>
                </a:solidFill>
              </a:defRPr>
            </a:lvl7pPr>
            <a:lvl8pPr lvl="7" algn="ctr" rtl="0">
              <a:spcBef>
                <a:spcPts val="0"/>
              </a:spcBef>
              <a:spcAft>
                <a:spcPts val="0"/>
              </a:spcAft>
              <a:buClr>
                <a:schemeClr val="lt1"/>
              </a:buClr>
              <a:buSzPts val="3600"/>
              <a:buNone/>
              <a:defRPr sz="3600">
                <a:solidFill>
                  <a:schemeClr val="lt1"/>
                </a:solidFill>
              </a:defRPr>
            </a:lvl8pPr>
            <a:lvl9pPr lvl="8" algn="ctr" rtl="0">
              <a:spcBef>
                <a:spcPts val="0"/>
              </a:spcBef>
              <a:spcAft>
                <a:spcPts val="0"/>
              </a:spcAft>
              <a:buClr>
                <a:schemeClr val="lt1"/>
              </a:buClr>
              <a:buSzPts val="3600"/>
              <a:buNone/>
              <a:defRPr sz="3600">
                <a:solidFill>
                  <a:schemeClr val="lt1"/>
                </a:solidFill>
              </a:defRPr>
            </a:lvl9pPr>
          </a:lstStyle>
          <a:p>
            <a:endParaRPr/>
          </a:p>
        </p:txBody>
      </p:sp>
      <p:sp>
        <p:nvSpPr>
          <p:cNvPr id="1398" name="Google Shape;1398;p145"/>
          <p:cNvSpPr txBox="1">
            <a:spLocks noGrp="1"/>
          </p:cNvSpPr>
          <p:nvPr>
            <p:ph type="subTitle" idx="1"/>
          </p:nvPr>
        </p:nvSpPr>
        <p:spPr>
          <a:xfrm>
            <a:off x="4491888" y="2851113"/>
            <a:ext cx="3312300" cy="609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400"/>
              <a:buNone/>
              <a:defRPr sz="1600">
                <a:solidFill>
                  <a:schemeClr val="lt1"/>
                </a:solidFill>
              </a:defRPr>
            </a:lvl1pPr>
            <a:lvl2pPr lvl="1" algn="ctr" rtl="0">
              <a:lnSpc>
                <a:spcPct val="100000"/>
              </a:lnSpc>
              <a:spcBef>
                <a:spcPts val="0"/>
              </a:spcBef>
              <a:spcAft>
                <a:spcPts val="0"/>
              </a:spcAft>
              <a:buClr>
                <a:schemeClr val="lt1"/>
              </a:buClr>
              <a:buSzPts val="1400"/>
              <a:buNone/>
              <a:defRPr>
                <a:solidFill>
                  <a:schemeClr val="lt1"/>
                </a:solidFill>
              </a:defRPr>
            </a:lvl2pPr>
            <a:lvl3pPr lvl="2" algn="ctr" rtl="0">
              <a:lnSpc>
                <a:spcPct val="100000"/>
              </a:lnSpc>
              <a:spcBef>
                <a:spcPts val="0"/>
              </a:spcBef>
              <a:spcAft>
                <a:spcPts val="0"/>
              </a:spcAft>
              <a:buClr>
                <a:schemeClr val="lt1"/>
              </a:buClr>
              <a:buSzPts val="1400"/>
              <a:buNone/>
              <a:defRPr>
                <a:solidFill>
                  <a:schemeClr val="lt1"/>
                </a:solidFill>
              </a:defRPr>
            </a:lvl3pPr>
            <a:lvl4pPr lvl="3" algn="ctr" rtl="0">
              <a:lnSpc>
                <a:spcPct val="100000"/>
              </a:lnSpc>
              <a:spcBef>
                <a:spcPts val="0"/>
              </a:spcBef>
              <a:spcAft>
                <a:spcPts val="0"/>
              </a:spcAft>
              <a:buClr>
                <a:schemeClr val="lt1"/>
              </a:buClr>
              <a:buSzPts val="1400"/>
              <a:buNone/>
              <a:defRPr>
                <a:solidFill>
                  <a:schemeClr val="lt1"/>
                </a:solidFill>
              </a:defRPr>
            </a:lvl4pPr>
            <a:lvl5pPr lvl="4" algn="ctr" rtl="0">
              <a:lnSpc>
                <a:spcPct val="100000"/>
              </a:lnSpc>
              <a:spcBef>
                <a:spcPts val="0"/>
              </a:spcBef>
              <a:spcAft>
                <a:spcPts val="0"/>
              </a:spcAft>
              <a:buClr>
                <a:schemeClr val="lt1"/>
              </a:buClr>
              <a:buSzPts val="1400"/>
              <a:buNone/>
              <a:defRPr>
                <a:solidFill>
                  <a:schemeClr val="lt1"/>
                </a:solidFill>
              </a:defRPr>
            </a:lvl5pPr>
            <a:lvl6pPr lvl="5" algn="ctr" rtl="0">
              <a:lnSpc>
                <a:spcPct val="100000"/>
              </a:lnSpc>
              <a:spcBef>
                <a:spcPts val="0"/>
              </a:spcBef>
              <a:spcAft>
                <a:spcPts val="0"/>
              </a:spcAft>
              <a:buClr>
                <a:schemeClr val="lt1"/>
              </a:buClr>
              <a:buSzPts val="1400"/>
              <a:buNone/>
              <a:defRPr>
                <a:solidFill>
                  <a:schemeClr val="lt1"/>
                </a:solidFill>
              </a:defRPr>
            </a:lvl6pPr>
            <a:lvl7pPr lvl="6" algn="ctr" rtl="0">
              <a:lnSpc>
                <a:spcPct val="100000"/>
              </a:lnSpc>
              <a:spcBef>
                <a:spcPts val="0"/>
              </a:spcBef>
              <a:spcAft>
                <a:spcPts val="0"/>
              </a:spcAft>
              <a:buClr>
                <a:schemeClr val="lt1"/>
              </a:buClr>
              <a:buSzPts val="1400"/>
              <a:buNone/>
              <a:defRPr>
                <a:solidFill>
                  <a:schemeClr val="lt1"/>
                </a:solidFill>
              </a:defRPr>
            </a:lvl7pPr>
            <a:lvl8pPr lvl="7" algn="ctr" rtl="0">
              <a:lnSpc>
                <a:spcPct val="100000"/>
              </a:lnSpc>
              <a:spcBef>
                <a:spcPts val="0"/>
              </a:spcBef>
              <a:spcAft>
                <a:spcPts val="0"/>
              </a:spcAft>
              <a:buClr>
                <a:schemeClr val="lt1"/>
              </a:buClr>
              <a:buSzPts val="1400"/>
              <a:buNone/>
              <a:defRPr>
                <a:solidFill>
                  <a:schemeClr val="lt1"/>
                </a:solidFill>
              </a:defRPr>
            </a:lvl8pPr>
            <a:lvl9pPr lvl="8" algn="ctr" rtl="0">
              <a:lnSpc>
                <a:spcPct val="100000"/>
              </a:lnSpc>
              <a:spcBef>
                <a:spcPts val="0"/>
              </a:spcBef>
              <a:spcAft>
                <a:spcPts val="0"/>
              </a:spcAft>
              <a:buClr>
                <a:schemeClr val="lt1"/>
              </a:buClr>
              <a:buSzPts val="1400"/>
              <a:buNone/>
              <a:defRPr>
                <a:solidFill>
                  <a:schemeClr val="lt1"/>
                </a:solidFill>
              </a:defRPr>
            </a:lvl9pPr>
          </a:lstStyle>
          <a:p>
            <a:endParaRPr/>
          </a:p>
        </p:txBody>
      </p:sp>
      <p:sp>
        <p:nvSpPr>
          <p:cNvPr id="1399" name="Google Shape;1399;p145"/>
          <p:cNvSpPr txBox="1">
            <a:spLocks noGrp="1"/>
          </p:cNvSpPr>
          <p:nvPr>
            <p:ph type="title" idx="2" hasCustomPrompt="1"/>
          </p:nvPr>
        </p:nvSpPr>
        <p:spPr>
          <a:xfrm>
            <a:off x="1931113" y="1872250"/>
            <a:ext cx="1728900" cy="11886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6000"/>
              <a:buNone/>
              <a:defRPr sz="82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pic>
        <p:nvPicPr>
          <p:cNvPr id="1400" name="Google Shape;1400;p145"/>
          <p:cNvPicPr preferRelativeResize="0"/>
          <p:nvPr/>
        </p:nvPicPr>
        <p:blipFill>
          <a:blip r:embed="rId3">
            <a:alphaModFix amt="75000"/>
          </a:blip>
          <a:stretch>
            <a:fillRect/>
          </a:stretch>
        </p:blipFill>
        <p:spPr>
          <a:xfrm>
            <a:off x="-1015800" y="-419100"/>
            <a:ext cx="6190054" cy="3832501"/>
          </a:xfrm>
          <a:prstGeom prst="rect">
            <a:avLst/>
          </a:prstGeom>
          <a:noFill/>
          <a:ln>
            <a:noFill/>
          </a:ln>
        </p:spPr>
      </p:pic>
      <p:pic>
        <p:nvPicPr>
          <p:cNvPr id="1401" name="Google Shape;1401;p145"/>
          <p:cNvPicPr preferRelativeResize="0"/>
          <p:nvPr/>
        </p:nvPicPr>
        <p:blipFill>
          <a:blip r:embed="rId3">
            <a:alphaModFix amt="75000"/>
          </a:blip>
          <a:stretch>
            <a:fillRect/>
          </a:stretch>
        </p:blipFill>
        <p:spPr>
          <a:xfrm rot="10800000">
            <a:off x="4352926" y="1967775"/>
            <a:ext cx="5790899" cy="3585375"/>
          </a:xfrm>
          <a:prstGeom prst="rect">
            <a:avLst/>
          </a:prstGeom>
          <a:noFill/>
          <a:ln>
            <a:noFill/>
          </a:ln>
        </p:spPr>
      </p:pic>
    </p:spTree>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02"/>
        <p:cNvGrpSpPr/>
        <p:nvPr/>
      </p:nvGrpSpPr>
      <p:grpSpPr>
        <a:xfrm>
          <a:off x="0" y="0"/>
          <a:ext cx="0" cy="0"/>
          <a:chOff x="0" y="0"/>
          <a:chExt cx="0" cy="0"/>
        </a:xfrm>
      </p:grpSpPr>
      <p:pic>
        <p:nvPicPr>
          <p:cNvPr id="1403" name="Google Shape;1403;p146"/>
          <p:cNvPicPr preferRelativeResize="0"/>
          <p:nvPr/>
        </p:nvPicPr>
        <p:blipFill rotWithShape="1">
          <a:blip r:embed="rId2">
            <a:alphaModFix/>
          </a:blip>
          <a:srcRect t="1620" b="17753"/>
          <a:stretch/>
        </p:blipFill>
        <p:spPr>
          <a:xfrm>
            <a:off x="-181700" y="-257175"/>
            <a:ext cx="9649551" cy="5667373"/>
          </a:xfrm>
          <a:prstGeom prst="rect">
            <a:avLst/>
          </a:prstGeom>
          <a:noFill/>
          <a:ln>
            <a:noFill/>
          </a:ln>
        </p:spPr>
      </p:pic>
      <p:sp>
        <p:nvSpPr>
          <p:cNvPr id="1404" name="Google Shape;1404;p146"/>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146"/>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146"/>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146"/>
          <p:cNvSpPr txBox="1">
            <a:spLocks noGrp="1"/>
          </p:cNvSpPr>
          <p:nvPr>
            <p:ph type="body" idx="1"/>
          </p:nvPr>
        </p:nvSpPr>
        <p:spPr>
          <a:xfrm>
            <a:off x="720000" y="1168463"/>
            <a:ext cx="7704000" cy="5727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AutoNum type="arabicPeriod"/>
              <a:defRPr sz="1200"/>
            </a:lvl1pPr>
            <a:lvl2pPr marL="914400" lvl="1" indent="-317500" rtl="0">
              <a:spcBef>
                <a:spcPts val="0"/>
              </a:spcBef>
              <a:spcAft>
                <a:spcPts val="0"/>
              </a:spcAft>
              <a:buSzPts val="1400"/>
              <a:buAutoNum type="alphaLcPeriod"/>
              <a:defRPr/>
            </a:lvl2pPr>
            <a:lvl3pPr marL="1371600" lvl="2" indent="-317500" rtl="0">
              <a:spcBef>
                <a:spcPts val="0"/>
              </a:spcBef>
              <a:spcAft>
                <a:spcPts val="0"/>
              </a:spcAft>
              <a:buSzPts val="1400"/>
              <a:buAutoNum type="romanLcPeriod"/>
              <a:defRPr/>
            </a:lvl3pPr>
            <a:lvl4pPr marL="1828800" lvl="3" indent="-317500" rtl="0">
              <a:spcBef>
                <a:spcPts val="0"/>
              </a:spcBef>
              <a:spcAft>
                <a:spcPts val="0"/>
              </a:spcAft>
              <a:buSzPts val="1400"/>
              <a:buAutoNum type="arabicPeriod"/>
              <a:defRPr/>
            </a:lvl4pPr>
            <a:lvl5pPr marL="2286000" lvl="4" indent="-317500" rtl="0">
              <a:spcBef>
                <a:spcPts val="0"/>
              </a:spcBef>
              <a:spcAft>
                <a:spcPts val="0"/>
              </a:spcAft>
              <a:buSzPts val="1400"/>
              <a:buAutoNum type="alphaLcPeriod"/>
              <a:defRPr/>
            </a:lvl5pPr>
            <a:lvl6pPr marL="2743200" lvl="5" indent="-317500" rtl="0">
              <a:spcBef>
                <a:spcPts val="0"/>
              </a:spcBef>
              <a:spcAft>
                <a:spcPts val="0"/>
              </a:spcAft>
              <a:buSzPts val="1400"/>
              <a:buAutoNum type="romanLcPeriod"/>
              <a:defRPr/>
            </a:lvl6pPr>
            <a:lvl7pPr marL="3200400" lvl="6" indent="-317500" rtl="0">
              <a:spcBef>
                <a:spcPts val="0"/>
              </a:spcBef>
              <a:spcAft>
                <a:spcPts val="0"/>
              </a:spcAft>
              <a:buSzPts val="1400"/>
              <a:buAutoNum type="arabicPeriod"/>
              <a:defRPr/>
            </a:lvl7pPr>
            <a:lvl8pPr marL="3657600" lvl="7" indent="-317500" rtl="0">
              <a:spcBef>
                <a:spcPts val="0"/>
              </a:spcBef>
              <a:spcAft>
                <a:spcPts val="0"/>
              </a:spcAft>
              <a:buSzPts val="1400"/>
              <a:buAutoNum type="alphaLcPeriod"/>
              <a:defRPr/>
            </a:lvl8pPr>
            <a:lvl9pPr marL="4114800" lvl="8" indent="-317500" rtl="0">
              <a:spcBef>
                <a:spcPts val="0"/>
              </a:spcBef>
              <a:spcAft>
                <a:spcPts val="0"/>
              </a:spcAft>
              <a:buSzPts val="1400"/>
              <a:buAutoNum type="romanLcPeriod"/>
              <a:defRPr/>
            </a:lvl9pPr>
          </a:lstStyle>
          <a:p>
            <a:endParaRPr/>
          </a:p>
        </p:txBody>
      </p:sp>
      <p:pic>
        <p:nvPicPr>
          <p:cNvPr id="1408" name="Google Shape;1408;p146"/>
          <p:cNvPicPr preferRelativeResize="0"/>
          <p:nvPr/>
        </p:nvPicPr>
        <p:blipFill>
          <a:blip r:embed="rId3">
            <a:alphaModFix amt="75000"/>
          </a:blip>
          <a:stretch>
            <a:fillRect/>
          </a:stretch>
        </p:blipFill>
        <p:spPr>
          <a:xfrm>
            <a:off x="-825300" y="-371475"/>
            <a:ext cx="4857272" cy="3007325"/>
          </a:xfrm>
          <a:prstGeom prst="rect">
            <a:avLst/>
          </a:prstGeom>
          <a:noFill/>
          <a:ln>
            <a:noFill/>
          </a:ln>
        </p:spPr>
      </p:pic>
      <p:pic>
        <p:nvPicPr>
          <p:cNvPr id="1409" name="Google Shape;1409;p146"/>
          <p:cNvPicPr preferRelativeResize="0"/>
          <p:nvPr/>
        </p:nvPicPr>
        <p:blipFill>
          <a:blip r:embed="rId3">
            <a:alphaModFix amt="75000"/>
          </a:blip>
          <a:stretch>
            <a:fillRect/>
          </a:stretch>
        </p:blipFill>
        <p:spPr>
          <a:xfrm rot="10800000">
            <a:off x="5048253" y="2398274"/>
            <a:ext cx="5095572" cy="3154876"/>
          </a:xfrm>
          <a:prstGeom prst="rect">
            <a:avLst/>
          </a:prstGeom>
          <a:noFill/>
          <a:ln>
            <a:noFill/>
          </a:ln>
        </p:spPr>
      </p:pic>
      <p:sp>
        <p:nvSpPr>
          <p:cNvPr id="1410" name="Google Shape;1410;p146"/>
          <p:cNvSpPr txBox="1">
            <a:spLocks noGrp="1"/>
          </p:cNvSpPr>
          <p:nvPr>
            <p:ph type="title"/>
          </p:nvPr>
        </p:nvSpPr>
        <p:spPr>
          <a:xfrm>
            <a:off x="718150" y="540000"/>
            <a:ext cx="77058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72"/>
        <p:cNvGrpSpPr/>
        <p:nvPr/>
      </p:nvGrpSpPr>
      <p:grpSpPr>
        <a:xfrm>
          <a:off x="0" y="0"/>
          <a:ext cx="0" cy="0"/>
          <a:chOff x="0" y="0"/>
          <a:chExt cx="0" cy="0"/>
        </a:xfrm>
      </p:grpSpPr>
      <p:pic>
        <p:nvPicPr>
          <p:cNvPr id="73" name="Google Shape;73;p16"/>
          <p:cNvPicPr preferRelativeResize="0"/>
          <p:nvPr/>
        </p:nvPicPr>
        <p:blipFill rotWithShape="1">
          <a:blip r:embed="rId2">
            <a:alphaModFix/>
          </a:blip>
          <a:srcRect t="1620" b="17753"/>
          <a:stretch/>
        </p:blipFill>
        <p:spPr>
          <a:xfrm>
            <a:off x="-181700" y="-257175"/>
            <a:ext cx="9649551" cy="5667373"/>
          </a:xfrm>
          <a:prstGeom prst="rect">
            <a:avLst/>
          </a:prstGeom>
          <a:noFill/>
          <a:ln>
            <a:noFill/>
          </a:ln>
        </p:spPr>
      </p:pic>
      <p:sp>
        <p:nvSpPr>
          <p:cNvPr id="74" name="Google Shape;74;p16"/>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6"/>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6"/>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6"/>
          <p:cNvSpPr txBox="1">
            <a:spLocks noGrp="1"/>
          </p:cNvSpPr>
          <p:nvPr>
            <p:ph type="body" idx="1"/>
          </p:nvPr>
        </p:nvSpPr>
        <p:spPr>
          <a:xfrm>
            <a:off x="720000" y="1168463"/>
            <a:ext cx="7704000" cy="5727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AutoNum type="arabicPeriod"/>
              <a:defRPr sz="1200"/>
            </a:lvl1pPr>
            <a:lvl2pPr marL="914400" lvl="1" indent="-317500" rtl="0">
              <a:spcBef>
                <a:spcPts val="0"/>
              </a:spcBef>
              <a:spcAft>
                <a:spcPts val="0"/>
              </a:spcAft>
              <a:buSzPts val="1400"/>
              <a:buAutoNum type="alphaLcPeriod"/>
              <a:defRPr/>
            </a:lvl2pPr>
            <a:lvl3pPr marL="1371600" lvl="2" indent="-317500" rtl="0">
              <a:spcBef>
                <a:spcPts val="0"/>
              </a:spcBef>
              <a:spcAft>
                <a:spcPts val="0"/>
              </a:spcAft>
              <a:buSzPts val="1400"/>
              <a:buAutoNum type="romanLcPeriod"/>
              <a:defRPr/>
            </a:lvl3pPr>
            <a:lvl4pPr marL="1828800" lvl="3" indent="-317500" rtl="0">
              <a:spcBef>
                <a:spcPts val="0"/>
              </a:spcBef>
              <a:spcAft>
                <a:spcPts val="0"/>
              </a:spcAft>
              <a:buSzPts val="1400"/>
              <a:buAutoNum type="arabicPeriod"/>
              <a:defRPr/>
            </a:lvl4pPr>
            <a:lvl5pPr marL="2286000" lvl="4" indent="-317500" rtl="0">
              <a:spcBef>
                <a:spcPts val="0"/>
              </a:spcBef>
              <a:spcAft>
                <a:spcPts val="0"/>
              </a:spcAft>
              <a:buSzPts val="1400"/>
              <a:buAutoNum type="alphaLcPeriod"/>
              <a:defRPr/>
            </a:lvl5pPr>
            <a:lvl6pPr marL="2743200" lvl="5" indent="-317500" rtl="0">
              <a:spcBef>
                <a:spcPts val="0"/>
              </a:spcBef>
              <a:spcAft>
                <a:spcPts val="0"/>
              </a:spcAft>
              <a:buSzPts val="1400"/>
              <a:buAutoNum type="romanLcPeriod"/>
              <a:defRPr/>
            </a:lvl6pPr>
            <a:lvl7pPr marL="3200400" lvl="6" indent="-317500" rtl="0">
              <a:spcBef>
                <a:spcPts val="0"/>
              </a:spcBef>
              <a:spcAft>
                <a:spcPts val="0"/>
              </a:spcAft>
              <a:buSzPts val="1400"/>
              <a:buAutoNum type="arabicPeriod"/>
              <a:defRPr/>
            </a:lvl7pPr>
            <a:lvl8pPr marL="3657600" lvl="7" indent="-317500" rtl="0">
              <a:spcBef>
                <a:spcPts val="0"/>
              </a:spcBef>
              <a:spcAft>
                <a:spcPts val="0"/>
              </a:spcAft>
              <a:buSzPts val="1400"/>
              <a:buAutoNum type="alphaLcPeriod"/>
              <a:defRPr/>
            </a:lvl8pPr>
            <a:lvl9pPr marL="4114800" lvl="8" indent="-317500" rtl="0">
              <a:spcBef>
                <a:spcPts val="0"/>
              </a:spcBef>
              <a:spcAft>
                <a:spcPts val="0"/>
              </a:spcAft>
              <a:buSzPts val="1400"/>
              <a:buAutoNum type="romanLcPeriod"/>
              <a:defRPr/>
            </a:lvl9pPr>
          </a:lstStyle>
          <a:p>
            <a:endParaRPr/>
          </a:p>
        </p:txBody>
      </p:sp>
      <p:pic>
        <p:nvPicPr>
          <p:cNvPr id="78" name="Google Shape;78;p16"/>
          <p:cNvPicPr preferRelativeResize="0"/>
          <p:nvPr/>
        </p:nvPicPr>
        <p:blipFill>
          <a:blip r:embed="rId3">
            <a:alphaModFix amt="75000"/>
          </a:blip>
          <a:stretch>
            <a:fillRect/>
          </a:stretch>
        </p:blipFill>
        <p:spPr>
          <a:xfrm>
            <a:off x="-825300" y="-371475"/>
            <a:ext cx="4857272" cy="3007325"/>
          </a:xfrm>
          <a:prstGeom prst="rect">
            <a:avLst/>
          </a:prstGeom>
          <a:noFill/>
          <a:ln>
            <a:noFill/>
          </a:ln>
        </p:spPr>
      </p:pic>
      <p:pic>
        <p:nvPicPr>
          <p:cNvPr id="79" name="Google Shape;79;p16"/>
          <p:cNvPicPr preferRelativeResize="0"/>
          <p:nvPr/>
        </p:nvPicPr>
        <p:blipFill>
          <a:blip r:embed="rId3">
            <a:alphaModFix amt="75000"/>
          </a:blip>
          <a:stretch>
            <a:fillRect/>
          </a:stretch>
        </p:blipFill>
        <p:spPr>
          <a:xfrm rot="10800000">
            <a:off x="5048253" y="2398274"/>
            <a:ext cx="5095572" cy="3154876"/>
          </a:xfrm>
          <a:prstGeom prst="rect">
            <a:avLst/>
          </a:prstGeom>
          <a:noFill/>
          <a:ln>
            <a:noFill/>
          </a:ln>
        </p:spPr>
      </p:pic>
      <p:sp>
        <p:nvSpPr>
          <p:cNvPr id="80" name="Google Shape;80;p16"/>
          <p:cNvSpPr txBox="1">
            <a:spLocks noGrp="1"/>
          </p:cNvSpPr>
          <p:nvPr>
            <p:ph type="title"/>
          </p:nvPr>
        </p:nvSpPr>
        <p:spPr>
          <a:xfrm>
            <a:off x="718150" y="540000"/>
            <a:ext cx="77058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411"/>
        <p:cNvGrpSpPr/>
        <p:nvPr/>
      </p:nvGrpSpPr>
      <p:grpSpPr>
        <a:xfrm>
          <a:off x="0" y="0"/>
          <a:ext cx="0" cy="0"/>
          <a:chOff x="0" y="0"/>
          <a:chExt cx="0" cy="0"/>
        </a:xfrm>
      </p:grpSpPr>
      <p:pic>
        <p:nvPicPr>
          <p:cNvPr id="1412" name="Google Shape;1412;p147"/>
          <p:cNvPicPr preferRelativeResize="0"/>
          <p:nvPr/>
        </p:nvPicPr>
        <p:blipFill rotWithShape="1">
          <a:blip r:embed="rId2">
            <a:alphaModFix amt="75000"/>
          </a:blip>
          <a:srcRect l="17266" t="16652"/>
          <a:stretch/>
        </p:blipFill>
        <p:spPr>
          <a:xfrm rot="10800000">
            <a:off x="4688049" y="2278552"/>
            <a:ext cx="4684549" cy="2922100"/>
          </a:xfrm>
          <a:prstGeom prst="rect">
            <a:avLst/>
          </a:prstGeom>
          <a:noFill/>
          <a:ln>
            <a:noFill/>
          </a:ln>
        </p:spPr>
      </p:pic>
      <p:pic>
        <p:nvPicPr>
          <p:cNvPr id="1413" name="Google Shape;1413;p147"/>
          <p:cNvPicPr preferRelativeResize="0"/>
          <p:nvPr/>
        </p:nvPicPr>
        <p:blipFill rotWithShape="1">
          <a:blip r:embed="rId2">
            <a:alphaModFix amt="75000"/>
          </a:blip>
          <a:srcRect l="16618" t="14668"/>
          <a:stretch/>
        </p:blipFill>
        <p:spPr>
          <a:xfrm rot="4">
            <a:off x="-57150" y="-190497"/>
            <a:ext cx="4810127" cy="3047996"/>
          </a:xfrm>
          <a:prstGeom prst="rect">
            <a:avLst/>
          </a:prstGeom>
          <a:noFill/>
          <a:ln>
            <a:noFill/>
          </a:ln>
        </p:spPr>
      </p:pic>
      <p:pic>
        <p:nvPicPr>
          <p:cNvPr id="1414" name="Google Shape;1414;p147"/>
          <p:cNvPicPr preferRelativeResize="0"/>
          <p:nvPr/>
        </p:nvPicPr>
        <p:blipFill rotWithShape="1">
          <a:blip r:embed="rId3">
            <a:alphaModFix/>
          </a:blip>
          <a:srcRect t="1620" b="17753"/>
          <a:stretch/>
        </p:blipFill>
        <p:spPr>
          <a:xfrm>
            <a:off x="-181700" y="-257175"/>
            <a:ext cx="9649551" cy="5667373"/>
          </a:xfrm>
          <a:prstGeom prst="rect">
            <a:avLst/>
          </a:prstGeom>
          <a:noFill/>
          <a:ln>
            <a:noFill/>
          </a:ln>
        </p:spPr>
      </p:pic>
      <p:sp>
        <p:nvSpPr>
          <p:cNvPr id="1415" name="Google Shape;1415;p147"/>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147"/>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147"/>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147"/>
          <p:cNvSpPr txBox="1">
            <a:spLocks noGrp="1"/>
          </p:cNvSpPr>
          <p:nvPr>
            <p:ph type="title"/>
          </p:nvPr>
        </p:nvSpPr>
        <p:spPr>
          <a:xfrm>
            <a:off x="720000" y="540000"/>
            <a:ext cx="77043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419" name="Google Shape;1419;p147"/>
          <p:cNvSpPr txBox="1">
            <a:spLocks noGrp="1"/>
          </p:cNvSpPr>
          <p:nvPr>
            <p:ph type="subTitle" idx="1"/>
          </p:nvPr>
        </p:nvSpPr>
        <p:spPr>
          <a:xfrm>
            <a:off x="1605775" y="3703499"/>
            <a:ext cx="2846700" cy="78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420" name="Google Shape;1420;p147"/>
          <p:cNvSpPr txBox="1">
            <a:spLocks noGrp="1"/>
          </p:cNvSpPr>
          <p:nvPr>
            <p:ph type="subTitle" idx="2"/>
          </p:nvPr>
        </p:nvSpPr>
        <p:spPr>
          <a:xfrm>
            <a:off x="4688050" y="3703499"/>
            <a:ext cx="2846700" cy="78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421" name="Google Shape;1421;p147"/>
          <p:cNvSpPr txBox="1">
            <a:spLocks noGrp="1"/>
          </p:cNvSpPr>
          <p:nvPr>
            <p:ph type="subTitle" idx="3"/>
          </p:nvPr>
        </p:nvSpPr>
        <p:spPr>
          <a:xfrm>
            <a:off x="1605779" y="3328943"/>
            <a:ext cx="2846700" cy="4572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000"/>
              <a:buNone/>
              <a:defRPr sz="2000">
                <a:solidFill>
                  <a:schemeClr val="accent1"/>
                </a:solidFill>
                <a:latin typeface="Audiowide"/>
                <a:ea typeface="Audiowide"/>
                <a:cs typeface="Audiowide"/>
                <a:sym typeface="Audiowide"/>
              </a:defRPr>
            </a:lvl1pPr>
            <a:lvl2pPr lvl="1" algn="ctr" rtl="0">
              <a:lnSpc>
                <a:spcPct val="100000"/>
              </a:lnSpc>
              <a:spcBef>
                <a:spcPts val="0"/>
              </a:spcBef>
              <a:spcAft>
                <a:spcPts val="0"/>
              </a:spcAft>
              <a:buSzPts val="2000"/>
              <a:buNone/>
              <a:defRPr sz="2000"/>
            </a:lvl2pPr>
            <a:lvl3pPr lvl="2" algn="ctr" rtl="0">
              <a:lnSpc>
                <a:spcPct val="100000"/>
              </a:lnSpc>
              <a:spcBef>
                <a:spcPts val="0"/>
              </a:spcBef>
              <a:spcAft>
                <a:spcPts val="0"/>
              </a:spcAft>
              <a:buSzPts val="2000"/>
              <a:buNone/>
              <a:defRPr sz="2000"/>
            </a:lvl3pPr>
            <a:lvl4pPr lvl="3" algn="ctr" rtl="0">
              <a:lnSpc>
                <a:spcPct val="100000"/>
              </a:lnSpc>
              <a:spcBef>
                <a:spcPts val="0"/>
              </a:spcBef>
              <a:spcAft>
                <a:spcPts val="0"/>
              </a:spcAft>
              <a:buSzPts val="2000"/>
              <a:buNone/>
              <a:defRPr sz="2000"/>
            </a:lvl4pPr>
            <a:lvl5pPr lvl="4" algn="ctr" rtl="0">
              <a:lnSpc>
                <a:spcPct val="100000"/>
              </a:lnSpc>
              <a:spcBef>
                <a:spcPts val="0"/>
              </a:spcBef>
              <a:spcAft>
                <a:spcPts val="0"/>
              </a:spcAft>
              <a:buSzPts val="2000"/>
              <a:buNone/>
              <a:defRPr sz="2000"/>
            </a:lvl5pPr>
            <a:lvl6pPr lvl="5" algn="ctr" rtl="0">
              <a:lnSpc>
                <a:spcPct val="100000"/>
              </a:lnSpc>
              <a:spcBef>
                <a:spcPts val="0"/>
              </a:spcBef>
              <a:spcAft>
                <a:spcPts val="0"/>
              </a:spcAft>
              <a:buSzPts val="2000"/>
              <a:buNone/>
              <a:defRPr sz="2000"/>
            </a:lvl6pPr>
            <a:lvl7pPr lvl="6" algn="ctr" rtl="0">
              <a:lnSpc>
                <a:spcPct val="100000"/>
              </a:lnSpc>
              <a:spcBef>
                <a:spcPts val="0"/>
              </a:spcBef>
              <a:spcAft>
                <a:spcPts val="0"/>
              </a:spcAft>
              <a:buSzPts val="2000"/>
              <a:buNone/>
              <a:defRPr sz="2000"/>
            </a:lvl7pPr>
            <a:lvl8pPr lvl="7" algn="ctr" rtl="0">
              <a:lnSpc>
                <a:spcPct val="100000"/>
              </a:lnSpc>
              <a:spcBef>
                <a:spcPts val="0"/>
              </a:spcBef>
              <a:spcAft>
                <a:spcPts val="0"/>
              </a:spcAft>
              <a:buSzPts val="2000"/>
              <a:buNone/>
              <a:defRPr sz="2000"/>
            </a:lvl8pPr>
            <a:lvl9pPr lvl="8" algn="ctr" rtl="0">
              <a:lnSpc>
                <a:spcPct val="100000"/>
              </a:lnSpc>
              <a:spcBef>
                <a:spcPts val="0"/>
              </a:spcBef>
              <a:spcAft>
                <a:spcPts val="0"/>
              </a:spcAft>
              <a:buSzPts val="2000"/>
              <a:buNone/>
              <a:defRPr sz="2000"/>
            </a:lvl9pPr>
          </a:lstStyle>
          <a:p>
            <a:endParaRPr/>
          </a:p>
        </p:txBody>
      </p:sp>
      <p:sp>
        <p:nvSpPr>
          <p:cNvPr id="1422" name="Google Shape;1422;p147"/>
          <p:cNvSpPr txBox="1">
            <a:spLocks noGrp="1"/>
          </p:cNvSpPr>
          <p:nvPr>
            <p:ph type="subTitle" idx="4"/>
          </p:nvPr>
        </p:nvSpPr>
        <p:spPr>
          <a:xfrm>
            <a:off x="4688055" y="3328943"/>
            <a:ext cx="2846700" cy="4572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000"/>
              <a:buNone/>
              <a:defRPr sz="2000">
                <a:solidFill>
                  <a:schemeClr val="accent1"/>
                </a:solidFill>
                <a:latin typeface="Audiowide"/>
                <a:ea typeface="Audiowide"/>
                <a:cs typeface="Audiowide"/>
                <a:sym typeface="Audiowide"/>
              </a:defRPr>
            </a:lvl1pPr>
            <a:lvl2pPr lvl="1" algn="ctr" rtl="0">
              <a:lnSpc>
                <a:spcPct val="100000"/>
              </a:lnSpc>
              <a:spcBef>
                <a:spcPts val="0"/>
              </a:spcBef>
              <a:spcAft>
                <a:spcPts val="0"/>
              </a:spcAft>
              <a:buSzPts val="2000"/>
              <a:buNone/>
              <a:defRPr sz="2000"/>
            </a:lvl2pPr>
            <a:lvl3pPr lvl="2" algn="ctr" rtl="0">
              <a:lnSpc>
                <a:spcPct val="100000"/>
              </a:lnSpc>
              <a:spcBef>
                <a:spcPts val="0"/>
              </a:spcBef>
              <a:spcAft>
                <a:spcPts val="0"/>
              </a:spcAft>
              <a:buSzPts val="2000"/>
              <a:buNone/>
              <a:defRPr sz="2000"/>
            </a:lvl3pPr>
            <a:lvl4pPr lvl="3" algn="ctr" rtl="0">
              <a:lnSpc>
                <a:spcPct val="100000"/>
              </a:lnSpc>
              <a:spcBef>
                <a:spcPts val="0"/>
              </a:spcBef>
              <a:spcAft>
                <a:spcPts val="0"/>
              </a:spcAft>
              <a:buSzPts val="2000"/>
              <a:buNone/>
              <a:defRPr sz="2000"/>
            </a:lvl4pPr>
            <a:lvl5pPr lvl="4" algn="ctr" rtl="0">
              <a:lnSpc>
                <a:spcPct val="100000"/>
              </a:lnSpc>
              <a:spcBef>
                <a:spcPts val="0"/>
              </a:spcBef>
              <a:spcAft>
                <a:spcPts val="0"/>
              </a:spcAft>
              <a:buSzPts val="2000"/>
              <a:buNone/>
              <a:defRPr sz="2000"/>
            </a:lvl5pPr>
            <a:lvl6pPr lvl="5" algn="ctr" rtl="0">
              <a:lnSpc>
                <a:spcPct val="100000"/>
              </a:lnSpc>
              <a:spcBef>
                <a:spcPts val="0"/>
              </a:spcBef>
              <a:spcAft>
                <a:spcPts val="0"/>
              </a:spcAft>
              <a:buSzPts val="2000"/>
              <a:buNone/>
              <a:defRPr sz="2000"/>
            </a:lvl6pPr>
            <a:lvl7pPr lvl="6" algn="ctr" rtl="0">
              <a:lnSpc>
                <a:spcPct val="100000"/>
              </a:lnSpc>
              <a:spcBef>
                <a:spcPts val="0"/>
              </a:spcBef>
              <a:spcAft>
                <a:spcPts val="0"/>
              </a:spcAft>
              <a:buSzPts val="2000"/>
              <a:buNone/>
              <a:defRPr sz="2000"/>
            </a:lvl7pPr>
            <a:lvl8pPr lvl="7" algn="ctr" rtl="0">
              <a:lnSpc>
                <a:spcPct val="100000"/>
              </a:lnSpc>
              <a:spcBef>
                <a:spcPts val="0"/>
              </a:spcBef>
              <a:spcAft>
                <a:spcPts val="0"/>
              </a:spcAft>
              <a:buSzPts val="2000"/>
              <a:buNone/>
              <a:defRPr sz="2000"/>
            </a:lvl8pPr>
            <a:lvl9pPr lvl="8" algn="ctr" rtl="0">
              <a:lnSpc>
                <a:spcPct val="100000"/>
              </a:lnSpc>
              <a:spcBef>
                <a:spcPts val="0"/>
              </a:spcBef>
              <a:spcAft>
                <a:spcPts val="0"/>
              </a:spcAft>
              <a:buSzPts val="2000"/>
              <a:buNone/>
              <a:defRPr sz="2000"/>
            </a:lvl9pPr>
          </a:lstStyle>
          <a:p>
            <a:endParaRPr/>
          </a:p>
        </p:txBody>
      </p:sp>
    </p:spTree>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423"/>
        <p:cNvGrpSpPr/>
        <p:nvPr/>
      </p:nvGrpSpPr>
      <p:grpSpPr>
        <a:xfrm>
          <a:off x="0" y="0"/>
          <a:ext cx="0" cy="0"/>
          <a:chOff x="0" y="0"/>
          <a:chExt cx="0" cy="0"/>
        </a:xfrm>
      </p:grpSpPr>
      <p:pic>
        <p:nvPicPr>
          <p:cNvPr id="1424" name="Google Shape;1424;p148"/>
          <p:cNvPicPr preferRelativeResize="0"/>
          <p:nvPr/>
        </p:nvPicPr>
        <p:blipFill rotWithShape="1">
          <a:blip r:embed="rId2">
            <a:alphaModFix/>
          </a:blip>
          <a:srcRect t="1620" b="17753"/>
          <a:stretch/>
        </p:blipFill>
        <p:spPr>
          <a:xfrm>
            <a:off x="-181700" y="-257175"/>
            <a:ext cx="9649551" cy="5667373"/>
          </a:xfrm>
          <a:prstGeom prst="rect">
            <a:avLst/>
          </a:prstGeom>
          <a:noFill/>
          <a:ln>
            <a:noFill/>
          </a:ln>
        </p:spPr>
      </p:pic>
      <p:sp>
        <p:nvSpPr>
          <p:cNvPr id="1425" name="Google Shape;1425;p148"/>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148"/>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148"/>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148"/>
          <p:cNvSpPr txBox="1">
            <a:spLocks noGrp="1"/>
          </p:cNvSpPr>
          <p:nvPr>
            <p:ph type="title"/>
          </p:nvPr>
        </p:nvSpPr>
        <p:spPr>
          <a:xfrm>
            <a:off x="718150" y="540000"/>
            <a:ext cx="77058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pic>
        <p:nvPicPr>
          <p:cNvPr id="1429" name="Google Shape;1429;p148"/>
          <p:cNvPicPr preferRelativeResize="0"/>
          <p:nvPr/>
        </p:nvPicPr>
        <p:blipFill rotWithShape="1">
          <a:blip r:embed="rId3">
            <a:alphaModFix amt="75000"/>
          </a:blip>
          <a:srcRect l="24087" t="19903"/>
          <a:stretch/>
        </p:blipFill>
        <p:spPr>
          <a:xfrm>
            <a:off x="-104775" y="-85500"/>
            <a:ext cx="3714749" cy="2426851"/>
          </a:xfrm>
          <a:prstGeom prst="rect">
            <a:avLst/>
          </a:prstGeom>
          <a:noFill/>
          <a:ln>
            <a:noFill/>
          </a:ln>
        </p:spPr>
      </p:pic>
      <p:pic>
        <p:nvPicPr>
          <p:cNvPr id="1430" name="Google Shape;1430;p148"/>
          <p:cNvPicPr preferRelativeResize="0"/>
          <p:nvPr/>
        </p:nvPicPr>
        <p:blipFill rotWithShape="1">
          <a:blip r:embed="rId3">
            <a:alphaModFix amt="75000"/>
          </a:blip>
          <a:srcRect l="22039" t="14089"/>
          <a:stretch/>
        </p:blipFill>
        <p:spPr>
          <a:xfrm rot="-10799995">
            <a:off x="5705475" y="2752926"/>
            <a:ext cx="3629025" cy="2476296"/>
          </a:xfrm>
          <a:prstGeom prst="rect">
            <a:avLst/>
          </a:prstGeom>
          <a:noFill/>
          <a:ln>
            <a:noFill/>
          </a:ln>
        </p:spPr>
      </p:pic>
    </p:spTree>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431"/>
        <p:cNvGrpSpPr/>
        <p:nvPr/>
      </p:nvGrpSpPr>
      <p:grpSpPr>
        <a:xfrm>
          <a:off x="0" y="0"/>
          <a:ext cx="0" cy="0"/>
          <a:chOff x="0" y="0"/>
          <a:chExt cx="0" cy="0"/>
        </a:xfrm>
      </p:grpSpPr>
      <p:pic>
        <p:nvPicPr>
          <p:cNvPr id="1432" name="Google Shape;1432;p149"/>
          <p:cNvPicPr preferRelativeResize="0"/>
          <p:nvPr/>
        </p:nvPicPr>
        <p:blipFill rotWithShape="1">
          <a:blip r:embed="rId2">
            <a:alphaModFix/>
          </a:blip>
          <a:srcRect t="1620" b="17753"/>
          <a:stretch/>
        </p:blipFill>
        <p:spPr>
          <a:xfrm>
            <a:off x="-181700" y="-257175"/>
            <a:ext cx="9649551" cy="5667373"/>
          </a:xfrm>
          <a:prstGeom prst="rect">
            <a:avLst/>
          </a:prstGeom>
          <a:noFill/>
          <a:ln>
            <a:noFill/>
          </a:ln>
        </p:spPr>
      </p:pic>
      <p:sp>
        <p:nvSpPr>
          <p:cNvPr id="1433" name="Google Shape;1433;p149"/>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149"/>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149"/>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149"/>
          <p:cNvSpPr txBox="1">
            <a:spLocks noGrp="1"/>
          </p:cNvSpPr>
          <p:nvPr>
            <p:ph type="title"/>
          </p:nvPr>
        </p:nvSpPr>
        <p:spPr>
          <a:xfrm>
            <a:off x="4381506" y="887025"/>
            <a:ext cx="4038600" cy="956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437" name="Google Shape;1437;p149"/>
          <p:cNvSpPr txBox="1">
            <a:spLocks noGrp="1"/>
          </p:cNvSpPr>
          <p:nvPr>
            <p:ph type="body" idx="1"/>
          </p:nvPr>
        </p:nvSpPr>
        <p:spPr>
          <a:xfrm>
            <a:off x="4381500" y="1843575"/>
            <a:ext cx="4038600" cy="2436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lt1"/>
              </a:buClr>
              <a:buSzPts val="1400"/>
              <a:buChar char="●"/>
              <a:defRPr/>
            </a:lvl1pPr>
            <a:lvl2pPr marL="914400" lvl="1" indent="-317500" rtl="0">
              <a:spcBef>
                <a:spcPts val="0"/>
              </a:spcBef>
              <a:spcAft>
                <a:spcPts val="0"/>
              </a:spcAft>
              <a:buSzPts val="1400"/>
              <a:buChar char="○"/>
              <a:defRPr/>
            </a:lvl2pPr>
            <a:lvl3pPr marL="1371600" lvl="2" indent="-311150" rtl="0">
              <a:spcBef>
                <a:spcPts val="0"/>
              </a:spcBef>
              <a:spcAft>
                <a:spcPts val="0"/>
              </a:spcAft>
              <a:buSzPts val="1300"/>
              <a:buChar char="■"/>
              <a:defRPr sz="1300"/>
            </a:lvl3pPr>
            <a:lvl4pPr marL="1828800" lvl="3" indent="-311150" rtl="0">
              <a:spcBef>
                <a:spcPts val="0"/>
              </a:spcBef>
              <a:spcAft>
                <a:spcPts val="0"/>
              </a:spcAft>
              <a:buSzPts val="1300"/>
              <a:buChar char="●"/>
              <a:defRPr sz="1300"/>
            </a:lvl4pPr>
            <a:lvl5pPr marL="2286000" lvl="4" indent="-311150" rtl="0">
              <a:spcBef>
                <a:spcPts val="0"/>
              </a:spcBef>
              <a:spcAft>
                <a:spcPts val="0"/>
              </a:spcAft>
              <a:buSzPts val="1300"/>
              <a:buChar char="○"/>
              <a:defRPr sz="1300"/>
            </a:lvl5pPr>
            <a:lvl6pPr marL="2743200" lvl="5" indent="-311150" rtl="0">
              <a:spcBef>
                <a:spcPts val="0"/>
              </a:spcBef>
              <a:spcAft>
                <a:spcPts val="0"/>
              </a:spcAft>
              <a:buSzPts val="1300"/>
              <a:buChar char="■"/>
              <a:defRPr sz="1300"/>
            </a:lvl6pPr>
            <a:lvl7pPr marL="3200400" lvl="6" indent="-311150" rtl="0">
              <a:spcBef>
                <a:spcPts val="0"/>
              </a:spcBef>
              <a:spcAft>
                <a:spcPts val="0"/>
              </a:spcAft>
              <a:buSzPts val="1300"/>
              <a:buChar char="●"/>
              <a:defRPr sz="1300"/>
            </a:lvl7pPr>
            <a:lvl8pPr marL="3657600" lvl="7" indent="-311150" rtl="0">
              <a:spcBef>
                <a:spcPts val="0"/>
              </a:spcBef>
              <a:spcAft>
                <a:spcPts val="0"/>
              </a:spcAft>
              <a:buSzPts val="1300"/>
              <a:buChar char="○"/>
              <a:defRPr sz="1300"/>
            </a:lvl8pPr>
            <a:lvl9pPr marL="4114800" lvl="8" indent="-311150" rtl="0">
              <a:spcBef>
                <a:spcPts val="0"/>
              </a:spcBef>
              <a:spcAft>
                <a:spcPts val="0"/>
              </a:spcAft>
              <a:buSzPts val="1300"/>
              <a:buChar char="■"/>
              <a:defRPr sz="1300"/>
            </a:lvl9pPr>
          </a:lstStyle>
          <a:p>
            <a:endParaRPr/>
          </a:p>
        </p:txBody>
      </p:sp>
      <p:pic>
        <p:nvPicPr>
          <p:cNvPr id="1438" name="Google Shape;1438;p149"/>
          <p:cNvPicPr preferRelativeResize="0"/>
          <p:nvPr/>
        </p:nvPicPr>
        <p:blipFill rotWithShape="1">
          <a:blip r:embed="rId3">
            <a:alphaModFix amt="75000"/>
          </a:blip>
          <a:srcRect l="24156" t="16303"/>
          <a:stretch/>
        </p:blipFill>
        <p:spPr>
          <a:xfrm rot="5400000">
            <a:off x="5767588" y="527636"/>
            <a:ext cx="4294574" cy="2934501"/>
          </a:xfrm>
          <a:prstGeom prst="rect">
            <a:avLst/>
          </a:prstGeom>
          <a:noFill/>
          <a:ln>
            <a:noFill/>
          </a:ln>
        </p:spPr>
      </p:pic>
    </p:spTree>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439"/>
        <p:cNvGrpSpPr/>
        <p:nvPr/>
      </p:nvGrpSpPr>
      <p:grpSpPr>
        <a:xfrm>
          <a:off x="0" y="0"/>
          <a:ext cx="0" cy="0"/>
          <a:chOff x="0" y="0"/>
          <a:chExt cx="0" cy="0"/>
        </a:xfrm>
      </p:grpSpPr>
      <p:pic>
        <p:nvPicPr>
          <p:cNvPr id="1440" name="Google Shape;1440;p150"/>
          <p:cNvPicPr preferRelativeResize="0"/>
          <p:nvPr/>
        </p:nvPicPr>
        <p:blipFill rotWithShape="1">
          <a:blip r:embed="rId2">
            <a:alphaModFix/>
          </a:blip>
          <a:srcRect t="1620" b="17753"/>
          <a:stretch/>
        </p:blipFill>
        <p:spPr>
          <a:xfrm>
            <a:off x="-181700" y="-257175"/>
            <a:ext cx="9649551" cy="5667373"/>
          </a:xfrm>
          <a:prstGeom prst="rect">
            <a:avLst/>
          </a:prstGeom>
          <a:noFill/>
          <a:ln>
            <a:noFill/>
          </a:ln>
        </p:spPr>
      </p:pic>
      <p:sp>
        <p:nvSpPr>
          <p:cNvPr id="1441" name="Google Shape;1441;p150"/>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150"/>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150"/>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150"/>
          <p:cNvSpPr txBox="1">
            <a:spLocks noGrp="1"/>
          </p:cNvSpPr>
          <p:nvPr>
            <p:ph type="title"/>
          </p:nvPr>
        </p:nvSpPr>
        <p:spPr>
          <a:xfrm>
            <a:off x="2005350" y="1506750"/>
            <a:ext cx="5133300" cy="21300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6000"/>
              <a:buNone/>
              <a:defRPr sz="73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endParaRPr/>
          </a:p>
        </p:txBody>
      </p:sp>
      <p:pic>
        <p:nvPicPr>
          <p:cNvPr id="1445" name="Google Shape;1445;p150"/>
          <p:cNvPicPr preferRelativeResize="0"/>
          <p:nvPr/>
        </p:nvPicPr>
        <p:blipFill>
          <a:blip r:embed="rId3">
            <a:alphaModFix amt="75000"/>
          </a:blip>
          <a:stretch>
            <a:fillRect/>
          </a:stretch>
        </p:blipFill>
        <p:spPr>
          <a:xfrm rot="5400000">
            <a:off x="4270575" y="37800"/>
            <a:ext cx="6816287" cy="4220224"/>
          </a:xfrm>
          <a:prstGeom prst="rect">
            <a:avLst/>
          </a:prstGeom>
          <a:noFill/>
          <a:ln>
            <a:noFill/>
          </a:ln>
        </p:spPr>
      </p:pic>
      <p:pic>
        <p:nvPicPr>
          <p:cNvPr id="1446" name="Google Shape;1446;p150"/>
          <p:cNvPicPr preferRelativeResize="0"/>
          <p:nvPr/>
        </p:nvPicPr>
        <p:blipFill>
          <a:blip r:embed="rId3">
            <a:alphaModFix amt="75000"/>
          </a:blip>
          <a:stretch>
            <a:fillRect/>
          </a:stretch>
        </p:blipFill>
        <p:spPr>
          <a:xfrm rot="-5399997">
            <a:off x="-1890149" y="942974"/>
            <a:ext cx="6692275" cy="4143450"/>
          </a:xfrm>
          <a:prstGeom prst="rect">
            <a:avLst/>
          </a:prstGeom>
          <a:noFill/>
          <a:ln>
            <a:noFill/>
          </a:ln>
        </p:spPr>
      </p:pic>
    </p:spTree>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447"/>
        <p:cNvGrpSpPr/>
        <p:nvPr/>
      </p:nvGrpSpPr>
      <p:grpSpPr>
        <a:xfrm>
          <a:off x="0" y="0"/>
          <a:ext cx="0" cy="0"/>
          <a:chOff x="0" y="0"/>
          <a:chExt cx="0" cy="0"/>
        </a:xfrm>
      </p:grpSpPr>
      <p:pic>
        <p:nvPicPr>
          <p:cNvPr id="1448" name="Google Shape;1448;p151"/>
          <p:cNvPicPr preferRelativeResize="0"/>
          <p:nvPr/>
        </p:nvPicPr>
        <p:blipFill rotWithShape="1">
          <a:blip r:embed="rId2">
            <a:alphaModFix/>
          </a:blip>
          <a:srcRect t="1620" b="17753"/>
          <a:stretch/>
        </p:blipFill>
        <p:spPr>
          <a:xfrm>
            <a:off x="-181700" y="-257175"/>
            <a:ext cx="9649551" cy="5667373"/>
          </a:xfrm>
          <a:prstGeom prst="rect">
            <a:avLst/>
          </a:prstGeom>
          <a:noFill/>
          <a:ln>
            <a:noFill/>
          </a:ln>
        </p:spPr>
      </p:pic>
      <p:sp>
        <p:nvSpPr>
          <p:cNvPr id="1449" name="Google Shape;1449;p151"/>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151"/>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451;p151"/>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151"/>
          <p:cNvSpPr txBox="1">
            <a:spLocks noGrp="1"/>
          </p:cNvSpPr>
          <p:nvPr>
            <p:ph type="title"/>
          </p:nvPr>
        </p:nvSpPr>
        <p:spPr>
          <a:xfrm>
            <a:off x="970400" y="1168075"/>
            <a:ext cx="3133800" cy="1815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453" name="Google Shape;1453;p151"/>
          <p:cNvSpPr txBox="1">
            <a:spLocks noGrp="1"/>
          </p:cNvSpPr>
          <p:nvPr>
            <p:ph type="subTitle" idx="1"/>
          </p:nvPr>
        </p:nvSpPr>
        <p:spPr>
          <a:xfrm>
            <a:off x="970400" y="3167250"/>
            <a:ext cx="3133800" cy="847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pic>
        <p:nvPicPr>
          <p:cNvPr id="1454" name="Google Shape;1454;p151"/>
          <p:cNvPicPr preferRelativeResize="0"/>
          <p:nvPr/>
        </p:nvPicPr>
        <p:blipFill rotWithShape="1">
          <a:blip r:embed="rId3">
            <a:alphaModFix amt="75000"/>
          </a:blip>
          <a:srcRect l="19106" t="4942"/>
          <a:stretch/>
        </p:blipFill>
        <p:spPr>
          <a:xfrm rot="-5400000">
            <a:off x="-727588" y="1263239"/>
            <a:ext cx="4580326" cy="3332599"/>
          </a:xfrm>
          <a:prstGeom prst="rect">
            <a:avLst/>
          </a:prstGeom>
          <a:noFill/>
          <a:ln>
            <a:noFill/>
          </a:ln>
        </p:spPr>
      </p:pic>
    </p:spTree>
  </p:cSld>
  <p:clrMapOvr>
    <a:masterClrMapping/>
  </p:clrMapOvr>
</p:sldLayout>
</file>

<file path=ppt/slideLayouts/slideLayout145.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455"/>
        <p:cNvGrpSpPr/>
        <p:nvPr/>
      </p:nvGrpSpPr>
      <p:grpSpPr>
        <a:xfrm>
          <a:off x="0" y="0"/>
          <a:ext cx="0" cy="0"/>
          <a:chOff x="0" y="0"/>
          <a:chExt cx="0" cy="0"/>
        </a:xfrm>
      </p:grpSpPr>
      <p:pic>
        <p:nvPicPr>
          <p:cNvPr id="1456" name="Google Shape;1456;p152"/>
          <p:cNvPicPr preferRelativeResize="0"/>
          <p:nvPr/>
        </p:nvPicPr>
        <p:blipFill rotWithShape="1">
          <a:blip r:embed="rId2">
            <a:alphaModFix/>
          </a:blip>
          <a:srcRect t="1620" b="17753"/>
          <a:stretch/>
        </p:blipFill>
        <p:spPr>
          <a:xfrm>
            <a:off x="-181700" y="-257175"/>
            <a:ext cx="9649551" cy="5667373"/>
          </a:xfrm>
          <a:prstGeom prst="rect">
            <a:avLst/>
          </a:prstGeom>
          <a:noFill/>
          <a:ln>
            <a:noFill/>
          </a:ln>
        </p:spPr>
      </p:pic>
      <p:sp>
        <p:nvSpPr>
          <p:cNvPr id="1457" name="Google Shape;1457;p152"/>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152"/>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152"/>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1460;p152"/>
          <p:cNvSpPr txBox="1">
            <a:spLocks noGrp="1"/>
          </p:cNvSpPr>
          <p:nvPr>
            <p:ph type="title"/>
          </p:nvPr>
        </p:nvSpPr>
        <p:spPr>
          <a:xfrm rot="300">
            <a:off x="720000" y="3295650"/>
            <a:ext cx="3433500" cy="12072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Tree>
  </p:cSld>
  <p:clrMapOvr>
    <a:masterClrMapping/>
  </p:clrMapOvr>
</p:sldLayout>
</file>

<file path=ppt/slideLayouts/slideLayout146.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461"/>
        <p:cNvGrpSpPr/>
        <p:nvPr/>
      </p:nvGrpSpPr>
      <p:grpSpPr>
        <a:xfrm>
          <a:off x="0" y="0"/>
          <a:ext cx="0" cy="0"/>
          <a:chOff x="0" y="0"/>
          <a:chExt cx="0" cy="0"/>
        </a:xfrm>
      </p:grpSpPr>
      <p:pic>
        <p:nvPicPr>
          <p:cNvPr id="1462" name="Google Shape;1462;p153"/>
          <p:cNvPicPr preferRelativeResize="0"/>
          <p:nvPr/>
        </p:nvPicPr>
        <p:blipFill rotWithShape="1">
          <a:blip r:embed="rId2">
            <a:alphaModFix/>
          </a:blip>
          <a:srcRect t="1620" b="17753"/>
          <a:stretch/>
        </p:blipFill>
        <p:spPr>
          <a:xfrm>
            <a:off x="-181700" y="-257175"/>
            <a:ext cx="9649551" cy="5667373"/>
          </a:xfrm>
          <a:prstGeom prst="rect">
            <a:avLst/>
          </a:prstGeom>
          <a:noFill/>
          <a:ln>
            <a:noFill/>
          </a:ln>
        </p:spPr>
      </p:pic>
      <p:sp>
        <p:nvSpPr>
          <p:cNvPr id="1463" name="Google Shape;1463;p153"/>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 name="Google Shape;1464;p153"/>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 name="Google Shape;1465;p153"/>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153"/>
          <p:cNvSpPr txBox="1">
            <a:spLocks noGrp="1"/>
          </p:cNvSpPr>
          <p:nvPr>
            <p:ph type="title" hasCustomPrompt="1"/>
          </p:nvPr>
        </p:nvSpPr>
        <p:spPr>
          <a:xfrm rot="186">
            <a:off x="977225" y="1686338"/>
            <a:ext cx="5538000" cy="12342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SzPts val="9600"/>
              <a:buNone/>
              <a:defRPr sz="8100"/>
            </a:lvl1pPr>
            <a:lvl2pPr lvl="1" algn="ctr" rtl="0">
              <a:spcBef>
                <a:spcPts val="0"/>
              </a:spcBef>
              <a:spcAft>
                <a:spcPts val="0"/>
              </a:spcAft>
              <a:buClr>
                <a:schemeClr val="lt1"/>
              </a:buClr>
              <a:buSzPts val="9600"/>
              <a:buNone/>
              <a:defRPr sz="9600">
                <a:solidFill>
                  <a:schemeClr val="lt1"/>
                </a:solidFill>
              </a:defRPr>
            </a:lvl2pPr>
            <a:lvl3pPr lvl="2" algn="ctr" rtl="0">
              <a:spcBef>
                <a:spcPts val="0"/>
              </a:spcBef>
              <a:spcAft>
                <a:spcPts val="0"/>
              </a:spcAft>
              <a:buClr>
                <a:schemeClr val="lt1"/>
              </a:buClr>
              <a:buSzPts val="9600"/>
              <a:buNone/>
              <a:defRPr sz="9600">
                <a:solidFill>
                  <a:schemeClr val="lt1"/>
                </a:solidFill>
              </a:defRPr>
            </a:lvl3pPr>
            <a:lvl4pPr lvl="3" algn="ctr" rtl="0">
              <a:spcBef>
                <a:spcPts val="0"/>
              </a:spcBef>
              <a:spcAft>
                <a:spcPts val="0"/>
              </a:spcAft>
              <a:buClr>
                <a:schemeClr val="lt1"/>
              </a:buClr>
              <a:buSzPts val="9600"/>
              <a:buNone/>
              <a:defRPr sz="9600">
                <a:solidFill>
                  <a:schemeClr val="lt1"/>
                </a:solidFill>
              </a:defRPr>
            </a:lvl4pPr>
            <a:lvl5pPr lvl="4" algn="ctr" rtl="0">
              <a:spcBef>
                <a:spcPts val="0"/>
              </a:spcBef>
              <a:spcAft>
                <a:spcPts val="0"/>
              </a:spcAft>
              <a:buClr>
                <a:schemeClr val="lt1"/>
              </a:buClr>
              <a:buSzPts val="9600"/>
              <a:buNone/>
              <a:defRPr sz="9600">
                <a:solidFill>
                  <a:schemeClr val="lt1"/>
                </a:solidFill>
              </a:defRPr>
            </a:lvl5pPr>
            <a:lvl6pPr lvl="5" algn="ctr" rtl="0">
              <a:spcBef>
                <a:spcPts val="0"/>
              </a:spcBef>
              <a:spcAft>
                <a:spcPts val="0"/>
              </a:spcAft>
              <a:buClr>
                <a:schemeClr val="lt1"/>
              </a:buClr>
              <a:buSzPts val="9600"/>
              <a:buNone/>
              <a:defRPr sz="9600">
                <a:solidFill>
                  <a:schemeClr val="lt1"/>
                </a:solidFill>
              </a:defRPr>
            </a:lvl6pPr>
            <a:lvl7pPr lvl="6" algn="ctr" rtl="0">
              <a:spcBef>
                <a:spcPts val="0"/>
              </a:spcBef>
              <a:spcAft>
                <a:spcPts val="0"/>
              </a:spcAft>
              <a:buClr>
                <a:schemeClr val="lt1"/>
              </a:buClr>
              <a:buSzPts val="9600"/>
              <a:buNone/>
              <a:defRPr sz="9600">
                <a:solidFill>
                  <a:schemeClr val="lt1"/>
                </a:solidFill>
              </a:defRPr>
            </a:lvl7pPr>
            <a:lvl8pPr lvl="7" algn="ctr" rtl="0">
              <a:spcBef>
                <a:spcPts val="0"/>
              </a:spcBef>
              <a:spcAft>
                <a:spcPts val="0"/>
              </a:spcAft>
              <a:buClr>
                <a:schemeClr val="lt1"/>
              </a:buClr>
              <a:buSzPts val="9600"/>
              <a:buNone/>
              <a:defRPr sz="9600">
                <a:solidFill>
                  <a:schemeClr val="lt1"/>
                </a:solidFill>
              </a:defRPr>
            </a:lvl8pPr>
            <a:lvl9pPr lvl="8" algn="ctr" rtl="0">
              <a:spcBef>
                <a:spcPts val="0"/>
              </a:spcBef>
              <a:spcAft>
                <a:spcPts val="0"/>
              </a:spcAft>
              <a:buClr>
                <a:schemeClr val="lt1"/>
              </a:buClr>
              <a:buSzPts val="9600"/>
              <a:buNone/>
              <a:defRPr sz="9600">
                <a:solidFill>
                  <a:schemeClr val="lt1"/>
                </a:solidFill>
              </a:defRPr>
            </a:lvl9pPr>
          </a:lstStyle>
          <a:p>
            <a:r>
              <a:t>xx%</a:t>
            </a:r>
          </a:p>
        </p:txBody>
      </p:sp>
      <p:sp>
        <p:nvSpPr>
          <p:cNvPr id="1467" name="Google Shape;1467;p153"/>
          <p:cNvSpPr txBox="1">
            <a:spLocks noGrp="1"/>
          </p:cNvSpPr>
          <p:nvPr>
            <p:ph type="subTitle" idx="1"/>
          </p:nvPr>
        </p:nvSpPr>
        <p:spPr>
          <a:xfrm>
            <a:off x="977225" y="2821638"/>
            <a:ext cx="5538000" cy="45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600"/>
              <a:buNone/>
              <a:defRPr sz="1800">
                <a:solidFill>
                  <a:schemeClr val="lt1"/>
                </a:solidFill>
              </a:defRPr>
            </a:lvl1pPr>
            <a:lvl2pPr lvl="1" algn="ctr" rtl="0">
              <a:lnSpc>
                <a:spcPct val="100000"/>
              </a:lnSpc>
              <a:spcBef>
                <a:spcPts val="0"/>
              </a:spcBef>
              <a:spcAft>
                <a:spcPts val="0"/>
              </a:spcAft>
              <a:buClr>
                <a:schemeClr val="lt1"/>
              </a:buClr>
              <a:buSzPts val="1600"/>
              <a:buNone/>
              <a:defRPr sz="1600">
                <a:solidFill>
                  <a:schemeClr val="lt1"/>
                </a:solidFill>
              </a:defRPr>
            </a:lvl2pPr>
            <a:lvl3pPr lvl="2" algn="ctr" rtl="0">
              <a:lnSpc>
                <a:spcPct val="100000"/>
              </a:lnSpc>
              <a:spcBef>
                <a:spcPts val="0"/>
              </a:spcBef>
              <a:spcAft>
                <a:spcPts val="0"/>
              </a:spcAft>
              <a:buClr>
                <a:schemeClr val="lt1"/>
              </a:buClr>
              <a:buSzPts val="1600"/>
              <a:buNone/>
              <a:defRPr sz="1600">
                <a:solidFill>
                  <a:schemeClr val="lt1"/>
                </a:solidFill>
              </a:defRPr>
            </a:lvl3pPr>
            <a:lvl4pPr lvl="3" algn="ctr" rtl="0">
              <a:lnSpc>
                <a:spcPct val="100000"/>
              </a:lnSpc>
              <a:spcBef>
                <a:spcPts val="0"/>
              </a:spcBef>
              <a:spcAft>
                <a:spcPts val="0"/>
              </a:spcAft>
              <a:buClr>
                <a:schemeClr val="lt1"/>
              </a:buClr>
              <a:buSzPts val="1600"/>
              <a:buNone/>
              <a:defRPr sz="1600">
                <a:solidFill>
                  <a:schemeClr val="lt1"/>
                </a:solidFill>
              </a:defRPr>
            </a:lvl4pPr>
            <a:lvl5pPr lvl="4" algn="ctr" rtl="0">
              <a:lnSpc>
                <a:spcPct val="100000"/>
              </a:lnSpc>
              <a:spcBef>
                <a:spcPts val="0"/>
              </a:spcBef>
              <a:spcAft>
                <a:spcPts val="0"/>
              </a:spcAft>
              <a:buClr>
                <a:schemeClr val="lt1"/>
              </a:buClr>
              <a:buSzPts val="1600"/>
              <a:buNone/>
              <a:defRPr sz="1600">
                <a:solidFill>
                  <a:schemeClr val="lt1"/>
                </a:solidFill>
              </a:defRPr>
            </a:lvl5pPr>
            <a:lvl6pPr lvl="5" algn="ctr" rtl="0">
              <a:lnSpc>
                <a:spcPct val="100000"/>
              </a:lnSpc>
              <a:spcBef>
                <a:spcPts val="0"/>
              </a:spcBef>
              <a:spcAft>
                <a:spcPts val="0"/>
              </a:spcAft>
              <a:buClr>
                <a:schemeClr val="lt1"/>
              </a:buClr>
              <a:buSzPts val="1600"/>
              <a:buNone/>
              <a:defRPr sz="1600">
                <a:solidFill>
                  <a:schemeClr val="lt1"/>
                </a:solidFill>
              </a:defRPr>
            </a:lvl6pPr>
            <a:lvl7pPr lvl="6" algn="ctr" rtl="0">
              <a:lnSpc>
                <a:spcPct val="100000"/>
              </a:lnSpc>
              <a:spcBef>
                <a:spcPts val="0"/>
              </a:spcBef>
              <a:spcAft>
                <a:spcPts val="0"/>
              </a:spcAft>
              <a:buClr>
                <a:schemeClr val="lt1"/>
              </a:buClr>
              <a:buSzPts val="1600"/>
              <a:buNone/>
              <a:defRPr sz="1600">
                <a:solidFill>
                  <a:schemeClr val="lt1"/>
                </a:solidFill>
              </a:defRPr>
            </a:lvl7pPr>
            <a:lvl8pPr lvl="7" algn="ctr" rtl="0">
              <a:lnSpc>
                <a:spcPct val="100000"/>
              </a:lnSpc>
              <a:spcBef>
                <a:spcPts val="0"/>
              </a:spcBef>
              <a:spcAft>
                <a:spcPts val="0"/>
              </a:spcAft>
              <a:buClr>
                <a:schemeClr val="lt1"/>
              </a:buClr>
              <a:buSzPts val="1600"/>
              <a:buNone/>
              <a:defRPr sz="1600">
                <a:solidFill>
                  <a:schemeClr val="lt1"/>
                </a:solidFill>
              </a:defRPr>
            </a:lvl8pPr>
            <a:lvl9pPr lvl="8" algn="ctr" rtl="0">
              <a:lnSpc>
                <a:spcPct val="100000"/>
              </a:lnSpc>
              <a:spcBef>
                <a:spcPts val="0"/>
              </a:spcBef>
              <a:spcAft>
                <a:spcPts val="0"/>
              </a:spcAft>
              <a:buClr>
                <a:schemeClr val="lt1"/>
              </a:buClr>
              <a:buSzPts val="1600"/>
              <a:buNone/>
              <a:defRPr sz="1600">
                <a:solidFill>
                  <a:schemeClr val="lt1"/>
                </a:solidFill>
              </a:defRPr>
            </a:lvl9pPr>
          </a:lstStyle>
          <a:p>
            <a:endParaRPr/>
          </a:p>
        </p:txBody>
      </p:sp>
      <p:pic>
        <p:nvPicPr>
          <p:cNvPr id="1468" name="Google Shape;1468;p153"/>
          <p:cNvPicPr preferRelativeResize="0"/>
          <p:nvPr/>
        </p:nvPicPr>
        <p:blipFill rotWithShape="1">
          <a:blip r:embed="rId3">
            <a:alphaModFix amt="75000"/>
          </a:blip>
          <a:srcRect/>
          <a:stretch/>
        </p:blipFill>
        <p:spPr>
          <a:xfrm rot="6015032">
            <a:off x="3802652" y="445901"/>
            <a:ext cx="7113000" cy="4404125"/>
          </a:xfrm>
          <a:prstGeom prst="rect">
            <a:avLst/>
          </a:prstGeom>
          <a:noFill/>
          <a:ln>
            <a:noFill/>
          </a:ln>
        </p:spPr>
      </p:pic>
      <p:pic>
        <p:nvPicPr>
          <p:cNvPr id="1469" name="Google Shape;1469;p153"/>
          <p:cNvPicPr preferRelativeResize="0"/>
          <p:nvPr/>
        </p:nvPicPr>
        <p:blipFill rotWithShape="1">
          <a:blip r:embed="rId3">
            <a:alphaModFix amt="75000"/>
          </a:blip>
          <a:srcRect l="-60" t="537"/>
          <a:stretch/>
        </p:blipFill>
        <p:spPr>
          <a:xfrm rot="-5399997">
            <a:off x="-1590800" y="1404054"/>
            <a:ext cx="5772273" cy="3552819"/>
          </a:xfrm>
          <a:prstGeom prst="rect">
            <a:avLst/>
          </a:prstGeom>
          <a:noFill/>
          <a:ln>
            <a:noFill/>
          </a:ln>
        </p:spPr>
      </p:pic>
    </p:spTree>
  </p:cSld>
  <p:clrMapOvr>
    <a:masterClrMapping/>
  </p:clrMapOvr>
</p:sldLayout>
</file>

<file path=ppt/slideLayouts/slideLayout147.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1470"/>
        <p:cNvGrpSpPr/>
        <p:nvPr/>
      </p:nvGrpSpPr>
      <p:grpSpPr>
        <a:xfrm>
          <a:off x="0" y="0"/>
          <a:ext cx="0" cy="0"/>
          <a:chOff x="0" y="0"/>
          <a:chExt cx="0" cy="0"/>
        </a:xfrm>
      </p:grpSpPr>
    </p:spTree>
  </p:cSld>
  <p:clrMapOvr>
    <a:masterClrMapping/>
  </p:clrMapOvr>
</p:sldLayout>
</file>

<file path=ppt/slideLayouts/slideLayout148.xml><?xml version="1.0" encoding="utf-8"?>
<p:sldLayout xmlns:a="http://schemas.openxmlformats.org/drawingml/2006/main" xmlns:r="http://schemas.openxmlformats.org/officeDocument/2006/relationships" xmlns:p="http://schemas.openxmlformats.org/presentationml/2006/main" matchingName="Table of contents">
  <p:cSld name="CUSTOM_11">
    <p:spTree>
      <p:nvGrpSpPr>
        <p:cNvPr id="1" name="Shape 1471"/>
        <p:cNvGrpSpPr/>
        <p:nvPr/>
      </p:nvGrpSpPr>
      <p:grpSpPr>
        <a:xfrm>
          <a:off x="0" y="0"/>
          <a:ext cx="0" cy="0"/>
          <a:chOff x="0" y="0"/>
          <a:chExt cx="0" cy="0"/>
        </a:xfrm>
      </p:grpSpPr>
      <p:pic>
        <p:nvPicPr>
          <p:cNvPr id="1472" name="Google Shape;1472;p155"/>
          <p:cNvPicPr preferRelativeResize="0"/>
          <p:nvPr/>
        </p:nvPicPr>
        <p:blipFill rotWithShape="1">
          <a:blip r:embed="rId2">
            <a:alphaModFix/>
          </a:blip>
          <a:srcRect t="1620" b="17753"/>
          <a:stretch/>
        </p:blipFill>
        <p:spPr>
          <a:xfrm>
            <a:off x="-181700" y="-257175"/>
            <a:ext cx="9649551" cy="5667373"/>
          </a:xfrm>
          <a:prstGeom prst="rect">
            <a:avLst/>
          </a:prstGeom>
          <a:noFill/>
          <a:ln>
            <a:noFill/>
          </a:ln>
        </p:spPr>
      </p:pic>
      <p:sp>
        <p:nvSpPr>
          <p:cNvPr id="1473" name="Google Shape;1473;p155"/>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1474;p155"/>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155"/>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155"/>
          <p:cNvSpPr txBox="1">
            <a:spLocks noGrp="1"/>
          </p:cNvSpPr>
          <p:nvPr>
            <p:ph type="title"/>
          </p:nvPr>
        </p:nvSpPr>
        <p:spPr>
          <a:xfrm>
            <a:off x="713224" y="1835250"/>
            <a:ext cx="2305500" cy="527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500"/>
              <a:buNone/>
              <a:defRPr sz="20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477" name="Google Shape;1477;p155"/>
          <p:cNvSpPr txBox="1">
            <a:spLocks noGrp="1"/>
          </p:cNvSpPr>
          <p:nvPr>
            <p:ph type="subTitle" idx="1"/>
          </p:nvPr>
        </p:nvSpPr>
        <p:spPr>
          <a:xfrm>
            <a:off x="713224" y="2269375"/>
            <a:ext cx="23055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478" name="Google Shape;1478;p155"/>
          <p:cNvSpPr txBox="1">
            <a:spLocks noGrp="1"/>
          </p:cNvSpPr>
          <p:nvPr>
            <p:ph type="title" idx="2"/>
          </p:nvPr>
        </p:nvSpPr>
        <p:spPr>
          <a:xfrm>
            <a:off x="713224" y="3680488"/>
            <a:ext cx="2305500" cy="5277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SzPts val="2500"/>
              <a:buNone/>
              <a:defRPr sz="20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479" name="Google Shape;1479;p155"/>
          <p:cNvSpPr txBox="1">
            <a:spLocks noGrp="1"/>
          </p:cNvSpPr>
          <p:nvPr>
            <p:ph type="subTitle" idx="3"/>
          </p:nvPr>
        </p:nvSpPr>
        <p:spPr>
          <a:xfrm>
            <a:off x="713224" y="4114613"/>
            <a:ext cx="23055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480" name="Google Shape;1480;p155"/>
          <p:cNvSpPr txBox="1">
            <a:spLocks noGrp="1"/>
          </p:cNvSpPr>
          <p:nvPr>
            <p:ph type="title" idx="4"/>
          </p:nvPr>
        </p:nvSpPr>
        <p:spPr>
          <a:xfrm>
            <a:off x="3419251" y="3680488"/>
            <a:ext cx="2305500" cy="5277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SzPts val="2500"/>
              <a:buNone/>
              <a:defRPr sz="20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481" name="Google Shape;1481;p155"/>
          <p:cNvSpPr txBox="1">
            <a:spLocks noGrp="1"/>
          </p:cNvSpPr>
          <p:nvPr>
            <p:ph type="subTitle" idx="5"/>
          </p:nvPr>
        </p:nvSpPr>
        <p:spPr>
          <a:xfrm>
            <a:off x="3419251" y="4114613"/>
            <a:ext cx="23055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482" name="Google Shape;1482;p155"/>
          <p:cNvSpPr txBox="1">
            <a:spLocks noGrp="1"/>
          </p:cNvSpPr>
          <p:nvPr>
            <p:ph type="title" idx="6"/>
          </p:nvPr>
        </p:nvSpPr>
        <p:spPr>
          <a:xfrm>
            <a:off x="3419251" y="1835250"/>
            <a:ext cx="2305500" cy="527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500"/>
              <a:buNone/>
              <a:defRPr sz="20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483" name="Google Shape;1483;p155"/>
          <p:cNvSpPr txBox="1">
            <a:spLocks noGrp="1"/>
          </p:cNvSpPr>
          <p:nvPr>
            <p:ph type="subTitle" idx="7"/>
          </p:nvPr>
        </p:nvSpPr>
        <p:spPr>
          <a:xfrm>
            <a:off x="3419251" y="2269375"/>
            <a:ext cx="23055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484" name="Google Shape;1484;p155"/>
          <p:cNvSpPr txBox="1">
            <a:spLocks noGrp="1"/>
          </p:cNvSpPr>
          <p:nvPr>
            <p:ph type="title" idx="8" hasCustomPrompt="1"/>
          </p:nvPr>
        </p:nvSpPr>
        <p:spPr>
          <a:xfrm>
            <a:off x="1415374" y="1344775"/>
            <a:ext cx="901200" cy="44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485" name="Google Shape;1485;p155"/>
          <p:cNvSpPr txBox="1">
            <a:spLocks noGrp="1"/>
          </p:cNvSpPr>
          <p:nvPr>
            <p:ph type="title" idx="9" hasCustomPrompt="1"/>
          </p:nvPr>
        </p:nvSpPr>
        <p:spPr>
          <a:xfrm>
            <a:off x="4121401" y="3190025"/>
            <a:ext cx="901200" cy="44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486" name="Google Shape;1486;p155"/>
          <p:cNvSpPr txBox="1">
            <a:spLocks noGrp="1"/>
          </p:cNvSpPr>
          <p:nvPr>
            <p:ph type="title" idx="13" hasCustomPrompt="1"/>
          </p:nvPr>
        </p:nvSpPr>
        <p:spPr>
          <a:xfrm>
            <a:off x="1415374" y="3190025"/>
            <a:ext cx="901200" cy="44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487" name="Google Shape;1487;p155"/>
          <p:cNvSpPr txBox="1">
            <a:spLocks noGrp="1"/>
          </p:cNvSpPr>
          <p:nvPr>
            <p:ph type="title" idx="14" hasCustomPrompt="1"/>
          </p:nvPr>
        </p:nvSpPr>
        <p:spPr>
          <a:xfrm>
            <a:off x="4121401" y="1344775"/>
            <a:ext cx="901200" cy="44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488" name="Google Shape;1488;p155"/>
          <p:cNvSpPr txBox="1">
            <a:spLocks noGrp="1"/>
          </p:cNvSpPr>
          <p:nvPr>
            <p:ph type="title" idx="15"/>
          </p:nvPr>
        </p:nvSpPr>
        <p:spPr>
          <a:xfrm>
            <a:off x="6125276" y="3680488"/>
            <a:ext cx="2305500" cy="5277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SzPts val="2500"/>
              <a:buNone/>
              <a:defRPr sz="20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489" name="Google Shape;1489;p155"/>
          <p:cNvSpPr txBox="1">
            <a:spLocks noGrp="1"/>
          </p:cNvSpPr>
          <p:nvPr>
            <p:ph type="subTitle" idx="16"/>
          </p:nvPr>
        </p:nvSpPr>
        <p:spPr>
          <a:xfrm>
            <a:off x="6125276" y="4114613"/>
            <a:ext cx="23055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490" name="Google Shape;1490;p155"/>
          <p:cNvSpPr txBox="1">
            <a:spLocks noGrp="1"/>
          </p:cNvSpPr>
          <p:nvPr>
            <p:ph type="title" idx="17"/>
          </p:nvPr>
        </p:nvSpPr>
        <p:spPr>
          <a:xfrm>
            <a:off x="6125276" y="1835250"/>
            <a:ext cx="2305500" cy="527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500"/>
              <a:buNone/>
              <a:defRPr sz="20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491" name="Google Shape;1491;p155"/>
          <p:cNvSpPr txBox="1">
            <a:spLocks noGrp="1"/>
          </p:cNvSpPr>
          <p:nvPr>
            <p:ph type="subTitle" idx="18"/>
          </p:nvPr>
        </p:nvSpPr>
        <p:spPr>
          <a:xfrm>
            <a:off x="6125276" y="2269375"/>
            <a:ext cx="23055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492" name="Google Shape;1492;p155"/>
          <p:cNvSpPr txBox="1">
            <a:spLocks noGrp="1"/>
          </p:cNvSpPr>
          <p:nvPr>
            <p:ph type="title" idx="19" hasCustomPrompt="1"/>
          </p:nvPr>
        </p:nvSpPr>
        <p:spPr>
          <a:xfrm>
            <a:off x="6827426" y="3190025"/>
            <a:ext cx="901200" cy="44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493" name="Google Shape;1493;p155"/>
          <p:cNvSpPr txBox="1">
            <a:spLocks noGrp="1"/>
          </p:cNvSpPr>
          <p:nvPr>
            <p:ph type="title" idx="20" hasCustomPrompt="1"/>
          </p:nvPr>
        </p:nvSpPr>
        <p:spPr>
          <a:xfrm>
            <a:off x="6827426" y="1344775"/>
            <a:ext cx="901200" cy="44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pic>
        <p:nvPicPr>
          <p:cNvPr id="1494" name="Google Shape;1494;p155"/>
          <p:cNvPicPr preferRelativeResize="0"/>
          <p:nvPr/>
        </p:nvPicPr>
        <p:blipFill>
          <a:blip r:embed="rId3">
            <a:alphaModFix amt="75000"/>
          </a:blip>
          <a:stretch>
            <a:fillRect/>
          </a:stretch>
        </p:blipFill>
        <p:spPr>
          <a:xfrm rot="-5400000">
            <a:off x="-1377750" y="2269750"/>
            <a:ext cx="4857272" cy="3007325"/>
          </a:xfrm>
          <a:prstGeom prst="rect">
            <a:avLst/>
          </a:prstGeom>
          <a:noFill/>
          <a:ln>
            <a:noFill/>
          </a:ln>
        </p:spPr>
      </p:pic>
      <p:pic>
        <p:nvPicPr>
          <p:cNvPr id="1495" name="Google Shape;1495;p155"/>
          <p:cNvPicPr preferRelativeResize="0"/>
          <p:nvPr/>
        </p:nvPicPr>
        <p:blipFill>
          <a:blip r:embed="rId3">
            <a:alphaModFix amt="75000"/>
          </a:blip>
          <a:stretch>
            <a:fillRect/>
          </a:stretch>
        </p:blipFill>
        <p:spPr>
          <a:xfrm rot="5400000">
            <a:off x="5366340" y="82974"/>
            <a:ext cx="5095572" cy="3154876"/>
          </a:xfrm>
          <a:prstGeom prst="rect">
            <a:avLst/>
          </a:prstGeom>
          <a:noFill/>
          <a:ln>
            <a:noFill/>
          </a:ln>
        </p:spPr>
      </p:pic>
      <p:sp>
        <p:nvSpPr>
          <p:cNvPr id="1496" name="Google Shape;1496;p155"/>
          <p:cNvSpPr txBox="1">
            <a:spLocks noGrp="1"/>
          </p:cNvSpPr>
          <p:nvPr>
            <p:ph type="title" idx="21"/>
          </p:nvPr>
        </p:nvSpPr>
        <p:spPr>
          <a:xfrm>
            <a:off x="718150" y="540000"/>
            <a:ext cx="77058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149.xml><?xml version="1.0" encoding="utf-8"?>
<p:sldLayout xmlns:a="http://schemas.openxmlformats.org/drawingml/2006/main" xmlns:r="http://schemas.openxmlformats.org/officeDocument/2006/relationships" xmlns:p="http://schemas.openxmlformats.org/presentationml/2006/main" matchingName="Quote">
  <p:cSld name="CUSTOM_1">
    <p:spTree>
      <p:nvGrpSpPr>
        <p:cNvPr id="1" name="Shape 1497"/>
        <p:cNvGrpSpPr/>
        <p:nvPr/>
      </p:nvGrpSpPr>
      <p:grpSpPr>
        <a:xfrm>
          <a:off x="0" y="0"/>
          <a:ext cx="0" cy="0"/>
          <a:chOff x="0" y="0"/>
          <a:chExt cx="0" cy="0"/>
        </a:xfrm>
      </p:grpSpPr>
      <p:pic>
        <p:nvPicPr>
          <p:cNvPr id="1498" name="Google Shape;1498;p156"/>
          <p:cNvPicPr preferRelativeResize="0"/>
          <p:nvPr/>
        </p:nvPicPr>
        <p:blipFill rotWithShape="1">
          <a:blip r:embed="rId2">
            <a:alphaModFix/>
          </a:blip>
          <a:srcRect t="1620" b="17753"/>
          <a:stretch/>
        </p:blipFill>
        <p:spPr>
          <a:xfrm>
            <a:off x="-181700" y="-257175"/>
            <a:ext cx="9649551" cy="5667373"/>
          </a:xfrm>
          <a:prstGeom prst="rect">
            <a:avLst/>
          </a:prstGeom>
          <a:noFill/>
          <a:ln>
            <a:noFill/>
          </a:ln>
        </p:spPr>
      </p:pic>
      <p:sp>
        <p:nvSpPr>
          <p:cNvPr id="1499" name="Google Shape;1499;p156"/>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156"/>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156"/>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156"/>
          <p:cNvSpPr txBox="1">
            <a:spLocks noGrp="1"/>
          </p:cNvSpPr>
          <p:nvPr>
            <p:ph type="title"/>
          </p:nvPr>
        </p:nvSpPr>
        <p:spPr>
          <a:xfrm>
            <a:off x="1486024" y="3068248"/>
            <a:ext cx="6172200" cy="446400"/>
          </a:xfrm>
          <a:prstGeom prst="rect">
            <a:avLst/>
          </a:prstGeom>
        </p:spPr>
        <p:txBody>
          <a:bodyPr spcFirstLastPara="1" wrap="square" lIns="91425" tIns="91425" rIns="91425" bIns="91425" anchor="t" anchorCtr="0">
            <a:noAutofit/>
          </a:bodyPr>
          <a:lstStyle>
            <a:lvl1pPr lvl="0" algn="r" rtl="0">
              <a:spcBef>
                <a:spcPts val="0"/>
              </a:spcBef>
              <a:spcAft>
                <a:spcPts val="0"/>
              </a:spcAft>
              <a:buSzPts val="2500"/>
              <a:buNone/>
              <a:defRPr sz="2200">
                <a:solidFill>
                  <a:schemeClr val="accent1"/>
                </a:solidFill>
              </a:defRPr>
            </a:lvl1pPr>
            <a:lvl2pPr lvl="1" algn="ctr" rtl="0">
              <a:spcBef>
                <a:spcPts val="0"/>
              </a:spcBef>
              <a:spcAft>
                <a:spcPts val="0"/>
              </a:spcAft>
              <a:buClr>
                <a:schemeClr val="lt1"/>
              </a:buClr>
              <a:buSzPts val="3000"/>
              <a:buNone/>
              <a:defRPr sz="3000">
                <a:solidFill>
                  <a:schemeClr val="lt1"/>
                </a:solidFill>
              </a:defRPr>
            </a:lvl2pPr>
            <a:lvl3pPr lvl="2" algn="ctr" rtl="0">
              <a:spcBef>
                <a:spcPts val="0"/>
              </a:spcBef>
              <a:spcAft>
                <a:spcPts val="0"/>
              </a:spcAft>
              <a:buClr>
                <a:schemeClr val="lt1"/>
              </a:buClr>
              <a:buSzPts val="3000"/>
              <a:buNone/>
              <a:defRPr sz="3000">
                <a:solidFill>
                  <a:schemeClr val="lt1"/>
                </a:solidFill>
              </a:defRPr>
            </a:lvl3pPr>
            <a:lvl4pPr lvl="3" algn="ctr" rtl="0">
              <a:spcBef>
                <a:spcPts val="0"/>
              </a:spcBef>
              <a:spcAft>
                <a:spcPts val="0"/>
              </a:spcAft>
              <a:buClr>
                <a:schemeClr val="lt1"/>
              </a:buClr>
              <a:buSzPts val="3000"/>
              <a:buNone/>
              <a:defRPr sz="3000">
                <a:solidFill>
                  <a:schemeClr val="lt1"/>
                </a:solidFill>
              </a:defRPr>
            </a:lvl4pPr>
            <a:lvl5pPr lvl="4" algn="ctr" rtl="0">
              <a:spcBef>
                <a:spcPts val="0"/>
              </a:spcBef>
              <a:spcAft>
                <a:spcPts val="0"/>
              </a:spcAft>
              <a:buClr>
                <a:schemeClr val="lt1"/>
              </a:buClr>
              <a:buSzPts val="3000"/>
              <a:buNone/>
              <a:defRPr sz="3000">
                <a:solidFill>
                  <a:schemeClr val="lt1"/>
                </a:solidFill>
              </a:defRPr>
            </a:lvl5pPr>
            <a:lvl6pPr lvl="5" algn="ctr" rtl="0">
              <a:spcBef>
                <a:spcPts val="0"/>
              </a:spcBef>
              <a:spcAft>
                <a:spcPts val="0"/>
              </a:spcAft>
              <a:buClr>
                <a:schemeClr val="lt1"/>
              </a:buClr>
              <a:buSzPts val="3000"/>
              <a:buNone/>
              <a:defRPr sz="3000">
                <a:solidFill>
                  <a:schemeClr val="lt1"/>
                </a:solidFill>
              </a:defRPr>
            </a:lvl6pPr>
            <a:lvl7pPr lvl="6" algn="ctr" rtl="0">
              <a:spcBef>
                <a:spcPts val="0"/>
              </a:spcBef>
              <a:spcAft>
                <a:spcPts val="0"/>
              </a:spcAft>
              <a:buClr>
                <a:schemeClr val="lt1"/>
              </a:buClr>
              <a:buSzPts val="3000"/>
              <a:buNone/>
              <a:defRPr sz="3000">
                <a:solidFill>
                  <a:schemeClr val="lt1"/>
                </a:solidFill>
              </a:defRPr>
            </a:lvl7pPr>
            <a:lvl8pPr lvl="7" algn="ctr" rtl="0">
              <a:spcBef>
                <a:spcPts val="0"/>
              </a:spcBef>
              <a:spcAft>
                <a:spcPts val="0"/>
              </a:spcAft>
              <a:buClr>
                <a:schemeClr val="lt1"/>
              </a:buClr>
              <a:buSzPts val="3000"/>
              <a:buNone/>
              <a:defRPr sz="3000">
                <a:solidFill>
                  <a:schemeClr val="lt1"/>
                </a:solidFill>
              </a:defRPr>
            </a:lvl8pPr>
            <a:lvl9pPr lvl="8" algn="ctr" rtl="0">
              <a:spcBef>
                <a:spcPts val="0"/>
              </a:spcBef>
              <a:spcAft>
                <a:spcPts val="0"/>
              </a:spcAft>
              <a:buClr>
                <a:schemeClr val="lt1"/>
              </a:buClr>
              <a:buSzPts val="3000"/>
              <a:buNone/>
              <a:defRPr sz="3000">
                <a:solidFill>
                  <a:schemeClr val="lt1"/>
                </a:solidFill>
              </a:defRPr>
            </a:lvl9pPr>
          </a:lstStyle>
          <a:p>
            <a:endParaRPr/>
          </a:p>
        </p:txBody>
      </p:sp>
      <p:sp>
        <p:nvSpPr>
          <p:cNvPr id="1503" name="Google Shape;1503;p156"/>
          <p:cNvSpPr txBox="1">
            <a:spLocks noGrp="1"/>
          </p:cNvSpPr>
          <p:nvPr>
            <p:ph type="subTitle" idx="1"/>
          </p:nvPr>
        </p:nvSpPr>
        <p:spPr>
          <a:xfrm>
            <a:off x="1485800" y="1628863"/>
            <a:ext cx="6172200" cy="1498200"/>
          </a:xfrm>
          <a:prstGeom prst="rect">
            <a:avLst/>
          </a:prstGeom>
          <a:noFill/>
        </p:spPr>
        <p:txBody>
          <a:bodyPr spcFirstLastPara="1" wrap="square" lIns="91425" tIns="91425" rIns="91425" bIns="91425" anchor="b" anchorCtr="0">
            <a:noAutofit/>
          </a:bodyPr>
          <a:lstStyle>
            <a:lvl1pPr lvl="0" algn="r" rtl="0">
              <a:lnSpc>
                <a:spcPct val="100000"/>
              </a:lnSpc>
              <a:spcBef>
                <a:spcPts val="0"/>
              </a:spcBef>
              <a:spcAft>
                <a:spcPts val="0"/>
              </a:spcAft>
              <a:buClr>
                <a:schemeClr val="lt1"/>
              </a:buClr>
              <a:buSzPts val="2500"/>
              <a:buNone/>
              <a:defRPr sz="2600">
                <a:solidFill>
                  <a:schemeClr val="lt1"/>
                </a:solidFill>
              </a:defRPr>
            </a:lvl1pPr>
            <a:lvl2pPr lvl="1" algn="ctr" rtl="0">
              <a:lnSpc>
                <a:spcPct val="100000"/>
              </a:lnSpc>
              <a:spcBef>
                <a:spcPts val="0"/>
              </a:spcBef>
              <a:spcAft>
                <a:spcPts val="0"/>
              </a:spcAft>
              <a:buClr>
                <a:schemeClr val="lt1"/>
              </a:buClr>
              <a:buSzPts val="2500"/>
              <a:buNone/>
              <a:defRPr sz="2500">
                <a:solidFill>
                  <a:schemeClr val="lt1"/>
                </a:solidFill>
              </a:defRPr>
            </a:lvl2pPr>
            <a:lvl3pPr lvl="2" algn="ctr" rtl="0">
              <a:lnSpc>
                <a:spcPct val="100000"/>
              </a:lnSpc>
              <a:spcBef>
                <a:spcPts val="0"/>
              </a:spcBef>
              <a:spcAft>
                <a:spcPts val="0"/>
              </a:spcAft>
              <a:buClr>
                <a:schemeClr val="lt1"/>
              </a:buClr>
              <a:buSzPts val="2500"/>
              <a:buNone/>
              <a:defRPr sz="2500">
                <a:solidFill>
                  <a:schemeClr val="lt1"/>
                </a:solidFill>
              </a:defRPr>
            </a:lvl3pPr>
            <a:lvl4pPr lvl="3" algn="ctr" rtl="0">
              <a:lnSpc>
                <a:spcPct val="100000"/>
              </a:lnSpc>
              <a:spcBef>
                <a:spcPts val="0"/>
              </a:spcBef>
              <a:spcAft>
                <a:spcPts val="0"/>
              </a:spcAft>
              <a:buClr>
                <a:schemeClr val="lt1"/>
              </a:buClr>
              <a:buSzPts val="2500"/>
              <a:buNone/>
              <a:defRPr sz="2500">
                <a:solidFill>
                  <a:schemeClr val="lt1"/>
                </a:solidFill>
              </a:defRPr>
            </a:lvl4pPr>
            <a:lvl5pPr lvl="4" algn="ctr" rtl="0">
              <a:lnSpc>
                <a:spcPct val="100000"/>
              </a:lnSpc>
              <a:spcBef>
                <a:spcPts val="0"/>
              </a:spcBef>
              <a:spcAft>
                <a:spcPts val="0"/>
              </a:spcAft>
              <a:buClr>
                <a:schemeClr val="lt1"/>
              </a:buClr>
              <a:buSzPts val="2500"/>
              <a:buNone/>
              <a:defRPr sz="2500">
                <a:solidFill>
                  <a:schemeClr val="lt1"/>
                </a:solidFill>
              </a:defRPr>
            </a:lvl5pPr>
            <a:lvl6pPr lvl="5" algn="ctr" rtl="0">
              <a:lnSpc>
                <a:spcPct val="100000"/>
              </a:lnSpc>
              <a:spcBef>
                <a:spcPts val="0"/>
              </a:spcBef>
              <a:spcAft>
                <a:spcPts val="0"/>
              </a:spcAft>
              <a:buClr>
                <a:schemeClr val="lt1"/>
              </a:buClr>
              <a:buSzPts val="2500"/>
              <a:buNone/>
              <a:defRPr sz="2500">
                <a:solidFill>
                  <a:schemeClr val="lt1"/>
                </a:solidFill>
              </a:defRPr>
            </a:lvl6pPr>
            <a:lvl7pPr lvl="6" algn="ctr" rtl="0">
              <a:lnSpc>
                <a:spcPct val="100000"/>
              </a:lnSpc>
              <a:spcBef>
                <a:spcPts val="0"/>
              </a:spcBef>
              <a:spcAft>
                <a:spcPts val="0"/>
              </a:spcAft>
              <a:buClr>
                <a:schemeClr val="lt1"/>
              </a:buClr>
              <a:buSzPts val="2500"/>
              <a:buNone/>
              <a:defRPr sz="2500">
                <a:solidFill>
                  <a:schemeClr val="lt1"/>
                </a:solidFill>
              </a:defRPr>
            </a:lvl7pPr>
            <a:lvl8pPr lvl="7" algn="ctr" rtl="0">
              <a:lnSpc>
                <a:spcPct val="100000"/>
              </a:lnSpc>
              <a:spcBef>
                <a:spcPts val="0"/>
              </a:spcBef>
              <a:spcAft>
                <a:spcPts val="0"/>
              </a:spcAft>
              <a:buClr>
                <a:schemeClr val="lt1"/>
              </a:buClr>
              <a:buSzPts val="2500"/>
              <a:buNone/>
              <a:defRPr sz="2500">
                <a:solidFill>
                  <a:schemeClr val="lt1"/>
                </a:solidFill>
              </a:defRPr>
            </a:lvl8pPr>
            <a:lvl9pPr lvl="8" algn="ctr" rtl="0">
              <a:lnSpc>
                <a:spcPct val="100000"/>
              </a:lnSpc>
              <a:spcBef>
                <a:spcPts val="0"/>
              </a:spcBef>
              <a:spcAft>
                <a:spcPts val="0"/>
              </a:spcAft>
              <a:buClr>
                <a:schemeClr val="lt1"/>
              </a:buClr>
              <a:buSzPts val="2500"/>
              <a:buNone/>
              <a:defRPr sz="2500">
                <a:solidFill>
                  <a:schemeClr val="lt1"/>
                </a:solidFill>
              </a:defRPr>
            </a:lvl9pPr>
          </a:lstStyle>
          <a:p>
            <a:endParaRPr/>
          </a:p>
        </p:txBody>
      </p:sp>
      <p:pic>
        <p:nvPicPr>
          <p:cNvPr id="1504" name="Google Shape;1504;p156"/>
          <p:cNvPicPr preferRelativeResize="0"/>
          <p:nvPr/>
        </p:nvPicPr>
        <p:blipFill rotWithShape="1">
          <a:blip r:embed="rId3">
            <a:alphaModFix amt="75000"/>
          </a:blip>
          <a:srcRect/>
          <a:stretch/>
        </p:blipFill>
        <p:spPr>
          <a:xfrm>
            <a:off x="-1436100" y="-758750"/>
            <a:ext cx="6816174" cy="4220351"/>
          </a:xfrm>
          <a:prstGeom prst="rect">
            <a:avLst/>
          </a:prstGeom>
          <a:noFill/>
          <a:ln>
            <a:noFill/>
          </a:ln>
        </p:spPr>
      </p:pic>
      <p:pic>
        <p:nvPicPr>
          <p:cNvPr id="1505" name="Google Shape;1505;p156"/>
          <p:cNvPicPr preferRelativeResize="0"/>
          <p:nvPr/>
        </p:nvPicPr>
        <p:blipFill rotWithShape="1">
          <a:blip r:embed="rId3">
            <a:alphaModFix amt="75000"/>
          </a:blip>
          <a:srcRect l="-60" t="537"/>
          <a:stretch/>
        </p:blipFill>
        <p:spPr>
          <a:xfrm rot="-10799997">
            <a:off x="4648077" y="1876429"/>
            <a:ext cx="5772273" cy="3552819"/>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81"/>
        <p:cNvGrpSpPr/>
        <p:nvPr/>
      </p:nvGrpSpPr>
      <p:grpSpPr>
        <a:xfrm>
          <a:off x="0" y="0"/>
          <a:ext cx="0" cy="0"/>
          <a:chOff x="0" y="0"/>
          <a:chExt cx="0" cy="0"/>
        </a:xfrm>
      </p:grpSpPr>
      <p:pic>
        <p:nvPicPr>
          <p:cNvPr id="82" name="Google Shape;82;p17"/>
          <p:cNvPicPr preferRelativeResize="0"/>
          <p:nvPr/>
        </p:nvPicPr>
        <p:blipFill rotWithShape="1">
          <a:blip r:embed="rId2">
            <a:alphaModFix amt="75000"/>
          </a:blip>
          <a:srcRect l="17266" t="16652"/>
          <a:stretch/>
        </p:blipFill>
        <p:spPr>
          <a:xfrm rot="10800000">
            <a:off x="4688049" y="2278552"/>
            <a:ext cx="4684549" cy="2922100"/>
          </a:xfrm>
          <a:prstGeom prst="rect">
            <a:avLst/>
          </a:prstGeom>
          <a:noFill/>
          <a:ln>
            <a:noFill/>
          </a:ln>
        </p:spPr>
      </p:pic>
      <p:pic>
        <p:nvPicPr>
          <p:cNvPr id="83" name="Google Shape;83;p17"/>
          <p:cNvPicPr preferRelativeResize="0"/>
          <p:nvPr/>
        </p:nvPicPr>
        <p:blipFill rotWithShape="1">
          <a:blip r:embed="rId2">
            <a:alphaModFix amt="75000"/>
          </a:blip>
          <a:srcRect l="16618" t="14668"/>
          <a:stretch/>
        </p:blipFill>
        <p:spPr>
          <a:xfrm rot="4">
            <a:off x="-57150" y="-190497"/>
            <a:ext cx="4810127" cy="3047996"/>
          </a:xfrm>
          <a:prstGeom prst="rect">
            <a:avLst/>
          </a:prstGeom>
          <a:noFill/>
          <a:ln>
            <a:noFill/>
          </a:ln>
        </p:spPr>
      </p:pic>
      <p:pic>
        <p:nvPicPr>
          <p:cNvPr id="84" name="Google Shape;84;p17"/>
          <p:cNvPicPr preferRelativeResize="0"/>
          <p:nvPr/>
        </p:nvPicPr>
        <p:blipFill rotWithShape="1">
          <a:blip r:embed="rId3">
            <a:alphaModFix/>
          </a:blip>
          <a:srcRect t="1620" b="17753"/>
          <a:stretch/>
        </p:blipFill>
        <p:spPr>
          <a:xfrm>
            <a:off x="-181700" y="-257175"/>
            <a:ext cx="9649551" cy="5667373"/>
          </a:xfrm>
          <a:prstGeom prst="rect">
            <a:avLst/>
          </a:prstGeom>
          <a:noFill/>
          <a:ln>
            <a:noFill/>
          </a:ln>
        </p:spPr>
      </p:pic>
      <p:sp>
        <p:nvSpPr>
          <p:cNvPr id="85" name="Google Shape;85;p17"/>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17"/>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7"/>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17"/>
          <p:cNvSpPr txBox="1">
            <a:spLocks noGrp="1"/>
          </p:cNvSpPr>
          <p:nvPr>
            <p:ph type="title"/>
          </p:nvPr>
        </p:nvSpPr>
        <p:spPr>
          <a:xfrm>
            <a:off x="720000" y="540000"/>
            <a:ext cx="77043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89" name="Google Shape;89;p17"/>
          <p:cNvSpPr txBox="1">
            <a:spLocks noGrp="1"/>
          </p:cNvSpPr>
          <p:nvPr>
            <p:ph type="subTitle" idx="1"/>
          </p:nvPr>
        </p:nvSpPr>
        <p:spPr>
          <a:xfrm>
            <a:off x="1605775" y="3703499"/>
            <a:ext cx="2846700" cy="78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0" name="Google Shape;90;p17"/>
          <p:cNvSpPr txBox="1">
            <a:spLocks noGrp="1"/>
          </p:cNvSpPr>
          <p:nvPr>
            <p:ph type="subTitle" idx="2"/>
          </p:nvPr>
        </p:nvSpPr>
        <p:spPr>
          <a:xfrm>
            <a:off x="4688050" y="3703499"/>
            <a:ext cx="2846700" cy="78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1" name="Google Shape;91;p17"/>
          <p:cNvSpPr txBox="1">
            <a:spLocks noGrp="1"/>
          </p:cNvSpPr>
          <p:nvPr>
            <p:ph type="subTitle" idx="3"/>
          </p:nvPr>
        </p:nvSpPr>
        <p:spPr>
          <a:xfrm>
            <a:off x="1605779" y="3328943"/>
            <a:ext cx="2846700" cy="4572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000"/>
              <a:buNone/>
              <a:defRPr sz="2000">
                <a:solidFill>
                  <a:schemeClr val="accent1"/>
                </a:solidFill>
                <a:latin typeface="Audiowide"/>
                <a:ea typeface="Audiowide"/>
                <a:cs typeface="Audiowide"/>
                <a:sym typeface="Audiowide"/>
              </a:defRPr>
            </a:lvl1pPr>
            <a:lvl2pPr lvl="1" algn="ctr" rtl="0">
              <a:lnSpc>
                <a:spcPct val="100000"/>
              </a:lnSpc>
              <a:spcBef>
                <a:spcPts val="0"/>
              </a:spcBef>
              <a:spcAft>
                <a:spcPts val="0"/>
              </a:spcAft>
              <a:buSzPts val="2000"/>
              <a:buNone/>
              <a:defRPr sz="2000"/>
            </a:lvl2pPr>
            <a:lvl3pPr lvl="2" algn="ctr" rtl="0">
              <a:lnSpc>
                <a:spcPct val="100000"/>
              </a:lnSpc>
              <a:spcBef>
                <a:spcPts val="0"/>
              </a:spcBef>
              <a:spcAft>
                <a:spcPts val="0"/>
              </a:spcAft>
              <a:buSzPts val="2000"/>
              <a:buNone/>
              <a:defRPr sz="2000"/>
            </a:lvl3pPr>
            <a:lvl4pPr lvl="3" algn="ctr" rtl="0">
              <a:lnSpc>
                <a:spcPct val="100000"/>
              </a:lnSpc>
              <a:spcBef>
                <a:spcPts val="0"/>
              </a:spcBef>
              <a:spcAft>
                <a:spcPts val="0"/>
              </a:spcAft>
              <a:buSzPts val="2000"/>
              <a:buNone/>
              <a:defRPr sz="2000"/>
            </a:lvl4pPr>
            <a:lvl5pPr lvl="4" algn="ctr" rtl="0">
              <a:lnSpc>
                <a:spcPct val="100000"/>
              </a:lnSpc>
              <a:spcBef>
                <a:spcPts val="0"/>
              </a:spcBef>
              <a:spcAft>
                <a:spcPts val="0"/>
              </a:spcAft>
              <a:buSzPts val="2000"/>
              <a:buNone/>
              <a:defRPr sz="2000"/>
            </a:lvl5pPr>
            <a:lvl6pPr lvl="5" algn="ctr" rtl="0">
              <a:lnSpc>
                <a:spcPct val="100000"/>
              </a:lnSpc>
              <a:spcBef>
                <a:spcPts val="0"/>
              </a:spcBef>
              <a:spcAft>
                <a:spcPts val="0"/>
              </a:spcAft>
              <a:buSzPts val="2000"/>
              <a:buNone/>
              <a:defRPr sz="2000"/>
            </a:lvl6pPr>
            <a:lvl7pPr lvl="6" algn="ctr" rtl="0">
              <a:lnSpc>
                <a:spcPct val="100000"/>
              </a:lnSpc>
              <a:spcBef>
                <a:spcPts val="0"/>
              </a:spcBef>
              <a:spcAft>
                <a:spcPts val="0"/>
              </a:spcAft>
              <a:buSzPts val="2000"/>
              <a:buNone/>
              <a:defRPr sz="2000"/>
            </a:lvl7pPr>
            <a:lvl8pPr lvl="7" algn="ctr" rtl="0">
              <a:lnSpc>
                <a:spcPct val="100000"/>
              </a:lnSpc>
              <a:spcBef>
                <a:spcPts val="0"/>
              </a:spcBef>
              <a:spcAft>
                <a:spcPts val="0"/>
              </a:spcAft>
              <a:buSzPts val="2000"/>
              <a:buNone/>
              <a:defRPr sz="2000"/>
            </a:lvl8pPr>
            <a:lvl9pPr lvl="8" algn="ctr" rtl="0">
              <a:lnSpc>
                <a:spcPct val="100000"/>
              </a:lnSpc>
              <a:spcBef>
                <a:spcPts val="0"/>
              </a:spcBef>
              <a:spcAft>
                <a:spcPts val="0"/>
              </a:spcAft>
              <a:buSzPts val="2000"/>
              <a:buNone/>
              <a:defRPr sz="2000"/>
            </a:lvl9pPr>
          </a:lstStyle>
          <a:p>
            <a:endParaRPr/>
          </a:p>
        </p:txBody>
      </p:sp>
      <p:sp>
        <p:nvSpPr>
          <p:cNvPr id="92" name="Google Shape;92;p17"/>
          <p:cNvSpPr txBox="1">
            <a:spLocks noGrp="1"/>
          </p:cNvSpPr>
          <p:nvPr>
            <p:ph type="subTitle" idx="4"/>
          </p:nvPr>
        </p:nvSpPr>
        <p:spPr>
          <a:xfrm>
            <a:off x="4688055" y="3328943"/>
            <a:ext cx="2846700" cy="4572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000"/>
              <a:buNone/>
              <a:defRPr sz="2000">
                <a:solidFill>
                  <a:schemeClr val="accent1"/>
                </a:solidFill>
                <a:latin typeface="Audiowide"/>
                <a:ea typeface="Audiowide"/>
                <a:cs typeface="Audiowide"/>
                <a:sym typeface="Audiowide"/>
              </a:defRPr>
            </a:lvl1pPr>
            <a:lvl2pPr lvl="1" algn="ctr" rtl="0">
              <a:lnSpc>
                <a:spcPct val="100000"/>
              </a:lnSpc>
              <a:spcBef>
                <a:spcPts val="0"/>
              </a:spcBef>
              <a:spcAft>
                <a:spcPts val="0"/>
              </a:spcAft>
              <a:buSzPts val="2000"/>
              <a:buNone/>
              <a:defRPr sz="2000"/>
            </a:lvl2pPr>
            <a:lvl3pPr lvl="2" algn="ctr" rtl="0">
              <a:lnSpc>
                <a:spcPct val="100000"/>
              </a:lnSpc>
              <a:spcBef>
                <a:spcPts val="0"/>
              </a:spcBef>
              <a:spcAft>
                <a:spcPts val="0"/>
              </a:spcAft>
              <a:buSzPts val="2000"/>
              <a:buNone/>
              <a:defRPr sz="2000"/>
            </a:lvl3pPr>
            <a:lvl4pPr lvl="3" algn="ctr" rtl="0">
              <a:lnSpc>
                <a:spcPct val="100000"/>
              </a:lnSpc>
              <a:spcBef>
                <a:spcPts val="0"/>
              </a:spcBef>
              <a:spcAft>
                <a:spcPts val="0"/>
              </a:spcAft>
              <a:buSzPts val="2000"/>
              <a:buNone/>
              <a:defRPr sz="2000"/>
            </a:lvl4pPr>
            <a:lvl5pPr lvl="4" algn="ctr" rtl="0">
              <a:lnSpc>
                <a:spcPct val="100000"/>
              </a:lnSpc>
              <a:spcBef>
                <a:spcPts val="0"/>
              </a:spcBef>
              <a:spcAft>
                <a:spcPts val="0"/>
              </a:spcAft>
              <a:buSzPts val="2000"/>
              <a:buNone/>
              <a:defRPr sz="2000"/>
            </a:lvl5pPr>
            <a:lvl6pPr lvl="5" algn="ctr" rtl="0">
              <a:lnSpc>
                <a:spcPct val="100000"/>
              </a:lnSpc>
              <a:spcBef>
                <a:spcPts val="0"/>
              </a:spcBef>
              <a:spcAft>
                <a:spcPts val="0"/>
              </a:spcAft>
              <a:buSzPts val="2000"/>
              <a:buNone/>
              <a:defRPr sz="2000"/>
            </a:lvl6pPr>
            <a:lvl7pPr lvl="6" algn="ctr" rtl="0">
              <a:lnSpc>
                <a:spcPct val="100000"/>
              </a:lnSpc>
              <a:spcBef>
                <a:spcPts val="0"/>
              </a:spcBef>
              <a:spcAft>
                <a:spcPts val="0"/>
              </a:spcAft>
              <a:buSzPts val="2000"/>
              <a:buNone/>
              <a:defRPr sz="2000"/>
            </a:lvl7pPr>
            <a:lvl8pPr lvl="7" algn="ctr" rtl="0">
              <a:lnSpc>
                <a:spcPct val="100000"/>
              </a:lnSpc>
              <a:spcBef>
                <a:spcPts val="0"/>
              </a:spcBef>
              <a:spcAft>
                <a:spcPts val="0"/>
              </a:spcAft>
              <a:buSzPts val="2000"/>
              <a:buNone/>
              <a:defRPr sz="2000"/>
            </a:lvl8pPr>
            <a:lvl9pPr lvl="8" algn="ctr" rtl="0">
              <a:lnSpc>
                <a:spcPct val="100000"/>
              </a:lnSpc>
              <a:spcBef>
                <a:spcPts val="0"/>
              </a:spcBef>
              <a:spcAft>
                <a:spcPts val="0"/>
              </a:spcAft>
              <a:buSzPts val="2000"/>
              <a:buNone/>
              <a:defRPr sz="2000"/>
            </a:lvl9pPr>
          </a:lstStyle>
          <a:p>
            <a:endParaRPr/>
          </a:p>
        </p:txBody>
      </p:sp>
    </p:spTree>
  </p:cSld>
  <p:clrMapOvr>
    <a:masterClrMapping/>
  </p:clrMapOvr>
</p:sldLayout>
</file>

<file path=ppt/slideLayouts/slideLayout150.xml><?xml version="1.0" encoding="utf-8"?>
<p:sldLayout xmlns:a="http://schemas.openxmlformats.org/drawingml/2006/main" xmlns:r="http://schemas.openxmlformats.org/officeDocument/2006/relationships" xmlns:p="http://schemas.openxmlformats.org/presentationml/2006/main" matchingName="Title and text">
  <p:cSld name="CUSTOM_2_1_2">
    <p:spTree>
      <p:nvGrpSpPr>
        <p:cNvPr id="1" name="Shape 1506"/>
        <p:cNvGrpSpPr/>
        <p:nvPr/>
      </p:nvGrpSpPr>
      <p:grpSpPr>
        <a:xfrm>
          <a:off x="0" y="0"/>
          <a:ext cx="0" cy="0"/>
          <a:chOff x="0" y="0"/>
          <a:chExt cx="0" cy="0"/>
        </a:xfrm>
      </p:grpSpPr>
      <p:pic>
        <p:nvPicPr>
          <p:cNvPr id="1507" name="Google Shape;1507;p157"/>
          <p:cNvPicPr preferRelativeResize="0"/>
          <p:nvPr/>
        </p:nvPicPr>
        <p:blipFill rotWithShape="1">
          <a:blip r:embed="rId2">
            <a:alphaModFix/>
          </a:blip>
          <a:srcRect t="1620" b="17753"/>
          <a:stretch/>
        </p:blipFill>
        <p:spPr>
          <a:xfrm>
            <a:off x="-181700" y="-257175"/>
            <a:ext cx="9649551" cy="5667373"/>
          </a:xfrm>
          <a:prstGeom prst="rect">
            <a:avLst/>
          </a:prstGeom>
          <a:noFill/>
          <a:ln>
            <a:noFill/>
          </a:ln>
        </p:spPr>
      </p:pic>
      <p:sp>
        <p:nvSpPr>
          <p:cNvPr id="1508" name="Google Shape;1508;p157"/>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157"/>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157"/>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157"/>
          <p:cNvSpPr txBox="1">
            <a:spLocks noGrp="1"/>
          </p:cNvSpPr>
          <p:nvPr>
            <p:ph type="title"/>
          </p:nvPr>
        </p:nvSpPr>
        <p:spPr>
          <a:xfrm>
            <a:off x="964750" y="1536350"/>
            <a:ext cx="2947500" cy="553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512" name="Google Shape;1512;p157"/>
          <p:cNvSpPr txBox="1">
            <a:spLocks noGrp="1"/>
          </p:cNvSpPr>
          <p:nvPr>
            <p:ph type="subTitle" idx="1"/>
          </p:nvPr>
        </p:nvSpPr>
        <p:spPr>
          <a:xfrm rot="350">
            <a:off x="964550" y="2381675"/>
            <a:ext cx="2947500" cy="1404600"/>
          </a:xfrm>
          <a:prstGeom prst="rect">
            <a:avLst/>
          </a:prstGeom>
          <a:noFill/>
        </p:spPr>
        <p:txBody>
          <a:bodyPr spcFirstLastPara="1" wrap="square" lIns="91425" tIns="91425" rIns="91425" bIns="91425" anchor="t" anchorCtr="0">
            <a:noAutofit/>
          </a:bodyPr>
          <a:lstStyle>
            <a:lvl1pPr lvl="0" algn="ctr" rtl="0">
              <a:spcBef>
                <a:spcPts val="0"/>
              </a:spcBef>
              <a:spcAft>
                <a:spcPts val="0"/>
              </a:spcAft>
              <a:buSzPts val="1400"/>
              <a:buNone/>
              <a:defRPr sz="16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pic>
        <p:nvPicPr>
          <p:cNvPr id="1513" name="Google Shape;1513;p157"/>
          <p:cNvPicPr preferRelativeResize="0"/>
          <p:nvPr/>
        </p:nvPicPr>
        <p:blipFill rotWithShape="1">
          <a:blip r:embed="rId3">
            <a:alphaModFix amt="75000"/>
          </a:blip>
          <a:srcRect l="20571" t="8875"/>
          <a:stretch/>
        </p:blipFill>
        <p:spPr>
          <a:xfrm rot="10800000">
            <a:off x="4713096" y="1967777"/>
            <a:ext cx="4497577" cy="3194774"/>
          </a:xfrm>
          <a:prstGeom prst="rect">
            <a:avLst/>
          </a:prstGeom>
          <a:noFill/>
          <a:ln>
            <a:noFill/>
          </a:ln>
        </p:spPr>
      </p:pic>
      <p:pic>
        <p:nvPicPr>
          <p:cNvPr id="1514" name="Google Shape;1514;p157"/>
          <p:cNvPicPr preferRelativeResize="0"/>
          <p:nvPr/>
        </p:nvPicPr>
        <p:blipFill rotWithShape="1">
          <a:blip r:embed="rId3">
            <a:alphaModFix amt="75000"/>
          </a:blip>
          <a:srcRect l="20886" t="8231"/>
          <a:stretch/>
        </p:blipFill>
        <p:spPr>
          <a:xfrm rot="4">
            <a:off x="-66675" y="-190497"/>
            <a:ext cx="4563850" cy="3277869"/>
          </a:xfrm>
          <a:prstGeom prst="rect">
            <a:avLst/>
          </a:prstGeom>
          <a:noFill/>
          <a:ln>
            <a:noFill/>
          </a:ln>
        </p:spPr>
      </p:pic>
    </p:spTree>
  </p:cSld>
  <p:clrMapOvr>
    <a:masterClrMapping/>
  </p:clrMapOvr>
</p:sldLayout>
</file>

<file path=ppt/slideLayouts/slideLayout151.xml><?xml version="1.0" encoding="utf-8"?>
<p:sldLayout xmlns:a="http://schemas.openxmlformats.org/drawingml/2006/main" xmlns:r="http://schemas.openxmlformats.org/officeDocument/2006/relationships" xmlns:p="http://schemas.openxmlformats.org/presentationml/2006/main" matchingName="Title and text 1">
  <p:cSld name="CUSTOM_2_1_1_1">
    <p:spTree>
      <p:nvGrpSpPr>
        <p:cNvPr id="1" name="Shape 1515"/>
        <p:cNvGrpSpPr/>
        <p:nvPr/>
      </p:nvGrpSpPr>
      <p:grpSpPr>
        <a:xfrm>
          <a:off x="0" y="0"/>
          <a:ext cx="0" cy="0"/>
          <a:chOff x="0" y="0"/>
          <a:chExt cx="0" cy="0"/>
        </a:xfrm>
      </p:grpSpPr>
      <p:pic>
        <p:nvPicPr>
          <p:cNvPr id="1516" name="Google Shape;1516;p158"/>
          <p:cNvPicPr preferRelativeResize="0"/>
          <p:nvPr/>
        </p:nvPicPr>
        <p:blipFill rotWithShape="1">
          <a:blip r:embed="rId2">
            <a:alphaModFix/>
          </a:blip>
          <a:srcRect t="1620" b="17753"/>
          <a:stretch/>
        </p:blipFill>
        <p:spPr>
          <a:xfrm>
            <a:off x="-181700" y="-257175"/>
            <a:ext cx="9649551" cy="5667373"/>
          </a:xfrm>
          <a:prstGeom prst="rect">
            <a:avLst/>
          </a:prstGeom>
          <a:noFill/>
          <a:ln>
            <a:noFill/>
          </a:ln>
        </p:spPr>
      </p:pic>
      <p:sp>
        <p:nvSpPr>
          <p:cNvPr id="1517" name="Google Shape;1517;p158"/>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158"/>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158"/>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158"/>
          <p:cNvSpPr txBox="1">
            <a:spLocks noGrp="1"/>
          </p:cNvSpPr>
          <p:nvPr>
            <p:ph type="body" idx="1"/>
          </p:nvPr>
        </p:nvSpPr>
        <p:spPr>
          <a:xfrm>
            <a:off x="720000" y="1456400"/>
            <a:ext cx="7704000" cy="25947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Clr>
                <a:schemeClr val="dk2"/>
              </a:buClr>
              <a:buSzPts val="1200"/>
              <a:buChar char="●"/>
              <a:defRPr sz="1200" b="1"/>
            </a:lvl1pPr>
            <a:lvl2pPr marL="914400" lvl="1" indent="-317500" rtl="0">
              <a:spcBef>
                <a:spcPts val="0"/>
              </a:spcBef>
              <a:spcAft>
                <a:spcPts val="0"/>
              </a:spcAft>
              <a:buClr>
                <a:schemeClr val="lt1"/>
              </a:buClr>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1521" name="Google Shape;1521;p158"/>
          <p:cNvSpPr txBox="1">
            <a:spLocks noGrp="1"/>
          </p:cNvSpPr>
          <p:nvPr>
            <p:ph type="title"/>
          </p:nvPr>
        </p:nvSpPr>
        <p:spPr>
          <a:xfrm>
            <a:off x="718150" y="540000"/>
            <a:ext cx="77058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pic>
        <p:nvPicPr>
          <p:cNvPr id="1522" name="Google Shape;1522;p158"/>
          <p:cNvPicPr preferRelativeResize="0"/>
          <p:nvPr/>
        </p:nvPicPr>
        <p:blipFill rotWithShape="1">
          <a:blip r:embed="rId3">
            <a:alphaModFix amt="75000"/>
          </a:blip>
          <a:srcRect/>
          <a:stretch/>
        </p:blipFill>
        <p:spPr>
          <a:xfrm rot="5400000">
            <a:off x="5369415" y="-442041"/>
            <a:ext cx="5662423" cy="3506001"/>
          </a:xfrm>
          <a:prstGeom prst="rect">
            <a:avLst/>
          </a:prstGeom>
          <a:noFill/>
          <a:ln>
            <a:noFill/>
          </a:ln>
        </p:spPr>
      </p:pic>
      <p:pic>
        <p:nvPicPr>
          <p:cNvPr id="1523" name="Google Shape;1523;p158"/>
          <p:cNvPicPr preferRelativeResize="0"/>
          <p:nvPr/>
        </p:nvPicPr>
        <p:blipFill rotWithShape="1">
          <a:blip r:embed="rId3">
            <a:alphaModFix amt="75000"/>
          </a:blip>
          <a:srcRect l="-60" t="537"/>
          <a:stretch/>
        </p:blipFill>
        <p:spPr>
          <a:xfrm rot="-5399997">
            <a:off x="-1828923" y="1781179"/>
            <a:ext cx="5772273" cy="3552819"/>
          </a:xfrm>
          <a:prstGeom prst="rect">
            <a:avLst/>
          </a:prstGeom>
          <a:noFill/>
          <a:ln>
            <a:noFill/>
          </a:ln>
        </p:spPr>
      </p:pic>
    </p:spTree>
  </p:cSld>
  <p:clrMapOvr>
    <a:masterClrMapping/>
  </p:clrMapOvr>
</p:sldLayout>
</file>

<file path=ppt/slideLayouts/slideLayout152.xml><?xml version="1.0" encoding="utf-8"?>
<p:sldLayout xmlns:a="http://schemas.openxmlformats.org/drawingml/2006/main" xmlns:r="http://schemas.openxmlformats.org/officeDocument/2006/relationships" xmlns:p="http://schemas.openxmlformats.org/presentationml/2006/main" matchingName="Title and text 2">
  <p:cSld name="CUSTOM_12">
    <p:spTree>
      <p:nvGrpSpPr>
        <p:cNvPr id="1" name="Shape 1524"/>
        <p:cNvGrpSpPr/>
        <p:nvPr/>
      </p:nvGrpSpPr>
      <p:grpSpPr>
        <a:xfrm>
          <a:off x="0" y="0"/>
          <a:ext cx="0" cy="0"/>
          <a:chOff x="0" y="0"/>
          <a:chExt cx="0" cy="0"/>
        </a:xfrm>
      </p:grpSpPr>
      <p:pic>
        <p:nvPicPr>
          <p:cNvPr id="1525" name="Google Shape;1525;p159"/>
          <p:cNvPicPr preferRelativeResize="0"/>
          <p:nvPr/>
        </p:nvPicPr>
        <p:blipFill rotWithShape="1">
          <a:blip r:embed="rId2">
            <a:alphaModFix/>
          </a:blip>
          <a:srcRect t="1620" b="17753"/>
          <a:stretch/>
        </p:blipFill>
        <p:spPr>
          <a:xfrm>
            <a:off x="-181700" y="-257175"/>
            <a:ext cx="9649551" cy="5667373"/>
          </a:xfrm>
          <a:prstGeom prst="rect">
            <a:avLst/>
          </a:prstGeom>
          <a:noFill/>
          <a:ln>
            <a:noFill/>
          </a:ln>
        </p:spPr>
      </p:pic>
      <p:sp>
        <p:nvSpPr>
          <p:cNvPr id="1526" name="Google Shape;1526;p159"/>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527;p159"/>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 name="Google Shape;1528;p159"/>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159"/>
          <p:cNvSpPr txBox="1">
            <a:spLocks noGrp="1"/>
          </p:cNvSpPr>
          <p:nvPr>
            <p:ph type="body" idx="1"/>
          </p:nvPr>
        </p:nvSpPr>
        <p:spPr>
          <a:xfrm>
            <a:off x="713225" y="1475125"/>
            <a:ext cx="7717500" cy="31281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1530" name="Google Shape;1530;p159"/>
          <p:cNvSpPr txBox="1">
            <a:spLocks noGrp="1"/>
          </p:cNvSpPr>
          <p:nvPr>
            <p:ph type="title"/>
          </p:nvPr>
        </p:nvSpPr>
        <p:spPr>
          <a:xfrm>
            <a:off x="718150" y="540000"/>
            <a:ext cx="77058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pic>
        <p:nvPicPr>
          <p:cNvPr id="1531" name="Google Shape;1531;p159"/>
          <p:cNvPicPr preferRelativeResize="0"/>
          <p:nvPr/>
        </p:nvPicPr>
        <p:blipFill rotWithShape="1">
          <a:blip r:embed="rId3">
            <a:alphaModFix amt="75000"/>
          </a:blip>
          <a:srcRect l="-60" t="535" b="73705"/>
          <a:stretch/>
        </p:blipFill>
        <p:spPr>
          <a:xfrm rot="5400003">
            <a:off x="-2495438" y="2110890"/>
            <a:ext cx="5461376" cy="870545"/>
          </a:xfrm>
          <a:prstGeom prst="rect">
            <a:avLst/>
          </a:prstGeom>
          <a:noFill/>
          <a:ln>
            <a:noFill/>
          </a:ln>
        </p:spPr>
      </p:pic>
      <p:pic>
        <p:nvPicPr>
          <p:cNvPr id="1532" name="Google Shape;1532;p159"/>
          <p:cNvPicPr preferRelativeResize="0"/>
          <p:nvPr/>
        </p:nvPicPr>
        <p:blipFill rotWithShape="1">
          <a:blip r:embed="rId3">
            <a:alphaModFix amt="75000"/>
          </a:blip>
          <a:srcRect l="-60" t="535" b="73705"/>
          <a:stretch/>
        </p:blipFill>
        <p:spPr>
          <a:xfrm rot="-5399997">
            <a:off x="6178013" y="2110891"/>
            <a:ext cx="5461376" cy="870545"/>
          </a:xfrm>
          <a:prstGeom prst="rect">
            <a:avLst/>
          </a:prstGeom>
          <a:noFill/>
          <a:ln>
            <a:noFill/>
          </a:ln>
        </p:spPr>
      </p:pic>
    </p:spTree>
  </p:cSld>
  <p:clrMapOvr>
    <a:masterClrMapping/>
  </p:clrMapOvr>
</p:sldLayout>
</file>

<file path=ppt/slideLayouts/slideLayout153.xml><?xml version="1.0" encoding="utf-8"?>
<p:sldLayout xmlns:a="http://schemas.openxmlformats.org/drawingml/2006/main" xmlns:r="http://schemas.openxmlformats.org/officeDocument/2006/relationships" xmlns:p="http://schemas.openxmlformats.org/presentationml/2006/main" matchingName="Title and three columns">
  <p:cSld name="CUSTOM_3">
    <p:spTree>
      <p:nvGrpSpPr>
        <p:cNvPr id="1" name="Shape 1533"/>
        <p:cNvGrpSpPr/>
        <p:nvPr/>
      </p:nvGrpSpPr>
      <p:grpSpPr>
        <a:xfrm>
          <a:off x="0" y="0"/>
          <a:ext cx="0" cy="0"/>
          <a:chOff x="0" y="0"/>
          <a:chExt cx="0" cy="0"/>
        </a:xfrm>
      </p:grpSpPr>
      <p:pic>
        <p:nvPicPr>
          <p:cNvPr id="1534" name="Google Shape;1534;p160"/>
          <p:cNvPicPr preferRelativeResize="0"/>
          <p:nvPr/>
        </p:nvPicPr>
        <p:blipFill rotWithShape="1">
          <a:blip r:embed="rId2">
            <a:alphaModFix/>
          </a:blip>
          <a:srcRect t="1620" b="17753"/>
          <a:stretch/>
        </p:blipFill>
        <p:spPr>
          <a:xfrm>
            <a:off x="-181700" y="-257175"/>
            <a:ext cx="9649551" cy="5667373"/>
          </a:xfrm>
          <a:prstGeom prst="rect">
            <a:avLst/>
          </a:prstGeom>
          <a:noFill/>
          <a:ln>
            <a:noFill/>
          </a:ln>
        </p:spPr>
      </p:pic>
      <p:sp>
        <p:nvSpPr>
          <p:cNvPr id="1535" name="Google Shape;1535;p160"/>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160"/>
          <p:cNvSpPr txBox="1">
            <a:spLocks noGrp="1"/>
          </p:cNvSpPr>
          <p:nvPr>
            <p:ph type="title"/>
          </p:nvPr>
        </p:nvSpPr>
        <p:spPr>
          <a:xfrm rot="-1114">
            <a:off x="726775" y="2183450"/>
            <a:ext cx="2778300" cy="827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000"/>
              <a:buNone/>
              <a:defRPr sz="2000">
                <a:solidFill>
                  <a:schemeClr val="accent1"/>
                </a:solidFill>
              </a:defRPr>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1537" name="Google Shape;1537;p160"/>
          <p:cNvSpPr txBox="1">
            <a:spLocks noGrp="1"/>
          </p:cNvSpPr>
          <p:nvPr>
            <p:ph type="subTitle" idx="1"/>
          </p:nvPr>
        </p:nvSpPr>
        <p:spPr>
          <a:xfrm rot="371">
            <a:off x="726775" y="2991552"/>
            <a:ext cx="2778300" cy="484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538" name="Google Shape;1538;p160"/>
          <p:cNvSpPr txBox="1">
            <a:spLocks noGrp="1"/>
          </p:cNvSpPr>
          <p:nvPr>
            <p:ph type="title" idx="2"/>
          </p:nvPr>
        </p:nvSpPr>
        <p:spPr>
          <a:xfrm>
            <a:off x="3189587" y="3304275"/>
            <a:ext cx="2778300" cy="828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000"/>
              <a:buNone/>
              <a:defRPr sz="2000">
                <a:solidFill>
                  <a:schemeClr val="accent1"/>
                </a:solidFill>
              </a:defRPr>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1539" name="Google Shape;1539;p160"/>
          <p:cNvSpPr txBox="1">
            <a:spLocks noGrp="1"/>
          </p:cNvSpPr>
          <p:nvPr>
            <p:ph type="subTitle" idx="3"/>
          </p:nvPr>
        </p:nvSpPr>
        <p:spPr>
          <a:xfrm>
            <a:off x="3189587" y="4114925"/>
            <a:ext cx="2778300" cy="484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540" name="Google Shape;1540;p160"/>
          <p:cNvSpPr txBox="1">
            <a:spLocks noGrp="1"/>
          </p:cNvSpPr>
          <p:nvPr>
            <p:ph type="title" idx="4"/>
          </p:nvPr>
        </p:nvSpPr>
        <p:spPr>
          <a:xfrm>
            <a:off x="5652399" y="2182150"/>
            <a:ext cx="2778300" cy="828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000"/>
              <a:buNone/>
              <a:defRPr sz="2000">
                <a:solidFill>
                  <a:schemeClr val="accent1"/>
                </a:solidFill>
              </a:defRPr>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1541" name="Google Shape;1541;p160"/>
          <p:cNvSpPr txBox="1">
            <a:spLocks noGrp="1"/>
          </p:cNvSpPr>
          <p:nvPr>
            <p:ph type="subTitle" idx="5"/>
          </p:nvPr>
        </p:nvSpPr>
        <p:spPr>
          <a:xfrm>
            <a:off x="5652399" y="2991875"/>
            <a:ext cx="2778300" cy="484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542" name="Google Shape;1542;p160"/>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1543;p160"/>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544" name="Google Shape;1544;p160"/>
          <p:cNvPicPr preferRelativeResize="0"/>
          <p:nvPr/>
        </p:nvPicPr>
        <p:blipFill rotWithShape="1">
          <a:blip r:embed="rId3">
            <a:alphaModFix amt="75000"/>
          </a:blip>
          <a:srcRect l="16597" t="23395"/>
          <a:stretch/>
        </p:blipFill>
        <p:spPr>
          <a:xfrm rot="-5400000">
            <a:off x="-1349762" y="941737"/>
            <a:ext cx="5684874" cy="3233001"/>
          </a:xfrm>
          <a:prstGeom prst="rect">
            <a:avLst/>
          </a:prstGeom>
          <a:noFill/>
          <a:ln>
            <a:noFill/>
          </a:ln>
        </p:spPr>
      </p:pic>
      <p:pic>
        <p:nvPicPr>
          <p:cNvPr id="1545" name="Google Shape;1545;p160"/>
          <p:cNvPicPr preferRelativeResize="0"/>
          <p:nvPr/>
        </p:nvPicPr>
        <p:blipFill rotWithShape="1">
          <a:blip r:embed="rId3">
            <a:alphaModFix amt="75000"/>
          </a:blip>
          <a:srcRect l="23059" t="16268"/>
          <a:stretch/>
        </p:blipFill>
        <p:spPr>
          <a:xfrm rot="5400004">
            <a:off x="5600637" y="400113"/>
            <a:ext cx="4438774" cy="2990847"/>
          </a:xfrm>
          <a:prstGeom prst="rect">
            <a:avLst/>
          </a:prstGeom>
          <a:noFill/>
          <a:ln>
            <a:noFill/>
          </a:ln>
        </p:spPr>
      </p:pic>
      <p:sp>
        <p:nvSpPr>
          <p:cNvPr id="1546" name="Google Shape;1546;p160"/>
          <p:cNvSpPr txBox="1">
            <a:spLocks noGrp="1"/>
          </p:cNvSpPr>
          <p:nvPr>
            <p:ph type="title" idx="6"/>
          </p:nvPr>
        </p:nvSpPr>
        <p:spPr>
          <a:xfrm>
            <a:off x="718150" y="540000"/>
            <a:ext cx="77058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154.xml><?xml version="1.0" encoding="utf-8"?>
<p:sldLayout xmlns:a="http://schemas.openxmlformats.org/drawingml/2006/main" xmlns:r="http://schemas.openxmlformats.org/officeDocument/2006/relationships" xmlns:p="http://schemas.openxmlformats.org/presentationml/2006/main" matchingName="Title and three columns 1">
  <p:cSld name="CUSTOM_3_1">
    <p:spTree>
      <p:nvGrpSpPr>
        <p:cNvPr id="1" name="Shape 1547"/>
        <p:cNvGrpSpPr/>
        <p:nvPr/>
      </p:nvGrpSpPr>
      <p:grpSpPr>
        <a:xfrm>
          <a:off x="0" y="0"/>
          <a:ext cx="0" cy="0"/>
          <a:chOff x="0" y="0"/>
          <a:chExt cx="0" cy="0"/>
        </a:xfrm>
      </p:grpSpPr>
      <p:pic>
        <p:nvPicPr>
          <p:cNvPr id="1548" name="Google Shape;1548;p161"/>
          <p:cNvPicPr preferRelativeResize="0"/>
          <p:nvPr/>
        </p:nvPicPr>
        <p:blipFill rotWithShape="1">
          <a:blip r:embed="rId2">
            <a:alphaModFix/>
          </a:blip>
          <a:srcRect t="1620" b="17753"/>
          <a:stretch/>
        </p:blipFill>
        <p:spPr>
          <a:xfrm>
            <a:off x="-181700" y="-257175"/>
            <a:ext cx="9649551" cy="5667373"/>
          </a:xfrm>
          <a:prstGeom prst="rect">
            <a:avLst/>
          </a:prstGeom>
          <a:noFill/>
          <a:ln>
            <a:noFill/>
          </a:ln>
        </p:spPr>
      </p:pic>
      <p:sp>
        <p:nvSpPr>
          <p:cNvPr id="1549" name="Google Shape;1549;p161"/>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 name="Google Shape;1550;p161"/>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 name="Google Shape;1551;p161"/>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1552;p161"/>
          <p:cNvSpPr txBox="1">
            <a:spLocks noGrp="1"/>
          </p:cNvSpPr>
          <p:nvPr>
            <p:ph type="title"/>
          </p:nvPr>
        </p:nvSpPr>
        <p:spPr>
          <a:xfrm>
            <a:off x="1600200" y="1345325"/>
            <a:ext cx="5943600" cy="387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000"/>
              <a:buNone/>
              <a:defRPr sz="20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1553" name="Google Shape;1553;p161"/>
          <p:cNvSpPr txBox="1">
            <a:spLocks noGrp="1"/>
          </p:cNvSpPr>
          <p:nvPr>
            <p:ph type="subTitle" idx="1"/>
          </p:nvPr>
        </p:nvSpPr>
        <p:spPr>
          <a:xfrm>
            <a:off x="1600200" y="1576824"/>
            <a:ext cx="5943600" cy="76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554" name="Google Shape;1554;p161"/>
          <p:cNvSpPr txBox="1">
            <a:spLocks noGrp="1"/>
          </p:cNvSpPr>
          <p:nvPr>
            <p:ph type="title" idx="2"/>
          </p:nvPr>
        </p:nvSpPr>
        <p:spPr>
          <a:xfrm>
            <a:off x="1600200" y="2491787"/>
            <a:ext cx="5943600" cy="387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000"/>
              <a:buNone/>
              <a:defRPr sz="20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1555" name="Google Shape;1555;p161"/>
          <p:cNvSpPr txBox="1">
            <a:spLocks noGrp="1"/>
          </p:cNvSpPr>
          <p:nvPr>
            <p:ph type="subTitle" idx="3"/>
          </p:nvPr>
        </p:nvSpPr>
        <p:spPr>
          <a:xfrm>
            <a:off x="1600200" y="2721226"/>
            <a:ext cx="5943600" cy="780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556" name="Google Shape;1556;p161"/>
          <p:cNvSpPr txBox="1">
            <a:spLocks noGrp="1"/>
          </p:cNvSpPr>
          <p:nvPr>
            <p:ph type="title" idx="4"/>
          </p:nvPr>
        </p:nvSpPr>
        <p:spPr>
          <a:xfrm>
            <a:off x="1593425" y="3636142"/>
            <a:ext cx="5943600" cy="387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000"/>
              <a:buNone/>
              <a:defRPr sz="20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1557" name="Google Shape;1557;p161"/>
          <p:cNvSpPr txBox="1">
            <a:spLocks noGrp="1"/>
          </p:cNvSpPr>
          <p:nvPr>
            <p:ph type="subTitle" idx="5"/>
          </p:nvPr>
        </p:nvSpPr>
        <p:spPr>
          <a:xfrm>
            <a:off x="1593425" y="3867801"/>
            <a:ext cx="5943600" cy="76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pic>
        <p:nvPicPr>
          <p:cNvPr id="1558" name="Google Shape;1558;p161"/>
          <p:cNvPicPr preferRelativeResize="0"/>
          <p:nvPr/>
        </p:nvPicPr>
        <p:blipFill rotWithShape="1">
          <a:blip r:embed="rId3">
            <a:alphaModFix amt="75000"/>
          </a:blip>
          <a:srcRect l="-60" t="535" b="66797"/>
          <a:stretch/>
        </p:blipFill>
        <p:spPr>
          <a:xfrm rot="-5399997">
            <a:off x="5922077" y="1921653"/>
            <a:ext cx="5772273" cy="1166871"/>
          </a:xfrm>
          <a:prstGeom prst="rect">
            <a:avLst/>
          </a:prstGeom>
          <a:noFill/>
          <a:ln>
            <a:noFill/>
          </a:ln>
        </p:spPr>
      </p:pic>
      <p:pic>
        <p:nvPicPr>
          <p:cNvPr id="1559" name="Google Shape;1559;p161"/>
          <p:cNvPicPr preferRelativeResize="0"/>
          <p:nvPr/>
        </p:nvPicPr>
        <p:blipFill rotWithShape="1">
          <a:blip r:embed="rId3">
            <a:alphaModFix amt="75000"/>
          </a:blip>
          <a:srcRect l="-60" t="535" b="66797"/>
          <a:stretch/>
        </p:blipFill>
        <p:spPr>
          <a:xfrm rot="5400003">
            <a:off x="-2553948" y="1988316"/>
            <a:ext cx="5772273" cy="1166871"/>
          </a:xfrm>
          <a:prstGeom prst="rect">
            <a:avLst/>
          </a:prstGeom>
          <a:noFill/>
          <a:ln>
            <a:noFill/>
          </a:ln>
        </p:spPr>
      </p:pic>
      <p:sp>
        <p:nvSpPr>
          <p:cNvPr id="1560" name="Google Shape;1560;p161"/>
          <p:cNvSpPr txBox="1">
            <a:spLocks noGrp="1"/>
          </p:cNvSpPr>
          <p:nvPr>
            <p:ph type="title" idx="6"/>
          </p:nvPr>
        </p:nvSpPr>
        <p:spPr>
          <a:xfrm>
            <a:off x="718150" y="540000"/>
            <a:ext cx="7705800" cy="572700"/>
          </a:xfrm>
          <a:prstGeom prst="rect">
            <a:avLst/>
          </a:prstGeom>
        </p:spPr>
        <p:txBody>
          <a:bodyPr spcFirstLastPara="1" wrap="square" lIns="91425" tIns="91425" rIns="91425" bIns="91425" anchor="ctr" anchorCtr="0">
            <a:noAutofit/>
          </a:bodyPr>
          <a:lstStyle>
            <a:lvl1pPr lvl="0" algn="ctr" rtl="0">
              <a:lnSpc>
                <a:spcPct val="115000"/>
              </a:lnSpc>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155.xml><?xml version="1.0" encoding="utf-8"?>
<p:sldLayout xmlns:a="http://schemas.openxmlformats.org/drawingml/2006/main" xmlns:r="http://schemas.openxmlformats.org/officeDocument/2006/relationships" xmlns:p="http://schemas.openxmlformats.org/presentationml/2006/main" matchingName="Title and four columns">
  <p:cSld name="CUSTOM_4_2">
    <p:spTree>
      <p:nvGrpSpPr>
        <p:cNvPr id="1" name="Shape 1561"/>
        <p:cNvGrpSpPr/>
        <p:nvPr/>
      </p:nvGrpSpPr>
      <p:grpSpPr>
        <a:xfrm>
          <a:off x="0" y="0"/>
          <a:ext cx="0" cy="0"/>
          <a:chOff x="0" y="0"/>
          <a:chExt cx="0" cy="0"/>
        </a:xfrm>
      </p:grpSpPr>
      <p:pic>
        <p:nvPicPr>
          <p:cNvPr id="1562" name="Google Shape;1562;p162"/>
          <p:cNvPicPr preferRelativeResize="0"/>
          <p:nvPr/>
        </p:nvPicPr>
        <p:blipFill rotWithShape="1">
          <a:blip r:embed="rId2">
            <a:alphaModFix/>
          </a:blip>
          <a:srcRect t="1620" b="17753"/>
          <a:stretch/>
        </p:blipFill>
        <p:spPr>
          <a:xfrm>
            <a:off x="-181700" y="-257175"/>
            <a:ext cx="9649551" cy="5667373"/>
          </a:xfrm>
          <a:prstGeom prst="rect">
            <a:avLst/>
          </a:prstGeom>
          <a:noFill/>
          <a:ln>
            <a:noFill/>
          </a:ln>
        </p:spPr>
      </p:pic>
      <p:sp>
        <p:nvSpPr>
          <p:cNvPr id="1563" name="Google Shape;1563;p162"/>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162"/>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162"/>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162"/>
          <p:cNvSpPr txBox="1">
            <a:spLocks noGrp="1"/>
          </p:cNvSpPr>
          <p:nvPr>
            <p:ph type="subTitle" idx="1"/>
          </p:nvPr>
        </p:nvSpPr>
        <p:spPr>
          <a:xfrm>
            <a:off x="2109048" y="1553404"/>
            <a:ext cx="2315400" cy="457200"/>
          </a:xfrm>
          <a:prstGeom prst="rect">
            <a:avLst/>
          </a:prstGeom>
        </p:spPr>
        <p:txBody>
          <a:bodyPr spcFirstLastPara="1" wrap="square" lIns="91425" tIns="91425" rIns="91425" bIns="91425" anchor="b" anchorCtr="0">
            <a:noAutofit/>
          </a:bodyPr>
          <a:lstStyle>
            <a:lvl1pPr lvl="0" rtl="0">
              <a:spcBef>
                <a:spcPts val="0"/>
              </a:spcBef>
              <a:spcAft>
                <a:spcPts val="0"/>
              </a:spcAft>
              <a:buNone/>
              <a:defRPr sz="2000">
                <a:solidFill>
                  <a:schemeClr val="accent1"/>
                </a:solidFill>
                <a:latin typeface="Audiowide"/>
                <a:ea typeface="Audiowide"/>
                <a:cs typeface="Audiowide"/>
                <a:sym typeface="Audiowide"/>
              </a:defRPr>
            </a:lvl1pPr>
            <a:lvl2pPr lvl="1" rtl="0">
              <a:spcBef>
                <a:spcPts val="0"/>
              </a:spcBef>
              <a:spcAft>
                <a:spcPts val="0"/>
              </a:spcAft>
              <a:buNone/>
              <a:defRPr sz="2000">
                <a:solidFill>
                  <a:schemeClr val="accent1"/>
                </a:solidFill>
                <a:latin typeface="Audiowide"/>
                <a:ea typeface="Audiowide"/>
                <a:cs typeface="Audiowide"/>
                <a:sym typeface="Audiowide"/>
              </a:defRPr>
            </a:lvl2pPr>
            <a:lvl3pPr lvl="2" rtl="0">
              <a:spcBef>
                <a:spcPts val="0"/>
              </a:spcBef>
              <a:spcAft>
                <a:spcPts val="0"/>
              </a:spcAft>
              <a:buNone/>
              <a:defRPr sz="2000">
                <a:solidFill>
                  <a:schemeClr val="accent1"/>
                </a:solidFill>
                <a:latin typeface="Audiowide"/>
                <a:ea typeface="Audiowide"/>
                <a:cs typeface="Audiowide"/>
                <a:sym typeface="Audiowide"/>
              </a:defRPr>
            </a:lvl3pPr>
            <a:lvl4pPr lvl="3" rtl="0">
              <a:spcBef>
                <a:spcPts val="0"/>
              </a:spcBef>
              <a:spcAft>
                <a:spcPts val="0"/>
              </a:spcAft>
              <a:buNone/>
              <a:defRPr sz="2000">
                <a:solidFill>
                  <a:schemeClr val="accent1"/>
                </a:solidFill>
                <a:latin typeface="Audiowide"/>
                <a:ea typeface="Audiowide"/>
                <a:cs typeface="Audiowide"/>
                <a:sym typeface="Audiowide"/>
              </a:defRPr>
            </a:lvl4pPr>
            <a:lvl5pPr lvl="4" rtl="0">
              <a:spcBef>
                <a:spcPts val="0"/>
              </a:spcBef>
              <a:spcAft>
                <a:spcPts val="0"/>
              </a:spcAft>
              <a:buNone/>
              <a:defRPr sz="2000">
                <a:solidFill>
                  <a:schemeClr val="accent1"/>
                </a:solidFill>
                <a:latin typeface="Audiowide"/>
                <a:ea typeface="Audiowide"/>
                <a:cs typeface="Audiowide"/>
                <a:sym typeface="Audiowide"/>
              </a:defRPr>
            </a:lvl5pPr>
            <a:lvl6pPr lvl="5" rtl="0">
              <a:spcBef>
                <a:spcPts val="0"/>
              </a:spcBef>
              <a:spcAft>
                <a:spcPts val="0"/>
              </a:spcAft>
              <a:buNone/>
              <a:defRPr sz="2000">
                <a:solidFill>
                  <a:schemeClr val="accent1"/>
                </a:solidFill>
                <a:latin typeface="Audiowide"/>
                <a:ea typeface="Audiowide"/>
                <a:cs typeface="Audiowide"/>
                <a:sym typeface="Audiowide"/>
              </a:defRPr>
            </a:lvl6pPr>
            <a:lvl7pPr lvl="6" rtl="0">
              <a:spcBef>
                <a:spcPts val="0"/>
              </a:spcBef>
              <a:spcAft>
                <a:spcPts val="0"/>
              </a:spcAft>
              <a:buNone/>
              <a:defRPr sz="2000">
                <a:solidFill>
                  <a:schemeClr val="accent1"/>
                </a:solidFill>
                <a:latin typeface="Audiowide"/>
                <a:ea typeface="Audiowide"/>
                <a:cs typeface="Audiowide"/>
                <a:sym typeface="Audiowide"/>
              </a:defRPr>
            </a:lvl7pPr>
            <a:lvl8pPr lvl="7" rtl="0">
              <a:spcBef>
                <a:spcPts val="0"/>
              </a:spcBef>
              <a:spcAft>
                <a:spcPts val="0"/>
              </a:spcAft>
              <a:buNone/>
              <a:defRPr sz="2000">
                <a:solidFill>
                  <a:schemeClr val="accent1"/>
                </a:solidFill>
                <a:latin typeface="Audiowide"/>
                <a:ea typeface="Audiowide"/>
                <a:cs typeface="Audiowide"/>
                <a:sym typeface="Audiowide"/>
              </a:defRPr>
            </a:lvl8pPr>
            <a:lvl9pPr lvl="8" rtl="0">
              <a:spcBef>
                <a:spcPts val="0"/>
              </a:spcBef>
              <a:spcAft>
                <a:spcPts val="0"/>
              </a:spcAft>
              <a:buNone/>
              <a:defRPr sz="2000">
                <a:solidFill>
                  <a:schemeClr val="accent1"/>
                </a:solidFill>
                <a:latin typeface="Audiowide"/>
                <a:ea typeface="Audiowide"/>
                <a:cs typeface="Audiowide"/>
                <a:sym typeface="Audiowide"/>
              </a:defRPr>
            </a:lvl9pPr>
          </a:lstStyle>
          <a:p>
            <a:endParaRPr/>
          </a:p>
        </p:txBody>
      </p:sp>
      <p:sp>
        <p:nvSpPr>
          <p:cNvPr id="1567" name="Google Shape;1567;p162"/>
          <p:cNvSpPr txBox="1">
            <a:spLocks noGrp="1"/>
          </p:cNvSpPr>
          <p:nvPr>
            <p:ph type="subTitle" idx="2"/>
          </p:nvPr>
        </p:nvSpPr>
        <p:spPr>
          <a:xfrm>
            <a:off x="2109047" y="1915655"/>
            <a:ext cx="2315400" cy="484500"/>
          </a:xfrm>
          <a:prstGeom prst="rect">
            <a:avLst/>
          </a:prstGeom>
        </p:spPr>
        <p:txBody>
          <a:bodyPr spcFirstLastPara="1" wrap="square" lIns="91425" tIns="91425" rIns="91425" bIns="91425" anchor="t" anchorCtr="0">
            <a:noAutofit/>
          </a:bodyPr>
          <a:lstStyle>
            <a:lvl1pPr lvl="0" rtl="0">
              <a:spcBef>
                <a:spcPts val="0"/>
              </a:spcBef>
              <a:spcAft>
                <a:spcPts val="0"/>
              </a:spcAft>
              <a:buNone/>
              <a:defRPr>
                <a:solidFill>
                  <a:schemeClr val="lt1"/>
                </a:solidFill>
              </a:defRPr>
            </a:lvl1pPr>
            <a:lvl2pPr lvl="1" rtl="0">
              <a:spcBef>
                <a:spcPts val="0"/>
              </a:spcBef>
              <a:spcAft>
                <a:spcPts val="0"/>
              </a:spcAft>
              <a:buNone/>
              <a:defRPr>
                <a:solidFill>
                  <a:schemeClr val="lt1"/>
                </a:solidFill>
              </a:defRPr>
            </a:lvl2pPr>
            <a:lvl3pPr lvl="2" rtl="0">
              <a:spcBef>
                <a:spcPts val="0"/>
              </a:spcBef>
              <a:spcAft>
                <a:spcPts val="0"/>
              </a:spcAft>
              <a:buNone/>
              <a:defRPr>
                <a:solidFill>
                  <a:schemeClr val="lt1"/>
                </a:solidFill>
              </a:defRPr>
            </a:lvl3pPr>
            <a:lvl4pPr lvl="3" rtl="0">
              <a:spcBef>
                <a:spcPts val="0"/>
              </a:spcBef>
              <a:spcAft>
                <a:spcPts val="0"/>
              </a:spcAft>
              <a:buNone/>
              <a:defRPr>
                <a:solidFill>
                  <a:schemeClr val="lt1"/>
                </a:solidFill>
              </a:defRPr>
            </a:lvl4pPr>
            <a:lvl5pPr lvl="4" rtl="0">
              <a:spcBef>
                <a:spcPts val="0"/>
              </a:spcBef>
              <a:spcAft>
                <a:spcPts val="0"/>
              </a:spcAft>
              <a:buNone/>
              <a:defRPr>
                <a:solidFill>
                  <a:schemeClr val="lt1"/>
                </a:solidFill>
              </a:defRPr>
            </a:lvl5pPr>
            <a:lvl6pPr lvl="5" rtl="0">
              <a:spcBef>
                <a:spcPts val="0"/>
              </a:spcBef>
              <a:spcAft>
                <a:spcPts val="0"/>
              </a:spcAft>
              <a:buNone/>
              <a:defRPr>
                <a:solidFill>
                  <a:schemeClr val="lt1"/>
                </a:solidFill>
              </a:defRPr>
            </a:lvl6pPr>
            <a:lvl7pPr lvl="6" rtl="0">
              <a:spcBef>
                <a:spcPts val="0"/>
              </a:spcBef>
              <a:spcAft>
                <a:spcPts val="0"/>
              </a:spcAft>
              <a:buNone/>
              <a:defRPr>
                <a:solidFill>
                  <a:schemeClr val="lt1"/>
                </a:solidFill>
              </a:defRPr>
            </a:lvl7pPr>
            <a:lvl8pPr lvl="7" rtl="0">
              <a:spcBef>
                <a:spcPts val="0"/>
              </a:spcBef>
              <a:spcAft>
                <a:spcPts val="0"/>
              </a:spcAft>
              <a:buNone/>
              <a:defRPr>
                <a:solidFill>
                  <a:schemeClr val="lt1"/>
                </a:solidFill>
              </a:defRPr>
            </a:lvl8pPr>
            <a:lvl9pPr lvl="8" rtl="0">
              <a:spcBef>
                <a:spcPts val="0"/>
              </a:spcBef>
              <a:spcAft>
                <a:spcPts val="0"/>
              </a:spcAft>
              <a:buNone/>
              <a:defRPr>
                <a:solidFill>
                  <a:schemeClr val="lt1"/>
                </a:solidFill>
              </a:defRPr>
            </a:lvl9pPr>
          </a:lstStyle>
          <a:p>
            <a:endParaRPr/>
          </a:p>
        </p:txBody>
      </p:sp>
      <p:sp>
        <p:nvSpPr>
          <p:cNvPr id="1568" name="Google Shape;1568;p162"/>
          <p:cNvSpPr txBox="1">
            <a:spLocks noGrp="1"/>
          </p:cNvSpPr>
          <p:nvPr>
            <p:ph type="subTitle" idx="3"/>
          </p:nvPr>
        </p:nvSpPr>
        <p:spPr>
          <a:xfrm>
            <a:off x="4708749" y="1553404"/>
            <a:ext cx="2326200" cy="457200"/>
          </a:xfrm>
          <a:prstGeom prst="rect">
            <a:avLst/>
          </a:prstGeom>
        </p:spPr>
        <p:txBody>
          <a:bodyPr spcFirstLastPara="1" wrap="square" lIns="91425" tIns="91425" rIns="91425" bIns="91425" anchor="b" anchorCtr="0">
            <a:noAutofit/>
          </a:bodyPr>
          <a:lstStyle>
            <a:lvl1pPr lvl="0" algn="r" rtl="0">
              <a:spcBef>
                <a:spcPts val="0"/>
              </a:spcBef>
              <a:spcAft>
                <a:spcPts val="0"/>
              </a:spcAft>
              <a:buNone/>
              <a:defRPr sz="2000">
                <a:solidFill>
                  <a:schemeClr val="accent1"/>
                </a:solidFill>
                <a:latin typeface="Audiowide"/>
                <a:ea typeface="Audiowide"/>
                <a:cs typeface="Audiowide"/>
                <a:sym typeface="Audiowide"/>
              </a:defRPr>
            </a:lvl1pPr>
            <a:lvl2pPr lvl="1" algn="r" rtl="0">
              <a:spcBef>
                <a:spcPts val="0"/>
              </a:spcBef>
              <a:spcAft>
                <a:spcPts val="0"/>
              </a:spcAft>
              <a:buNone/>
              <a:defRPr sz="2000">
                <a:solidFill>
                  <a:schemeClr val="accent1"/>
                </a:solidFill>
                <a:latin typeface="Audiowide"/>
                <a:ea typeface="Audiowide"/>
                <a:cs typeface="Audiowide"/>
                <a:sym typeface="Audiowide"/>
              </a:defRPr>
            </a:lvl2pPr>
            <a:lvl3pPr lvl="2" algn="r" rtl="0">
              <a:spcBef>
                <a:spcPts val="0"/>
              </a:spcBef>
              <a:spcAft>
                <a:spcPts val="0"/>
              </a:spcAft>
              <a:buNone/>
              <a:defRPr sz="2000">
                <a:solidFill>
                  <a:schemeClr val="accent1"/>
                </a:solidFill>
                <a:latin typeface="Audiowide"/>
                <a:ea typeface="Audiowide"/>
                <a:cs typeface="Audiowide"/>
                <a:sym typeface="Audiowide"/>
              </a:defRPr>
            </a:lvl3pPr>
            <a:lvl4pPr lvl="3" algn="r" rtl="0">
              <a:spcBef>
                <a:spcPts val="0"/>
              </a:spcBef>
              <a:spcAft>
                <a:spcPts val="0"/>
              </a:spcAft>
              <a:buNone/>
              <a:defRPr sz="2000">
                <a:solidFill>
                  <a:schemeClr val="accent1"/>
                </a:solidFill>
                <a:latin typeface="Audiowide"/>
                <a:ea typeface="Audiowide"/>
                <a:cs typeface="Audiowide"/>
                <a:sym typeface="Audiowide"/>
              </a:defRPr>
            </a:lvl4pPr>
            <a:lvl5pPr lvl="4" algn="r" rtl="0">
              <a:spcBef>
                <a:spcPts val="0"/>
              </a:spcBef>
              <a:spcAft>
                <a:spcPts val="0"/>
              </a:spcAft>
              <a:buNone/>
              <a:defRPr sz="2000">
                <a:solidFill>
                  <a:schemeClr val="accent1"/>
                </a:solidFill>
                <a:latin typeface="Audiowide"/>
                <a:ea typeface="Audiowide"/>
                <a:cs typeface="Audiowide"/>
                <a:sym typeface="Audiowide"/>
              </a:defRPr>
            </a:lvl5pPr>
            <a:lvl6pPr lvl="5" algn="r" rtl="0">
              <a:spcBef>
                <a:spcPts val="0"/>
              </a:spcBef>
              <a:spcAft>
                <a:spcPts val="0"/>
              </a:spcAft>
              <a:buNone/>
              <a:defRPr sz="2000">
                <a:solidFill>
                  <a:schemeClr val="accent1"/>
                </a:solidFill>
                <a:latin typeface="Audiowide"/>
                <a:ea typeface="Audiowide"/>
                <a:cs typeface="Audiowide"/>
                <a:sym typeface="Audiowide"/>
              </a:defRPr>
            </a:lvl6pPr>
            <a:lvl7pPr lvl="6" algn="r" rtl="0">
              <a:spcBef>
                <a:spcPts val="0"/>
              </a:spcBef>
              <a:spcAft>
                <a:spcPts val="0"/>
              </a:spcAft>
              <a:buNone/>
              <a:defRPr sz="2000">
                <a:solidFill>
                  <a:schemeClr val="accent1"/>
                </a:solidFill>
                <a:latin typeface="Audiowide"/>
                <a:ea typeface="Audiowide"/>
                <a:cs typeface="Audiowide"/>
                <a:sym typeface="Audiowide"/>
              </a:defRPr>
            </a:lvl7pPr>
            <a:lvl8pPr lvl="7" algn="r" rtl="0">
              <a:spcBef>
                <a:spcPts val="0"/>
              </a:spcBef>
              <a:spcAft>
                <a:spcPts val="0"/>
              </a:spcAft>
              <a:buNone/>
              <a:defRPr sz="2000">
                <a:solidFill>
                  <a:schemeClr val="accent1"/>
                </a:solidFill>
                <a:latin typeface="Audiowide"/>
                <a:ea typeface="Audiowide"/>
                <a:cs typeface="Audiowide"/>
                <a:sym typeface="Audiowide"/>
              </a:defRPr>
            </a:lvl8pPr>
            <a:lvl9pPr lvl="8" algn="r" rtl="0">
              <a:spcBef>
                <a:spcPts val="0"/>
              </a:spcBef>
              <a:spcAft>
                <a:spcPts val="0"/>
              </a:spcAft>
              <a:buNone/>
              <a:defRPr sz="2000">
                <a:solidFill>
                  <a:schemeClr val="accent1"/>
                </a:solidFill>
                <a:latin typeface="Audiowide"/>
                <a:ea typeface="Audiowide"/>
                <a:cs typeface="Audiowide"/>
                <a:sym typeface="Audiowide"/>
              </a:defRPr>
            </a:lvl9pPr>
          </a:lstStyle>
          <a:p>
            <a:endParaRPr/>
          </a:p>
        </p:txBody>
      </p:sp>
      <p:sp>
        <p:nvSpPr>
          <p:cNvPr id="1569" name="Google Shape;1569;p162"/>
          <p:cNvSpPr txBox="1">
            <a:spLocks noGrp="1"/>
          </p:cNvSpPr>
          <p:nvPr>
            <p:ph type="subTitle" idx="4"/>
          </p:nvPr>
        </p:nvSpPr>
        <p:spPr>
          <a:xfrm>
            <a:off x="4708753" y="1915655"/>
            <a:ext cx="2326200" cy="4845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a:solidFill>
                  <a:schemeClr val="lt1"/>
                </a:solidFill>
              </a:defRPr>
            </a:lvl1pPr>
            <a:lvl2pPr lvl="1" algn="r" rtl="0">
              <a:spcBef>
                <a:spcPts val="0"/>
              </a:spcBef>
              <a:spcAft>
                <a:spcPts val="0"/>
              </a:spcAft>
              <a:buNone/>
              <a:defRPr>
                <a:solidFill>
                  <a:schemeClr val="lt1"/>
                </a:solidFill>
              </a:defRPr>
            </a:lvl2pPr>
            <a:lvl3pPr lvl="2" algn="r" rtl="0">
              <a:spcBef>
                <a:spcPts val="0"/>
              </a:spcBef>
              <a:spcAft>
                <a:spcPts val="0"/>
              </a:spcAft>
              <a:buNone/>
              <a:defRPr>
                <a:solidFill>
                  <a:schemeClr val="lt1"/>
                </a:solidFill>
              </a:defRPr>
            </a:lvl3pPr>
            <a:lvl4pPr lvl="3" algn="r" rtl="0">
              <a:spcBef>
                <a:spcPts val="0"/>
              </a:spcBef>
              <a:spcAft>
                <a:spcPts val="0"/>
              </a:spcAft>
              <a:buNone/>
              <a:defRPr>
                <a:solidFill>
                  <a:schemeClr val="lt1"/>
                </a:solidFill>
              </a:defRPr>
            </a:lvl4pPr>
            <a:lvl5pPr lvl="4" algn="r" rtl="0">
              <a:spcBef>
                <a:spcPts val="0"/>
              </a:spcBef>
              <a:spcAft>
                <a:spcPts val="0"/>
              </a:spcAft>
              <a:buNone/>
              <a:defRPr>
                <a:solidFill>
                  <a:schemeClr val="lt1"/>
                </a:solidFill>
              </a:defRPr>
            </a:lvl5pPr>
            <a:lvl6pPr lvl="5" algn="r" rtl="0">
              <a:spcBef>
                <a:spcPts val="0"/>
              </a:spcBef>
              <a:spcAft>
                <a:spcPts val="0"/>
              </a:spcAft>
              <a:buNone/>
              <a:defRPr>
                <a:solidFill>
                  <a:schemeClr val="lt1"/>
                </a:solidFill>
              </a:defRPr>
            </a:lvl6pPr>
            <a:lvl7pPr lvl="6" algn="r" rtl="0">
              <a:spcBef>
                <a:spcPts val="0"/>
              </a:spcBef>
              <a:spcAft>
                <a:spcPts val="0"/>
              </a:spcAft>
              <a:buNone/>
              <a:defRPr>
                <a:solidFill>
                  <a:schemeClr val="lt1"/>
                </a:solidFill>
              </a:defRPr>
            </a:lvl7pPr>
            <a:lvl8pPr lvl="7" algn="r" rtl="0">
              <a:spcBef>
                <a:spcPts val="0"/>
              </a:spcBef>
              <a:spcAft>
                <a:spcPts val="0"/>
              </a:spcAft>
              <a:buNone/>
              <a:defRPr>
                <a:solidFill>
                  <a:schemeClr val="lt1"/>
                </a:solidFill>
              </a:defRPr>
            </a:lvl8pPr>
            <a:lvl9pPr lvl="8" algn="r" rtl="0">
              <a:spcBef>
                <a:spcPts val="0"/>
              </a:spcBef>
              <a:spcAft>
                <a:spcPts val="0"/>
              </a:spcAft>
              <a:buNone/>
              <a:defRPr>
                <a:solidFill>
                  <a:schemeClr val="lt1"/>
                </a:solidFill>
              </a:defRPr>
            </a:lvl9pPr>
          </a:lstStyle>
          <a:p>
            <a:endParaRPr/>
          </a:p>
        </p:txBody>
      </p:sp>
      <p:sp>
        <p:nvSpPr>
          <p:cNvPr id="1570" name="Google Shape;1570;p162"/>
          <p:cNvSpPr txBox="1">
            <a:spLocks noGrp="1"/>
          </p:cNvSpPr>
          <p:nvPr>
            <p:ph type="subTitle" idx="5"/>
          </p:nvPr>
        </p:nvSpPr>
        <p:spPr>
          <a:xfrm>
            <a:off x="2109048" y="3102807"/>
            <a:ext cx="2313300" cy="457200"/>
          </a:xfrm>
          <a:prstGeom prst="rect">
            <a:avLst/>
          </a:prstGeom>
        </p:spPr>
        <p:txBody>
          <a:bodyPr spcFirstLastPara="1" wrap="square" lIns="91425" tIns="91425" rIns="91425" bIns="91425" anchor="b" anchorCtr="0">
            <a:noAutofit/>
          </a:bodyPr>
          <a:lstStyle>
            <a:lvl1pPr lvl="0" rtl="0">
              <a:spcBef>
                <a:spcPts val="0"/>
              </a:spcBef>
              <a:spcAft>
                <a:spcPts val="0"/>
              </a:spcAft>
              <a:buNone/>
              <a:defRPr sz="2000">
                <a:solidFill>
                  <a:schemeClr val="accent1"/>
                </a:solidFill>
                <a:latin typeface="Audiowide"/>
                <a:ea typeface="Audiowide"/>
                <a:cs typeface="Audiowide"/>
                <a:sym typeface="Audiowide"/>
              </a:defRPr>
            </a:lvl1pPr>
            <a:lvl2pPr lvl="1" rtl="0">
              <a:spcBef>
                <a:spcPts val="0"/>
              </a:spcBef>
              <a:spcAft>
                <a:spcPts val="0"/>
              </a:spcAft>
              <a:buNone/>
              <a:defRPr sz="2000">
                <a:solidFill>
                  <a:schemeClr val="accent1"/>
                </a:solidFill>
                <a:latin typeface="Audiowide"/>
                <a:ea typeface="Audiowide"/>
                <a:cs typeface="Audiowide"/>
                <a:sym typeface="Audiowide"/>
              </a:defRPr>
            </a:lvl2pPr>
            <a:lvl3pPr lvl="2" rtl="0">
              <a:spcBef>
                <a:spcPts val="0"/>
              </a:spcBef>
              <a:spcAft>
                <a:spcPts val="0"/>
              </a:spcAft>
              <a:buNone/>
              <a:defRPr sz="2000">
                <a:solidFill>
                  <a:schemeClr val="accent1"/>
                </a:solidFill>
                <a:latin typeface="Audiowide"/>
                <a:ea typeface="Audiowide"/>
                <a:cs typeface="Audiowide"/>
                <a:sym typeface="Audiowide"/>
              </a:defRPr>
            </a:lvl3pPr>
            <a:lvl4pPr lvl="3" rtl="0">
              <a:spcBef>
                <a:spcPts val="0"/>
              </a:spcBef>
              <a:spcAft>
                <a:spcPts val="0"/>
              </a:spcAft>
              <a:buNone/>
              <a:defRPr sz="2000">
                <a:solidFill>
                  <a:schemeClr val="accent1"/>
                </a:solidFill>
                <a:latin typeface="Audiowide"/>
                <a:ea typeface="Audiowide"/>
                <a:cs typeface="Audiowide"/>
                <a:sym typeface="Audiowide"/>
              </a:defRPr>
            </a:lvl4pPr>
            <a:lvl5pPr lvl="4" rtl="0">
              <a:spcBef>
                <a:spcPts val="0"/>
              </a:spcBef>
              <a:spcAft>
                <a:spcPts val="0"/>
              </a:spcAft>
              <a:buNone/>
              <a:defRPr sz="2000">
                <a:solidFill>
                  <a:schemeClr val="accent1"/>
                </a:solidFill>
                <a:latin typeface="Audiowide"/>
                <a:ea typeface="Audiowide"/>
                <a:cs typeface="Audiowide"/>
                <a:sym typeface="Audiowide"/>
              </a:defRPr>
            </a:lvl5pPr>
            <a:lvl6pPr lvl="5" rtl="0">
              <a:spcBef>
                <a:spcPts val="0"/>
              </a:spcBef>
              <a:spcAft>
                <a:spcPts val="0"/>
              </a:spcAft>
              <a:buNone/>
              <a:defRPr sz="2000">
                <a:solidFill>
                  <a:schemeClr val="accent1"/>
                </a:solidFill>
                <a:latin typeface="Audiowide"/>
                <a:ea typeface="Audiowide"/>
                <a:cs typeface="Audiowide"/>
                <a:sym typeface="Audiowide"/>
              </a:defRPr>
            </a:lvl6pPr>
            <a:lvl7pPr lvl="6" rtl="0">
              <a:spcBef>
                <a:spcPts val="0"/>
              </a:spcBef>
              <a:spcAft>
                <a:spcPts val="0"/>
              </a:spcAft>
              <a:buNone/>
              <a:defRPr sz="2000">
                <a:solidFill>
                  <a:schemeClr val="accent1"/>
                </a:solidFill>
                <a:latin typeface="Audiowide"/>
                <a:ea typeface="Audiowide"/>
                <a:cs typeface="Audiowide"/>
                <a:sym typeface="Audiowide"/>
              </a:defRPr>
            </a:lvl7pPr>
            <a:lvl8pPr lvl="7" rtl="0">
              <a:spcBef>
                <a:spcPts val="0"/>
              </a:spcBef>
              <a:spcAft>
                <a:spcPts val="0"/>
              </a:spcAft>
              <a:buNone/>
              <a:defRPr sz="2000">
                <a:solidFill>
                  <a:schemeClr val="accent1"/>
                </a:solidFill>
                <a:latin typeface="Audiowide"/>
                <a:ea typeface="Audiowide"/>
                <a:cs typeface="Audiowide"/>
                <a:sym typeface="Audiowide"/>
              </a:defRPr>
            </a:lvl8pPr>
            <a:lvl9pPr lvl="8" rtl="0">
              <a:spcBef>
                <a:spcPts val="0"/>
              </a:spcBef>
              <a:spcAft>
                <a:spcPts val="0"/>
              </a:spcAft>
              <a:buNone/>
              <a:defRPr sz="2000">
                <a:solidFill>
                  <a:schemeClr val="accent1"/>
                </a:solidFill>
                <a:latin typeface="Audiowide"/>
                <a:ea typeface="Audiowide"/>
                <a:cs typeface="Audiowide"/>
                <a:sym typeface="Audiowide"/>
              </a:defRPr>
            </a:lvl9pPr>
          </a:lstStyle>
          <a:p>
            <a:endParaRPr/>
          </a:p>
        </p:txBody>
      </p:sp>
      <p:sp>
        <p:nvSpPr>
          <p:cNvPr id="1571" name="Google Shape;1571;p162"/>
          <p:cNvSpPr txBox="1">
            <a:spLocks noGrp="1"/>
          </p:cNvSpPr>
          <p:nvPr>
            <p:ph type="subTitle" idx="6"/>
          </p:nvPr>
        </p:nvSpPr>
        <p:spPr>
          <a:xfrm>
            <a:off x="2109047" y="3462836"/>
            <a:ext cx="2313300" cy="484500"/>
          </a:xfrm>
          <a:prstGeom prst="rect">
            <a:avLst/>
          </a:prstGeom>
        </p:spPr>
        <p:txBody>
          <a:bodyPr spcFirstLastPara="1" wrap="square" lIns="91425" tIns="91425" rIns="91425" bIns="91425" anchor="t" anchorCtr="0">
            <a:noAutofit/>
          </a:bodyPr>
          <a:lstStyle>
            <a:lvl1pPr lvl="0" rtl="0">
              <a:spcBef>
                <a:spcPts val="0"/>
              </a:spcBef>
              <a:spcAft>
                <a:spcPts val="0"/>
              </a:spcAft>
              <a:buNone/>
              <a:defRPr>
                <a:solidFill>
                  <a:schemeClr val="lt1"/>
                </a:solidFill>
              </a:defRPr>
            </a:lvl1pPr>
            <a:lvl2pPr lvl="1" rtl="0">
              <a:spcBef>
                <a:spcPts val="0"/>
              </a:spcBef>
              <a:spcAft>
                <a:spcPts val="0"/>
              </a:spcAft>
              <a:buNone/>
              <a:defRPr>
                <a:solidFill>
                  <a:schemeClr val="lt1"/>
                </a:solidFill>
              </a:defRPr>
            </a:lvl2pPr>
            <a:lvl3pPr lvl="2" rtl="0">
              <a:spcBef>
                <a:spcPts val="0"/>
              </a:spcBef>
              <a:spcAft>
                <a:spcPts val="0"/>
              </a:spcAft>
              <a:buNone/>
              <a:defRPr>
                <a:solidFill>
                  <a:schemeClr val="lt1"/>
                </a:solidFill>
              </a:defRPr>
            </a:lvl3pPr>
            <a:lvl4pPr lvl="3" rtl="0">
              <a:spcBef>
                <a:spcPts val="0"/>
              </a:spcBef>
              <a:spcAft>
                <a:spcPts val="0"/>
              </a:spcAft>
              <a:buNone/>
              <a:defRPr>
                <a:solidFill>
                  <a:schemeClr val="lt1"/>
                </a:solidFill>
              </a:defRPr>
            </a:lvl4pPr>
            <a:lvl5pPr lvl="4" rtl="0">
              <a:spcBef>
                <a:spcPts val="0"/>
              </a:spcBef>
              <a:spcAft>
                <a:spcPts val="0"/>
              </a:spcAft>
              <a:buNone/>
              <a:defRPr>
                <a:solidFill>
                  <a:schemeClr val="lt1"/>
                </a:solidFill>
              </a:defRPr>
            </a:lvl5pPr>
            <a:lvl6pPr lvl="5" rtl="0">
              <a:spcBef>
                <a:spcPts val="0"/>
              </a:spcBef>
              <a:spcAft>
                <a:spcPts val="0"/>
              </a:spcAft>
              <a:buNone/>
              <a:defRPr>
                <a:solidFill>
                  <a:schemeClr val="lt1"/>
                </a:solidFill>
              </a:defRPr>
            </a:lvl6pPr>
            <a:lvl7pPr lvl="6" rtl="0">
              <a:spcBef>
                <a:spcPts val="0"/>
              </a:spcBef>
              <a:spcAft>
                <a:spcPts val="0"/>
              </a:spcAft>
              <a:buNone/>
              <a:defRPr>
                <a:solidFill>
                  <a:schemeClr val="lt1"/>
                </a:solidFill>
              </a:defRPr>
            </a:lvl7pPr>
            <a:lvl8pPr lvl="7" rtl="0">
              <a:spcBef>
                <a:spcPts val="0"/>
              </a:spcBef>
              <a:spcAft>
                <a:spcPts val="0"/>
              </a:spcAft>
              <a:buNone/>
              <a:defRPr>
                <a:solidFill>
                  <a:schemeClr val="lt1"/>
                </a:solidFill>
              </a:defRPr>
            </a:lvl8pPr>
            <a:lvl9pPr lvl="8" rtl="0">
              <a:spcBef>
                <a:spcPts val="0"/>
              </a:spcBef>
              <a:spcAft>
                <a:spcPts val="0"/>
              </a:spcAft>
              <a:buNone/>
              <a:defRPr>
                <a:solidFill>
                  <a:schemeClr val="lt1"/>
                </a:solidFill>
              </a:defRPr>
            </a:lvl9pPr>
          </a:lstStyle>
          <a:p>
            <a:endParaRPr/>
          </a:p>
        </p:txBody>
      </p:sp>
      <p:sp>
        <p:nvSpPr>
          <p:cNvPr id="1572" name="Google Shape;1572;p162"/>
          <p:cNvSpPr txBox="1">
            <a:spLocks noGrp="1"/>
          </p:cNvSpPr>
          <p:nvPr>
            <p:ph type="subTitle" idx="7"/>
          </p:nvPr>
        </p:nvSpPr>
        <p:spPr>
          <a:xfrm>
            <a:off x="4708750" y="3102806"/>
            <a:ext cx="2326200" cy="457200"/>
          </a:xfrm>
          <a:prstGeom prst="rect">
            <a:avLst/>
          </a:prstGeom>
        </p:spPr>
        <p:txBody>
          <a:bodyPr spcFirstLastPara="1" wrap="square" lIns="91425" tIns="91425" rIns="91425" bIns="91425" anchor="b" anchorCtr="0">
            <a:noAutofit/>
          </a:bodyPr>
          <a:lstStyle>
            <a:lvl1pPr lvl="0" algn="r" rtl="0">
              <a:spcBef>
                <a:spcPts val="0"/>
              </a:spcBef>
              <a:spcAft>
                <a:spcPts val="0"/>
              </a:spcAft>
              <a:buNone/>
              <a:defRPr sz="2000">
                <a:solidFill>
                  <a:schemeClr val="accent1"/>
                </a:solidFill>
                <a:latin typeface="Audiowide"/>
                <a:ea typeface="Audiowide"/>
                <a:cs typeface="Audiowide"/>
                <a:sym typeface="Audiowide"/>
              </a:defRPr>
            </a:lvl1pPr>
            <a:lvl2pPr lvl="1" algn="r" rtl="0">
              <a:spcBef>
                <a:spcPts val="0"/>
              </a:spcBef>
              <a:spcAft>
                <a:spcPts val="0"/>
              </a:spcAft>
              <a:buNone/>
              <a:defRPr sz="2000">
                <a:solidFill>
                  <a:schemeClr val="accent1"/>
                </a:solidFill>
                <a:latin typeface="Audiowide"/>
                <a:ea typeface="Audiowide"/>
                <a:cs typeface="Audiowide"/>
                <a:sym typeface="Audiowide"/>
              </a:defRPr>
            </a:lvl2pPr>
            <a:lvl3pPr lvl="2" algn="r" rtl="0">
              <a:spcBef>
                <a:spcPts val="0"/>
              </a:spcBef>
              <a:spcAft>
                <a:spcPts val="0"/>
              </a:spcAft>
              <a:buNone/>
              <a:defRPr sz="2000">
                <a:solidFill>
                  <a:schemeClr val="accent1"/>
                </a:solidFill>
                <a:latin typeface="Audiowide"/>
                <a:ea typeface="Audiowide"/>
                <a:cs typeface="Audiowide"/>
                <a:sym typeface="Audiowide"/>
              </a:defRPr>
            </a:lvl3pPr>
            <a:lvl4pPr lvl="3" algn="r" rtl="0">
              <a:spcBef>
                <a:spcPts val="0"/>
              </a:spcBef>
              <a:spcAft>
                <a:spcPts val="0"/>
              </a:spcAft>
              <a:buNone/>
              <a:defRPr sz="2000">
                <a:solidFill>
                  <a:schemeClr val="accent1"/>
                </a:solidFill>
                <a:latin typeface="Audiowide"/>
                <a:ea typeface="Audiowide"/>
                <a:cs typeface="Audiowide"/>
                <a:sym typeface="Audiowide"/>
              </a:defRPr>
            </a:lvl4pPr>
            <a:lvl5pPr lvl="4" algn="r" rtl="0">
              <a:spcBef>
                <a:spcPts val="0"/>
              </a:spcBef>
              <a:spcAft>
                <a:spcPts val="0"/>
              </a:spcAft>
              <a:buNone/>
              <a:defRPr sz="2000">
                <a:solidFill>
                  <a:schemeClr val="accent1"/>
                </a:solidFill>
                <a:latin typeface="Audiowide"/>
                <a:ea typeface="Audiowide"/>
                <a:cs typeface="Audiowide"/>
                <a:sym typeface="Audiowide"/>
              </a:defRPr>
            </a:lvl5pPr>
            <a:lvl6pPr lvl="5" algn="r" rtl="0">
              <a:spcBef>
                <a:spcPts val="0"/>
              </a:spcBef>
              <a:spcAft>
                <a:spcPts val="0"/>
              </a:spcAft>
              <a:buNone/>
              <a:defRPr sz="2000">
                <a:solidFill>
                  <a:schemeClr val="accent1"/>
                </a:solidFill>
                <a:latin typeface="Audiowide"/>
                <a:ea typeface="Audiowide"/>
                <a:cs typeface="Audiowide"/>
                <a:sym typeface="Audiowide"/>
              </a:defRPr>
            </a:lvl6pPr>
            <a:lvl7pPr lvl="6" algn="r" rtl="0">
              <a:spcBef>
                <a:spcPts val="0"/>
              </a:spcBef>
              <a:spcAft>
                <a:spcPts val="0"/>
              </a:spcAft>
              <a:buNone/>
              <a:defRPr sz="2000">
                <a:solidFill>
                  <a:schemeClr val="accent1"/>
                </a:solidFill>
                <a:latin typeface="Audiowide"/>
                <a:ea typeface="Audiowide"/>
                <a:cs typeface="Audiowide"/>
                <a:sym typeface="Audiowide"/>
              </a:defRPr>
            </a:lvl7pPr>
            <a:lvl8pPr lvl="7" algn="r" rtl="0">
              <a:spcBef>
                <a:spcPts val="0"/>
              </a:spcBef>
              <a:spcAft>
                <a:spcPts val="0"/>
              </a:spcAft>
              <a:buNone/>
              <a:defRPr sz="2000">
                <a:solidFill>
                  <a:schemeClr val="accent1"/>
                </a:solidFill>
                <a:latin typeface="Audiowide"/>
                <a:ea typeface="Audiowide"/>
                <a:cs typeface="Audiowide"/>
                <a:sym typeface="Audiowide"/>
              </a:defRPr>
            </a:lvl8pPr>
            <a:lvl9pPr lvl="8" algn="r" rtl="0">
              <a:spcBef>
                <a:spcPts val="0"/>
              </a:spcBef>
              <a:spcAft>
                <a:spcPts val="0"/>
              </a:spcAft>
              <a:buNone/>
              <a:defRPr sz="2000">
                <a:solidFill>
                  <a:schemeClr val="accent1"/>
                </a:solidFill>
                <a:latin typeface="Audiowide"/>
                <a:ea typeface="Audiowide"/>
                <a:cs typeface="Audiowide"/>
                <a:sym typeface="Audiowide"/>
              </a:defRPr>
            </a:lvl9pPr>
          </a:lstStyle>
          <a:p>
            <a:endParaRPr/>
          </a:p>
        </p:txBody>
      </p:sp>
      <p:sp>
        <p:nvSpPr>
          <p:cNvPr id="1573" name="Google Shape;1573;p162"/>
          <p:cNvSpPr txBox="1">
            <a:spLocks noGrp="1"/>
          </p:cNvSpPr>
          <p:nvPr>
            <p:ph type="subTitle" idx="8"/>
          </p:nvPr>
        </p:nvSpPr>
        <p:spPr>
          <a:xfrm>
            <a:off x="4708753" y="3462836"/>
            <a:ext cx="2326200" cy="4845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a:solidFill>
                  <a:schemeClr val="lt1"/>
                </a:solidFill>
              </a:defRPr>
            </a:lvl1pPr>
            <a:lvl2pPr lvl="1" algn="r" rtl="0">
              <a:spcBef>
                <a:spcPts val="0"/>
              </a:spcBef>
              <a:spcAft>
                <a:spcPts val="0"/>
              </a:spcAft>
              <a:buNone/>
              <a:defRPr>
                <a:solidFill>
                  <a:schemeClr val="lt1"/>
                </a:solidFill>
              </a:defRPr>
            </a:lvl2pPr>
            <a:lvl3pPr lvl="2" algn="r" rtl="0">
              <a:spcBef>
                <a:spcPts val="0"/>
              </a:spcBef>
              <a:spcAft>
                <a:spcPts val="0"/>
              </a:spcAft>
              <a:buNone/>
              <a:defRPr>
                <a:solidFill>
                  <a:schemeClr val="lt1"/>
                </a:solidFill>
              </a:defRPr>
            </a:lvl3pPr>
            <a:lvl4pPr lvl="3" algn="r" rtl="0">
              <a:spcBef>
                <a:spcPts val="0"/>
              </a:spcBef>
              <a:spcAft>
                <a:spcPts val="0"/>
              </a:spcAft>
              <a:buNone/>
              <a:defRPr>
                <a:solidFill>
                  <a:schemeClr val="lt1"/>
                </a:solidFill>
              </a:defRPr>
            </a:lvl4pPr>
            <a:lvl5pPr lvl="4" algn="r" rtl="0">
              <a:spcBef>
                <a:spcPts val="0"/>
              </a:spcBef>
              <a:spcAft>
                <a:spcPts val="0"/>
              </a:spcAft>
              <a:buNone/>
              <a:defRPr>
                <a:solidFill>
                  <a:schemeClr val="lt1"/>
                </a:solidFill>
              </a:defRPr>
            </a:lvl5pPr>
            <a:lvl6pPr lvl="5" algn="r" rtl="0">
              <a:spcBef>
                <a:spcPts val="0"/>
              </a:spcBef>
              <a:spcAft>
                <a:spcPts val="0"/>
              </a:spcAft>
              <a:buNone/>
              <a:defRPr>
                <a:solidFill>
                  <a:schemeClr val="lt1"/>
                </a:solidFill>
              </a:defRPr>
            </a:lvl6pPr>
            <a:lvl7pPr lvl="6" algn="r" rtl="0">
              <a:spcBef>
                <a:spcPts val="0"/>
              </a:spcBef>
              <a:spcAft>
                <a:spcPts val="0"/>
              </a:spcAft>
              <a:buNone/>
              <a:defRPr>
                <a:solidFill>
                  <a:schemeClr val="lt1"/>
                </a:solidFill>
              </a:defRPr>
            </a:lvl7pPr>
            <a:lvl8pPr lvl="7" algn="r" rtl="0">
              <a:spcBef>
                <a:spcPts val="0"/>
              </a:spcBef>
              <a:spcAft>
                <a:spcPts val="0"/>
              </a:spcAft>
              <a:buNone/>
              <a:defRPr>
                <a:solidFill>
                  <a:schemeClr val="lt1"/>
                </a:solidFill>
              </a:defRPr>
            </a:lvl8pPr>
            <a:lvl9pPr lvl="8" algn="r" rtl="0">
              <a:spcBef>
                <a:spcPts val="0"/>
              </a:spcBef>
              <a:spcAft>
                <a:spcPts val="0"/>
              </a:spcAft>
              <a:buNone/>
              <a:defRPr>
                <a:solidFill>
                  <a:schemeClr val="lt1"/>
                </a:solidFill>
              </a:defRPr>
            </a:lvl9pPr>
          </a:lstStyle>
          <a:p>
            <a:endParaRPr/>
          </a:p>
        </p:txBody>
      </p:sp>
      <p:sp>
        <p:nvSpPr>
          <p:cNvPr id="1574" name="Google Shape;1574;p162"/>
          <p:cNvSpPr txBox="1">
            <a:spLocks noGrp="1"/>
          </p:cNvSpPr>
          <p:nvPr>
            <p:ph type="title"/>
          </p:nvPr>
        </p:nvSpPr>
        <p:spPr>
          <a:xfrm>
            <a:off x="718150" y="540000"/>
            <a:ext cx="77058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pic>
        <p:nvPicPr>
          <p:cNvPr id="1575" name="Google Shape;1575;p162"/>
          <p:cNvPicPr preferRelativeResize="0"/>
          <p:nvPr/>
        </p:nvPicPr>
        <p:blipFill rotWithShape="1">
          <a:blip r:embed="rId3">
            <a:alphaModFix amt="75000"/>
          </a:blip>
          <a:srcRect l="23664" t="13299"/>
          <a:stretch/>
        </p:blipFill>
        <p:spPr>
          <a:xfrm>
            <a:off x="-142875" y="-308600"/>
            <a:ext cx="4171950" cy="2933699"/>
          </a:xfrm>
          <a:prstGeom prst="rect">
            <a:avLst/>
          </a:prstGeom>
          <a:noFill/>
          <a:ln>
            <a:noFill/>
          </a:ln>
        </p:spPr>
      </p:pic>
      <p:pic>
        <p:nvPicPr>
          <p:cNvPr id="1576" name="Google Shape;1576;p162"/>
          <p:cNvPicPr preferRelativeResize="0"/>
          <p:nvPr/>
        </p:nvPicPr>
        <p:blipFill rotWithShape="1">
          <a:blip r:embed="rId3">
            <a:alphaModFix amt="75000"/>
          </a:blip>
          <a:srcRect l="21334" t="3883"/>
          <a:stretch/>
        </p:blipFill>
        <p:spPr>
          <a:xfrm rot="-10799995">
            <a:off x="5587300" y="2451302"/>
            <a:ext cx="3747200" cy="2835070"/>
          </a:xfrm>
          <a:prstGeom prst="rect">
            <a:avLst/>
          </a:prstGeom>
          <a:noFill/>
          <a:ln>
            <a:noFill/>
          </a:ln>
        </p:spPr>
      </p:pic>
    </p:spTree>
  </p:cSld>
  <p:clrMapOvr>
    <a:masterClrMapping/>
  </p:clrMapOvr>
</p:sldLayout>
</file>

<file path=ppt/slideLayouts/slideLayout156.xml><?xml version="1.0" encoding="utf-8"?>
<p:sldLayout xmlns:a="http://schemas.openxmlformats.org/drawingml/2006/main" xmlns:r="http://schemas.openxmlformats.org/officeDocument/2006/relationships" xmlns:p="http://schemas.openxmlformats.org/presentationml/2006/main" matchingName="Title and six columns">
  <p:cSld name="CUSTOM_5">
    <p:spTree>
      <p:nvGrpSpPr>
        <p:cNvPr id="1" name="Shape 1577"/>
        <p:cNvGrpSpPr/>
        <p:nvPr/>
      </p:nvGrpSpPr>
      <p:grpSpPr>
        <a:xfrm>
          <a:off x="0" y="0"/>
          <a:ext cx="0" cy="0"/>
          <a:chOff x="0" y="0"/>
          <a:chExt cx="0" cy="0"/>
        </a:xfrm>
      </p:grpSpPr>
      <p:pic>
        <p:nvPicPr>
          <p:cNvPr id="1578" name="Google Shape;1578;p163"/>
          <p:cNvPicPr preferRelativeResize="0"/>
          <p:nvPr/>
        </p:nvPicPr>
        <p:blipFill rotWithShape="1">
          <a:blip r:embed="rId2">
            <a:alphaModFix/>
          </a:blip>
          <a:srcRect t="1620" b="17753"/>
          <a:stretch/>
        </p:blipFill>
        <p:spPr>
          <a:xfrm>
            <a:off x="-181700" y="-257175"/>
            <a:ext cx="9649551" cy="5667373"/>
          </a:xfrm>
          <a:prstGeom prst="rect">
            <a:avLst/>
          </a:prstGeom>
          <a:noFill/>
          <a:ln>
            <a:noFill/>
          </a:ln>
        </p:spPr>
      </p:pic>
      <p:sp>
        <p:nvSpPr>
          <p:cNvPr id="1579" name="Google Shape;1579;p163"/>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1580;p163"/>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1581;p163"/>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582;p163"/>
          <p:cNvSpPr txBox="1">
            <a:spLocks noGrp="1"/>
          </p:cNvSpPr>
          <p:nvPr>
            <p:ph type="title"/>
          </p:nvPr>
        </p:nvSpPr>
        <p:spPr>
          <a:xfrm>
            <a:off x="720000" y="1748246"/>
            <a:ext cx="2423100" cy="426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000"/>
              <a:buNone/>
              <a:defRPr sz="2200">
                <a:solidFill>
                  <a:schemeClr val="accent1"/>
                </a:solidFill>
              </a:defRPr>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1583" name="Google Shape;1583;p163"/>
          <p:cNvSpPr txBox="1">
            <a:spLocks noGrp="1"/>
          </p:cNvSpPr>
          <p:nvPr>
            <p:ph type="subTitle" idx="1"/>
          </p:nvPr>
        </p:nvSpPr>
        <p:spPr>
          <a:xfrm>
            <a:off x="720204" y="2019748"/>
            <a:ext cx="24231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584" name="Google Shape;1584;p163"/>
          <p:cNvSpPr txBox="1">
            <a:spLocks noGrp="1"/>
          </p:cNvSpPr>
          <p:nvPr>
            <p:ph type="title" idx="2"/>
          </p:nvPr>
        </p:nvSpPr>
        <p:spPr>
          <a:xfrm>
            <a:off x="3368276" y="1748246"/>
            <a:ext cx="2423100" cy="426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000"/>
              <a:buNone/>
              <a:defRPr sz="2200">
                <a:solidFill>
                  <a:schemeClr val="accent1"/>
                </a:solidFill>
              </a:defRPr>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1585" name="Google Shape;1585;p163"/>
          <p:cNvSpPr txBox="1">
            <a:spLocks noGrp="1"/>
          </p:cNvSpPr>
          <p:nvPr>
            <p:ph type="subTitle" idx="3"/>
          </p:nvPr>
        </p:nvSpPr>
        <p:spPr>
          <a:xfrm>
            <a:off x="3368275" y="2019748"/>
            <a:ext cx="24231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586" name="Google Shape;1586;p163"/>
          <p:cNvSpPr txBox="1">
            <a:spLocks noGrp="1"/>
          </p:cNvSpPr>
          <p:nvPr>
            <p:ph type="title" idx="4"/>
          </p:nvPr>
        </p:nvSpPr>
        <p:spPr>
          <a:xfrm>
            <a:off x="720204" y="3237376"/>
            <a:ext cx="2423100" cy="426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000"/>
              <a:buNone/>
              <a:defRPr sz="2200">
                <a:solidFill>
                  <a:schemeClr val="accent1"/>
                </a:solidFill>
              </a:defRPr>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1587" name="Google Shape;1587;p163"/>
          <p:cNvSpPr txBox="1">
            <a:spLocks noGrp="1"/>
          </p:cNvSpPr>
          <p:nvPr>
            <p:ph type="subTitle" idx="5"/>
          </p:nvPr>
        </p:nvSpPr>
        <p:spPr>
          <a:xfrm>
            <a:off x="720204" y="3509446"/>
            <a:ext cx="24231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588" name="Google Shape;1588;p163"/>
          <p:cNvSpPr txBox="1">
            <a:spLocks noGrp="1"/>
          </p:cNvSpPr>
          <p:nvPr>
            <p:ph type="title" idx="6"/>
          </p:nvPr>
        </p:nvSpPr>
        <p:spPr>
          <a:xfrm>
            <a:off x="3368276" y="3237376"/>
            <a:ext cx="2423100" cy="426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000"/>
              <a:buNone/>
              <a:defRPr sz="2200">
                <a:solidFill>
                  <a:schemeClr val="accent1"/>
                </a:solidFill>
              </a:defRPr>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1589" name="Google Shape;1589;p163"/>
          <p:cNvSpPr txBox="1">
            <a:spLocks noGrp="1"/>
          </p:cNvSpPr>
          <p:nvPr>
            <p:ph type="subTitle" idx="7"/>
          </p:nvPr>
        </p:nvSpPr>
        <p:spPr>
          <a:xfrm>
            <a:off x="3368275" y="3509446"/>
            <a:ext cx="24231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590" name="Google Shape;1590;p163"/>
          <p:cNvSpPr txBox="1">
            <a:spLocks noGrp="1"/>
          </p:cNvSpPr>
          <p:nvPr>
            <p:ph type="title" idx="8"/>
          </p:nvPr>
        </p:nvSpPr>
        <p:spPr>
          <a:xfrm>
            <a:off x="6000876" y="1748246"/>
            <a:ext cx="2423100" cy="426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000"/>
              <a:buNone/>
              <a:defRPr sz="2200">
                <a:solidFill>
                  <a:schemeClr val="accent1"/>
                </a:solidFill>
              </a:defRPr>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1591" name="Google Shape;1591;p163"/>
          <p:cNvSpPr txBox="1">
            <a:spLocks noGrp="1"/>
          </p:cNvSpPr>
          <p:nvPr>
            <p:ph type="subTitle" idx="9"/>
          </p:nvPr>
        </p:nvSpPr>
        <p:spPr>
          <a:xfrm>
            <a:off x="6000875" y="2019748"/>
            <a:ext cx="24231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592" name="Google Shape;1592;p163"/>
          <p:cNvSpPr txBox="1">
            <a:spLocks noGrp="1"/>
          </p:cNvSpPr>
          <p:nvPr>
            <p:ph type="title" idx="13"/>
          </p:nvPr>
        </p:nvSpPr>
        <p:spPr>
          <a:xfrm>
            <a:off x="6000876" y="3237376"/>
            <a:ext cx="2423100" cy="426900"/>
          </a:xfrm>
          <a:prstGeom prst="rect">
            <a:avLst/>
          </a:prstGeom>
        </p:spPr>
        <p:txBody>
          <a:bodyPr spcFirstLastPara="1" wrap="square" lIns="91425" tIns="91425" rIns="91425" bIns="91425" anchor="b" anchorCtr="0">
            <a:noAutofit/>
          </a:bodyPr>
          <a:lstStyle>
            <a:lvl1pPr lvl="0" algn="ctr" rtl="0">
              <a:lnSpc>
                <a:spcPct val="132352"/>
              </a:lnSpc>
              <a:spcBef>
                <a:spcPts val="0"/>
              </a:spcBef>
              <a:spcAft>
                <a:spcPts val="0"/>
              </a:spcAft>
              <a:buSzPts val="2000"/>
              <a:buNone/>
              <a:defRPr sz="2200">
                <a:solidFill>
                  <a:schemeClr val="accent1"/>
                </a:solidFill>
              </a:defRPr>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1593" name="Google Shape;1593;p163"/>
          <p:cNvSpPr txBox="1">
            <a:spLocks noGrp="1"/>
          </p:cNvSpPr>
          <p:nvPr>
            <p:ph type="subTitle" idx="14"/>
          </p:nvPr>
        </p:nvSpPr>
        <p:spPr>
          <a:xfrm>
            <a:off x="6000875" y="3509446"/>
            <a:ext cx="24231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594" name="Google Shape;1594;p163"/>
          <p:cNvSpPr txBox="1">
            <a:spLocks noGrp="1"/>
          </p:cNvSpPr>
          <p:nvPr>
            <p:ph type="title" idx="15"/>
          </p:nvPr>
        </p:nvSpPr>
        <p:spPr>
          <a:xfrm>
            <a:off x="718150" y="540000"/>
            <a:ext cx="77058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pic>
        <p:nvPicPr>
          <p:cNvPr id="1595" name="Google Shape;1595;p163"/>
          <p:cNvPicPr preferRelativeResize="0"/>
          <p:nvPr/>
        </p:nvPicPr>
        <p:blipFill rotWithShape="1">
          <a:blip r:embed="rId3">
            <a:alphaModFix amt="75000"/>
          </a:blip>
          <a:srcRect l="23147" t="15754"/>
          <a:stretch/>
        </p:blipFill>
        <p:spPr>
          <a:xfrm rot="5400000">
            <a:off x="5748539" y="489536"/>
            <a:ext cx="4351724" cy="2953549"/>
          </a:xfrm>
          <a:prstGeom prst="rect">
            <a:avLst/>
          </a:prstGeom>
          <a:noFill/>
          <a:ln>
            <a:noFill/>
          </a:ln>
        </p:spPr>
      </p:pic>
      <p:pic>
        <p:nvPicPr>
          <p:cNvPr id="1596" name="Google Shape;1596;p163"/>
          <p:cNvPicPr preferRelativeResize="0"/>
          <p:nvPr/>
        </p:nvPicPr>
        <p:blipFill rotWithShape="1">
          <a:blip r:embed="rId3">
            <a:alphaModFix amt="75000"/>
          </a:blip>
          <a:srcRect l="19672" t="17471"/>
          <a:stretch/>
        </p:blipFill>
        <p:spPr>
          <a:xfrm rot="-5399996">
            <a:off x="-957325" y="1514479"/>
            <a:ext cx="4633974" cy="2947919"/>
          </a:xfrm>
          <a:prstGeom prst="rect">
            <a:avLst/>
          </a:prstGeom>
          <a:noFill/>
          <a:ln>
            <a:noFill/>
          </a:ln>
        </p:spPr>
      </p:pic>
    </p:spTree>
  </p:cSld>
  <p:clrMapOvr>
    <a:masterClrMapping/>
  </p:clrMapOvr>
</p:sldLayout>
</file>

<file path=ppt/slideLayouts/slideLayout157.xml><?xml version="1.0" encoding="utf-8"?>
<p:sldLayout xmlns:a="http://schemas.openxmlformats.org/drawingml/2006/main" xmlns:r="http://schemas.openxmlformats.org/officeDocument/2006/relationships" xmlns:p="http://schemas.openxmlformats.org/presentationml/2006/main" matchingName="Numbers and text">
  <p:cSld name="CUSTOM_9">
    <p:spTree>
      <p:nvGrpSpPr>
        <p:cNvPr id="1" name="Shape 1597"/>
        <p:cNvGrpSpPr/>
        <p:nvPr/>
      </p:nvGrpSpPr>
      <p:grpSpPr>
        <a:xfrm>
          <a:off x="0" y="0"/>
          <a:ext cx="0" cy="0"/>
          <a:chOff x="0" y="0"/>
          <a:chExt cx="0" cy="0"/>
        </a:xfrm>
      </p:grpSpPr>
      <p:pic>
        <p:nvPicPr>
          <p:cNvPr id="1598" name="Google Shape;1598;p164"/>
          <p:cNvPicPr preferRelativeResize="0"/>
          <p:nvPr/>
        </p:nvPicPr>
        <p:blipFill rotWithShape="1">
          <a:blip r:embed="rId2">
            <a:alphaModFix/>
          </a:blip>
          <a:srcRect t="1620" b="17753"/>
          <a:stretch/>
        </p:blipFill>
        <p:spPr>
          <a:xfrm>
            <a:off x="-181700" y="-257175"/>
            <a:ext cx="9649551" cy="5667373"/>
          </a:xfrm>
          <a:prstGeom prst="rect">
            <a:avLst/>
          </a:prstGeom>
          <a:noFill/>
          <a:ln>
            <a:noFill/>
          </a:ln>
        </p:spPr>
      </p:pic>
      <p:sp>
        <p:nvSpPr>
          <p:cNvPr id="1599" name="Google Shape;1599;p164"/>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 name="Google Shape;1600;p164"/>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1601;p164"/>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164"/>
          <p:cNvSpPr txBox="1">
            <a:spLocks noGrp="1"/>
          </p:cNvSpPr>
          <p:nvPr>
            <p:ph type="title"/>
          </p:nvPr>
        </p:nvSpPr>
        <p:spPr>
          <a:xfrm>
            <a:off x="867750" y="3269200"/>
            <a:ext cx="1841400" cy="364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000"/>
              <a:buNone/>
              <a:defRPr sz="2000">
                <a:solidFill>
                  <a:schemeClr val="accent1"/>
                </a:solidFill>
              </a:defRPr>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1603" name="Google Shape;1603;p164"/>
          <p:cNvSpPr txBox="1">
            <a:spLocks noGrp="1"/>
          </p:cNvSpPr>
          <p:nvPr>
            <p:ph type="subTitle" idx="1"/>
          </p:nvPr>
        </p:nvSpPr>
        <p:spPr>
          <a:xfrm>
            <a:off x="867750" y="3500976"/>
            <a:ext cx="18414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604" name="Google Shape;1604;p164"/>
          <p:cNvSpPr txBox="1">
            <a:spLocks noGrp="1"/>
          </p:cNvSpPr>
          <p:nvPr>
            <p:ph type="title" idx="2"/>
          </p:nvPr>
        </p:nvSpPr>
        <p:spPr>
          <a:xfrm>
            <a:off x="3651596" y="3269200"/>
            <a:ext cx="1841400" cy="364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000"/>
              <a:buNone/>
              <a:defRPr sz="2000">
                <a:solidFill>
                  <a:schemeClr val="accent1"/>
                </a:solidFill>
              </a:defRPr>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1605" name="Google Shape;1605;p164"/>
          <p:cNvSpPr txBox="1">
            <a:spLocks noGrp="1"/>
          </p:cNvSpPr>
          <p:nvPr>
            <p:ph type="subTitle" idx="3"/>
          </p:nvPr>
        </p:nvSpPr>
        <p:spPr>
          <a:xfrm>
            <a:off x="3651596" y="3500976"/>
            <a:ext cx="18414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606" name="Google Shape;1606;p164"/>
          <p:cNvSpPr txBox="1">
            <a:spLocks noGrp="1"/>
          </p:cNvSpPr>
          <p:nvPr>
            <p:ph type="title" idx="4"/>
          </p:nvPr>
        </p:nvSpPr>
        <p:spPr>
          <a:xfrm>
            <a:off x="6434843" y="3269200"/>
            <a:ext cx="1841400" cy="364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000"/>
              <a:buNone/>
              <a:defRPr sz="2000">
                <a:solidFill>
                  <a:schemeClr val="accent1"/>
                </a:solidFill>
              </a:defRPr>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1607" name="Google Shape;1607;p164"/>
          <p:cNvSpPr txBox="1">
            <a:spLocks noGrp="1"/>
          </p:cNvSpPr>
          <p:nvPr>
            <p:ph type="subTitle" idx="5"/>
          </p:nvPr>
        </p:nvSpPr>
        <p:spPr>
          <a:xfrm>
            <a:off x="6434843" y="3500976"/>
            <a:ext cx="18414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608" name="Google Shape;1608;p164"/>
          <p:cNvSpPr txBox="1">
            <a:spLocks noGrp="1"/>
          </p:cNvSpPr>
          <p:nvPr>
            <p:ph type="title" idx="6" hasCustomPrompt="1"/>
          </p:nvPr>
        </p:nvSpPr>
        <p:spPr>
          <a:xfrm>
            <a:off x="1316850" y="1989375"/>
            <a:ext cx="943200" cy="5142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4800"/>
              <a:buNone/>
              <a:defRPr sz="2000">
                <a:solidFill>
                  <a:schemeClr val="accent1"/>
                </a:solidFill>
              </a:defRPr>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1609" name="Google Shape;1609;p164"/>
          <p:cNvSpPr txBox="1">
            <a:spLocks noGrp="1"/>
          </p:cNvSpPr>
          <p:nvPr>
            <p:ph type="title" idx="7" hasCustomPrompt="1"/>
          </p:nvPr>
        </p:nvSpPr>
        <p:spPr>
          <a:xfrm>
            <a:off x="4100400" y="1989375"/>
            <a:ext cx="943200" cy="5142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4800"/>
              <a:buNone/>
              <a:defRPr sz="2000">
                <a:solidFill>
                  <a:schemeClr val="accent1"/>
                </a:solidFill>
              </a:defRPr>
            </a:lvl1pPr>
            <a:lvl2pPr lvl="1" algn="ctr" rtl="0">
              <a:spcBef>
                <a:spcPts val="0"/>
              </a:spcBef>
              <a:spcAft>
                <a:spcPts val="0"/>
              </a:spcAft>
              <a:buClr>
                <a:schemeClr val="accent2"/>
              </a:buClr>
              <a:buSzPts val="4800"/>
              <a:buNone/>
              <a:defRPr sz="4800">
                <a:solidFill>
                  <a:schemeClr val="accent2"/>
                </a:solidFill>
              </a:defRPr>
            </a:lvl2pPr>
            <a:lvl3pPr lvl="2" algn="ctr" rtl="0">
              <a:spcBef>
                <a:spcPts val="0"/>
              </a:spcBef>
              <a:spcAft>
                <a:spcPts val="0"/>
              </a:spcAft>
              <a:buClr>
                <a:schemeClr val="accent2"/>
              </a:buClr>
              <a:buSzPts val="4800"/>
              <a:buNone/>
              <a:defRPr sz="4800">
                <a:solidFill>
                  <a:schemeClr val="accent2"/>
                </a:solidFill>
              </a:defRPr>
            </a:lvl3pPr>
            <a:lvl4pPr lvl="3" algn="ctr" rtl="0">
              <a:spcBef>
                <a:spcPts val="0"/>
              </a:spcBef>
              <a:spcAft>
                <a:spcPts val="0"/>
              </a:spcAft>
              <a:buClr>
                <a:schemeClr val="accent2"/>
              </a:buClr>
              <a:buSzPts val="4800"/>
              <a:buNone/>
              <a:defRPr sz="4800">
                <a:solidFill>
                  <a:schemeClr val="accent2"/>
                </a:solidFill>
              </a:defRPr>
            </a:lvl4pPr>
            <a:lvl5pPr lvl="4" algn="ctr" rtl="0">
              <a:spcBef>
                <a:spcPts val="0"/>
              </a:spcBef>
              <a:spcAft>
                <a:spcPts val="0"/>
              </a:spcAft>
              <a:buClr>
                <a:schemeClr val="accent2"/>
              </a:buClr>
              <a:buSzPts val="4800"/>
              <a:buNone/>
              <a:defRPr sz="4800">
                <a:solidFill>
                  <a:schemeClr val="accent2"/>
                </a:solidFill>
              </a:defRPr>
            </a:lvl5pPr>
            <a:lvl6pPr lvl="5" algn="ctr" rtl="0">
              <a:spcBef>
                <a:spcPts val="0"/>
              </a:spcBef>
              <a:spcAft>
                <a:spcPts val="0"/>
              </a:spcAft>
              <a:buClr>
                <a:schemeClr val="accent2"/>
              </a:buClr>
              <a:buSzPts val="4800"/>
              <a:buNone/>
              <a:defRPr sz="4800">
                <a:solidFill>
                  <a:schemeClr val="accent2"/>
                </a:solidFill>
              </a:defRPr>
            </a:lvl6pPr>
            <a:lvl7pPr lvl="6" algn="ctr" rtl="0">
              <a:spcBef>
                <a:spcPts val="0"/>
              </a:spcBef>
              <a:spcAft>
                <a:spcPts val="0"/>
              </a:spcAft>
              <a:buClr>
                <a:schemeClr val="accent2"/>
              </a:buClr>
              <a:buSzPts val="4800"/>
              <a:buNone/>
              <a:defRPr sz="4800">
                <a:solidFill>
                  <a:schemeClr val="accent2"/>
                </a:solidFill>
              </a:defRPr>
            </a:lvl7pPr>
            <a:lvl8pPr lvl="7" algn="ctr" rtl="0">
              <a:spcBef>
                <a:spcPts val="0"/>
              </a:spcBef>
              <a:spcAft>
                <a:spcPts val="0"/>
              </a:spcAft>
              <a:buClr>
                <a:schemeClr val="accent2"/>
              </a:buClr>
              <a:buSzPts val="4800"/>
              <a:buNone/>
              <a:defRPr sz="4800">
                <a:solidFill>
                  <a:schemeClr val="accent2"/>
                </a:solidFill>
              </a:defRPr>
            </a:lvl8pPr>
            <a:lvl9pPr lvl="8" algn="ctr" rtl="0">
              <a:spcBef>
                <a:spcPts val="0"/>
              </a:spcBef>
              <a:spcAft>
                <a:spcPts val="0"/>
              </a:spcAft>
              <a:buClr>
                <a:schemeClr val="accent2"/>
              </a:buClr>
              <a:buSzPts val="4800"/>
              <a:buNone/>
              <a:defRPr sz="4800">
                <a:solidFill>
                  <a:schemeClr val="accent2"/>
                </a:solidFill>
              </a:defRPr>
            </a:lvl9pPr>
          </a:lstStyle>
          <a:p>
            <a:r>
              <a:t>xx%</a:t>
            </a:r>
          </a:p>
        </p:txBody>
      </p:sp>
      <p:sp>
        <p:nvSpPr>
          <p:cNvPr id="1610" name="Google Shape;1610;p164"/>
          <p:cNvSpPr txBox="1">
            <a:spLocks noGrp="1"/>
          </p:cNvSpPr>
          <p:nvPr>
            <p:ph type="title" idx="8" hasCustomPrompt="1"/>
          </p:nvPr>
        </p:nvSpPr>
        <p:spPr>
          <a:xfrm>
            <a:off x="6883943" y="1989375"/>
            <a:ext cx="943200" cy="5142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4800"/>
              <a:buNone/>
              <a:defRPr sz="2000">
                <a:solidFill>
                  <a:schemeClr val="accent1"/>
                </a:solidFill>
              </a:defRPr>
            </a:lvl1pPr>
            <a:lvl2pPr lvl="1" algn="ctr" rtl="0">
              <a:spcBef>
                <a:spcPts val="0"/>
              </a:spcBef>
              <a:spcAft>
                <a:spcPts val="0"/>
              </a:spcAft>
              <a:buClr>
                <a:schemeClr val="accent2"/>
              </a:buClr>
              <a:buSzPts val="4800"/>
              <a:buNone/>
              <a:defRPr sz="4800">
                <a:solidFill>
                  <a:schemeClr val="accent2"/>
                </a:solidFill>
              </a:defRPr>
            </a:lvl2pPr>
            <a:lvl3pPr lvl="2" algn="ctr" rtl="0">
              <a:spcBef>
                <a:spcPts val="0"/>
              </a:spcBef>
              <a:spcAft>
                <a:spcPts val="0"/>
              </a:spcAft>
              <a:buClr>
                <a:schemeClr val="accent2"/>
              </a:buClr>
              <a:buSzPts val="4800"/>
              <a:buNone/>
              <a:defRPr sz="4800">
                <a:solidFill>
                  <a:schemeClr val="accent2"/>
                </a:solidFill>
              </a:defRPr>
            </a:lvl3pPr>
            <a:lvl4pPr lvl="3" algn="ctr" rtl="0">
              <a:spcBef>
                <a:spcPts val="0"/>
              </a:spcBef>
              <a:spcAft>
                <a:spcPts val="0"/>
              </a:spcAft>
              <a:buClr>
                <a:schemeClr val="accent2"/>
              </a:buClr>
              <a:buSzPts val="4800"/>
              <a:buNone/>
              <a:defRPr sz="4800">
                <a:solidFill>
                  <a:schemeClr val="accent2"/>
                </a:solidFill>
              </a:defRPr>
            </a:lvl4pPr>
            <a:lvl5pPr lvl="4" algn="ctr" rtl="0">
              <a:spcBef>
                <a:spcPts val="0"/>
              </a:spcBef>
              <a:spcAft>
                <a:spcPts val="0"/>
              </a:spcAft>
              <a:buClr>
                <a:schemeClr val="accent2"/>
              </a:buClr>
              <a:buSzPts val="4800"/>
              <a:buNone/>
              <a:defRPr sz="4800">
                <a:solidFill>
                  <a:schemeClr val="accent2"/>
                </a:solidFill>
              </a:defRPr>
            </a:lvl5pPr>
            <a:lvl6pPr lvl="5" algn="ctr" rtl="0">
              <a:spcBef>
                <a:spcPts val="0"/>
              </a:spcBef>
              <a:spcAft>
                <a:spcPts val="0"/>
              </a:spcAft>
              <a:buClr>
                <a:schemeClr val="accent2"/>
              </a:buClr>
              <a:buSzPts val="4800"/>
              <a:buNone/>
              <a:defRPr sz="4800">
                <a:solidFill>
                  <a:schemeClr val="accent2"/>
                </a:solidFill>
              </a:defRPr>
            </a:lvl6pPr>
            <a:lvl7pPr lvl="6" algn="ctr" rtl="0">
              <a:spcBef>
                <a:spcPts val="0"/>
              </a:spcBef>
              <a:spcAft>
                <a:spcPts val="0"/>
              </a:spcAft>
              <a:buClr>
                <a:schemeClr val="accent2"/>
              </a:buClr>
              <a:buSzPts val="4800"/>
              <a:buNone/>
              <a:defRPr sz="4800">
                <a:solidFill>
                  <a:schemeClr val="accent2"/>
                </a:solidFill>
              </a:defRPr>
            </a:lvl7pPr>
            <a:lvl8pPr lvl="7" algn="ctr" rtl="0">
              <a:spcBef>
                <a:spcPts val="0"/>
              </a:spcBef>
              <a:spcAft>
                <a:spcPts val="0"/>
              </a:spcAft>
              <a:buClr>
                <a:schemeClr val="accent2"/>
              </a:buClr>
              <a:buSzPts val="4800"/>
              <a:buNone/>
              <a:defRPr sz="4800">
                <a:solidFill>
                  <a:schemeClr val="accent2"/>
                </a:solidFill>
              </a:defRPr>
            </a:lvl8pPr>
            <a:lvl9pPr lvl="8" algn="ctr" rtl="0">
              <a:spcBef>
                <a:spcPts val="0"/>
              </a:spcBef>
              <a:spcAft>
                <a:spcPts val="0"/>
              </a:spcAft>
              <a:buClr>
                <a:schemeClr val="accent2"/>
              </a:buClr>
              <a:buSzPts val="4800"/>
              <a:buNone/>
              <a:defRPr sz="4800">
                <a:solidFill>
                  <a:schemeClr val="accent2"/>
                </a:solidFill>
              </a:defRPr>
            </a:lvl9pPr>
          </a:lstStyle>
          <a:p>
            <a:r>
              <a:t>xx%</a:t>
            </a:r>
          </a:p>
        </p:txBody>
      </p:sp>
      <p:sp>
        <p:nvSpPr>
          <p:cNvPr id="1611" name="Google Shape;1611;p164"/>
          <p:cNvSpPr txBox="1">
            <a:spLocks noGrp="1"/>
          </p:cNvSpPr>
          <p:nvPr>
            <p:ph type="title" idx="9"/>
          </p:nvPr>
        </p:nvSpPr>
        <p:spPr>
          <a:xfrm>
            <a:off x="718150" y="540000"/>
            <a:ext cx="77058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pic>
        <p:nvPicPr>
          <p:cNvPr id="1612" name="Google Shape;1612;p164"/>
          <p:cNvPicPr preferRelativeResize="0"/>
          <p:nvPr/>
        </p:nvPicPr>
        <p:blipFill rotWithShape="1">
          <a:blip r:embed="rId3">
            <a:alphaModFix amt="75000"/>
          </a:blip>
          <a:srcRect l="23312" t="17389"/>
          <a:stretch/>
        </p:blipFill>
        <p:spPr>
          <a:xfrm rot="5400000">
            <a:off x="5724725" y="522874"/>
            <a:ext cx="4342200" cy="2896400"/>
          </a:xfrm>
          <a:prstGeom prst="rect">
            <a:avLst/>
          </a:prstGeom>
          <a:noFill/>
          <a:ln>
            <a:noFill/>
          </a:ln>
        </p:spPr>
      </p:pic>
      <p:pic>
        <p:nvPicPr>
          <p:cNvPr id="1613" name="Google Shape;1613;p164"/>
          <p:cNvPicPr preferRelativeResize="0"/>
          <p:nvPr/>
        </p:nvPicPr>
        <p:blipFill rotWithShape="1">
          <a:blip r:embed="rId3">
            <a:alphaModFix amt="75000"/>
          </a:blip>
          <a:srcRect l="21488" t="20407"/>
          <a:stretch/>
        </p:blipFill>
        <p:spPr>
          <a:xfrm rot="-5399996">
            <a:off x="-852549" y="1514479"/>
            <a:ext cx="4529198" cy="2843144"/>
          </a:xfrm>
          <a:prstGeom prst="rect">
            <a:avLst/>
          </a:prstGeom>
          <a:noFill/>
          <a:ln>
            <a:noFill/>
          </a:ln>
        </p:spPr>
      </p:pic>
    </p:spTree>
  </p:cSld>
  <p:clrMapOvr>
    <a:masterClrMapping/>
  </p:clrMapOvr>
</p:sldLayout>
</file>

<file path=ppt/slideLayouts/slideLayout158.xml><?xml version="1.0" encoding="utf-8"?>
<p:sldLayout xmlns:a="http://schemas.openxmlformats.org/drawingml/2006/main" xmlns:r="http://schemas.openxmlformats.org/officeDocument/2006/relationships" xmlns:p="http://schemas.openxmlformats.org/presentationml/2006/main" matchingName="Title only 1">
  <p:cSld name="CUSTOM_7">
    <p:spTree>
      <p:nvGrpSpPr>
        <p:cNvPr id="1" name="Shape 1614"/>
        <p:cNvGrpSpPr/>
        <p:nvPr/>
      </p:nvGrpSpPr>
      <p:grpSpPr>
        <a:xfrm>
          <a:off x="0" y="0"/>
          <a:ext cx="0" cy="0"/>
          <a:chOff x="0" y="0"/>
          <a:chExt cx="0" cy="0"/>
        </a:xfrm>
      </p:grpSpPr>
      <p:pic>
        <p:nvPicPr>
          <p:cNvPr id="1615" name="Google Shape;1615;p165"/>
          <p:cNvPicPr preferRelativeResize="0"/>
          <p:nvPr/>
        </p:nvPicPr>
        <p:blipFill rotWithShape="1">
          <a:blip r:embed="rId2">
            <a:alphaModFix/>
          </a:blip>
          <a:srcRect t="1620" b="17753"/>
          <a:stretch/>
        </p:blipFill>
        <p:spPr>
          <a:xfrm>
            <a:off x="-181700" y="-257175"/>
            <a:ext cx="9649551" cy="5667373"/>
          </a:xfrm>
          <a:prstGeom prst="rect">
            <a:avLst/>
          </a:prstGeom>
          <a:noFill/>
          <a:ln>
            <a:noFill/>
          </a:ln>
        </p:spPr>
      </p:pic>
      <p:sp>
        <p:nvSpPr>
          <p:cNvPr id="1616" name="Google Shape;1616;p165"/>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1617;p165"/>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1618;p165"/>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 name="Google Shape;1619;p165"/>
          <p:cNvSpPr txBox="1">
            <a:spLocks noGrp="1"/>
          </p:cNvSpPr>
          <p:nvPr>
            <p:ph type="title"/>
          </p:nvPr>
        </p:nvSpPr>
        <p:spPr>
          <a:xfrm>
            <a:off x="721575" y="540775"/>
            <a:ext cx="7704000" cy="5727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pic>
        <p:nvPicPr>
          <p:cNvPr id="1620" name="Google Shape;1620;p165"/>
          <p:cNvPicPr preferRelativeResize="0"/>
          <p:nvPr/>
        </p:nvPicPr>
        <p:blipFill rotWithShape="1">
          <a:blip r:embed="rId3">
            <a:alphaModFix amt="75000"/>
          </a:blip>
          <a:srcRect l="26204"/>
          <a:stretch/>
        </p:blipFill>
        <p:spPr>
          <a:xfrm rot="-5400000">
            <a:off x="-785911" y="1937192"/>
            <a:ext cx="3611223" cy="3030000"/>
          </a:xfrm>
          <a:prstGeom prst="rect">
            <a:avLst/>
          </a:prstGeom>
          <a:noFill/>
          <a:ln>
            <a:noFill/>
          </a:ln>
        </p:spPr>
      </p:pic>
      <p:pic>
        <p:nvPicPr>
          <p:cNvPr id="1621" name="Google Shape;1621;p165"/>
          <p:cNvPicPr preferRelativeResize="0"/>
          <p:nvPr/>
        </p:nvPicPr>
        <p:blipFill rotWithShape="1">
          <a:blip r:embed="rId3">
            <a:alphaModFix amt="75000"/>
          </a:blip>
          <a:srcRect l="26335" t="537"/>
          <a:stretch/>
        </p:blipFill>
        <p:spPr>
          <a:xfrm rot="5400005">
            <a:off x="6372987" y="109689"/>
            <a:ext cx="3429100" cy="2866821"/>
          </a:xfrm>
          <a:prstGeom prst="rect">
            <a:avLst/>
          </a:prstGeom>
          <a:noFill/>
          <a:ln>
            <a:noFill/>
          </a:ln>
        </p:spPr>
      </p:pic>
    </p:spTree>
  </p:cSld>
  <p:clrMapOvr>
    <a:masterClrMapping/>
  </p:clrMapOvr>
</p:sldLayout>
</file>

<file path=ppt/slideLayouts/slideLayout159.xml><?xml version="1.0" encoding="utf-8"?>
<p:sldLayout xmlns:a="http://schemas.openxmlformats.org/drawingml/2006/main" xmlns:r="http://schemas.openxmlformats.org/officeDocument/2006/relationships" xmlns:p="http://schemas.openxmlformats.org/presentationml/2006/main" matchingName="Thanks">
  <p:cSld name="CUSTOM_8">
    <p:spTree>
      <p:nvGrpSpPr>
        <p:cNvPr id="1" name="Shape 1622"/>
        <p:cNvGrpSpPr/>
        <p:nvPr/>
      </p:nvGrpSpPr>
      <p:grpSpPr>
        <a:xfrm>
          <a:off x="0" y="0"/>
          <a:ext cx="0" cy="0"/>
          <a:chOff x="0" y="0"/>
          <a:chExt cx="0" cy="0"/>
        </a:xfrm>
      </p:grpSpPr>
      <p:pic>
        <p:nvPicPr>
          <p:cNvPr id="1623" name="Google Shape;1623;p166"/>
          <p:cNvPicPr preferRelativeResize="0"/>
          <p:nvPr/>
        </p:nvPicPr>
        <p:blipFill rotWithShape="1">
          <a:blip r:embed="rId2">
            <a:alphaModFix/>
          </a:blip>
          <a:srcRect t="1620" b="17753"/>
          <a:stretch/>
        </p:blipFill>
        <p:spPr>
          <a:xfrm>
            <a:off x="-181700" y="-257175"/>
            <a:ext cx="9649551" cy="5667373"/>
          </a:xfrm>
          <a:prstGeom prst="rect">
            <a:avLst/>
          </a:prstGeom>
          <a:noFill/>
          <a:ln>
            <a:noFill/>
          </a:ln>
        </p:spPr>
      </p:pic>
      <p:sp>
        <p:nvSpPr>
          <p:cNvPr id="1624" name="Google Shape;1624;p166"/>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5" name="Google Shape;1625;p166"/>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1626;p166"/>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 name="Google Shape;1627;p166"/>
          <p:cNvSpPr txBox="1">
            <a:spLocks noGrp="1"/>
          </p:cNvSpPr>
          <p:nvPr>
            <p:ph type="ctrTitle"/>
          </p:nvPr>
        </p:nvSpPr>
        <p:spPr>
          <a:xfrm>
            <a:off x="2243613" y="573100"/>
            <a:ext cx="4661700" cy="1155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5200"/>
              <a:buNone/>
              <a:defRPr sz="70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628" name="Google Shape;1628;p166"/>
          <p:cNvSpPr txBox="1">
            <a:spLocks noGrp="1"/>
          </p:cNvSpPr>
          <p:nvPr>
            <p:ph type="subTitle" idx="1"/>
          </p:nvPr>
        </p:nvSpPr>
        <p:spPr>
          <a:xfrm>
            <a:off x="2243625" y="1723300"/>
            <a:ext cx="4661700" cy="11556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1400"/>
              <a:buNone/>
              <a:defRPr sz="1600">
                <a:solidFill>
                  <a:schemeClr val="lt1"/>
                </a:solidFill>
              </a:defRPr>
            </a:lvl1pPr>
            <a:lvl2pPr lvl="1" algn="ctr" rtl="0">
              <a:lnSpc>
                <a:spcPct val="100000"/>
              </a:lnSpc>
              <a:spcBef>
                <a:spcPts val="0"/>
              </a:spcBef>
              <a:spcAft>
                <a:spcPts val="0"/>
              </a:spcAft>
              <a:buClr>
                <a:schemeClr val="lt1"/>
              </a:buClr>
              <a:buSzPts val="1800"/>
              <a:buNone/>
              <a:defRPr sz="1800">
                <a:solidFill>
                  <a:schemeClr val="lt1"/>
                </a:solidFill>
              </a:defRPr>
            </a:lvl2pPr>
            <a:lvl3pPr lvl="2" algn="ctr" rtl="0">
              <a:lnSpc>
                <a:spcPct val="100000"/>
              </a:lnSpc>
              <a:spcBef>
                <a:spcPts val="0"/>
              </a:spcBef>
              <a:spcAft>
                <a:spcPts val="0"/>
              </a:spcAft>
              <a:buClr>
                <a:schemeClr val="lt1"/>
              </a:buClr>
              <a:buSzPts val="1800"/>
              <a:buNone/>
              <a:defRPr sz="1800">
                <a:solidFill>
                  <a:schemeClr val="lt1"/>
                </a:solidFill>
              </a:defRPr>
            </a:lvl3pPr>
            <a:lvl4pPr lvl="3" algn="ctr" rtl="0">
              <a:lnSpc>
                <a:spcPct val="100000"/>
              </a:lnSpc>
              <a:spcBef>
                <a:spcPts val="0"/>
              </a:spcBef>
              <a:spcAft>
                <a:spcPts val="0"/>
              </a:spcAft>
              <a:buClr>
                <a:schemeClr val="lt1"/>
              </a:buClr>
              <a:buSzPts val="1800"/>
              <a:buNone/>
              <a:defRPr sz="1800">
                <a:solidFill>
                  <a:schemeClr val="lt1"/>
                </a:solidFill>
              </a:defRPr>
            </a:lvl4pPr>
            <a:lvl5pPr lvl="4" algn="ctr" rtl="0">
              <a:lnSpc>
                <a:spcPct val="100000"/>
              </a:lnSpc>
              <a:spcBef>
                <a:spcPts val="0"/>
              </a:spcBef>
              <a:spcAft>
                <a:spcPts val="0"/>
              </a:spcAft>
              <a:buClr>
                <a:schemeClr val="lt1"/>
              </a:buClr>
              <a:buSzPts val="1800"/>
              <a:buNone/>
              <a:defRPr sz="1800">
                <a:solidFill>
                  <a:schemeClr val="lt1"/>
                </a:solidFill>
              </a:defRPr>
            </a:lvl5pPr>
            <a:lvl6pPr lvl="5" algn="ctr" rtl="0">
              <a:lnSpc>
                <a:spcPct val="100000"/>
              </a:lnSpc>
              <a:spcBef>
                <a:spcPts val="0"/>
              </a:spcBef>
              <a:spcAft>
                <a:spcPts val="0"/>
              </a:spcAft>
              <a:buClr>
                <a:schemeClr val="lt1"/>
              </a:buClr>
              <a:buSzPts val="1800"/>
              <a:buNone/>
              <a:defRPr sz="1800">
                <a:solidFill>
                  <a:schemeClr val="lt1"/>
                </a:solidFill>
              </a:defRPr>
            </a:lvl6pPr>
            <a:lvl7pPr lvl="6" algn="ctr" rtl="0">
              <a:lnSpc>
                <a:spcPct val="100000"/>
              </a:lnSpc>
              <a:spcBef>
                <a:spcPts val="0"/>
              </a:spcBef>
              <a:spcAft>
                <a:spcPts val="0"/>
              </a:spcAft>
              <a:buClr>
                <a:schemeClr val="lt1"/>
              </a:buClr>
              <a:buSzPts val="1800"/>
              <a:buNone/>
              <a:defRPr sz="1800">
                <a:solidFill>
                  <a:schemeClr val="lt1"/>
                </a:solidFill>
              </a:defRPr>
            </a:lvl7pPr>
            <a:lvl8pPr lvl="7" algn="ctr" rtl="0">
              <a:lnSpc>
                <a:spcPct val="100000"/>
              </a:lnSpc>
              <a:spcBef>
                <a:spcPts val="0"/>
              </a:spcBef>
              <a:spcAft>
                <a:spcPts val="0"/>
              </a:spcAft>
              <a:buClr>
                <a:schemeClr val="lt1"/>
              </a:buClr>
              <a:buSzPts val="1800"/>
              <a:buNone/>
              <a:defRPr sz="1800">
                <a:solidFill>
                  <a:schemeClr val="lt1"/>
                </a:solidFill>
              </a:defRPr>
            </a:lvl8pPr>
            <a:lvl9pPr lvl="8" algn="ctr" rtl="0">
              <a:lnSpc>
                <a:spcPct val="100000"/>
              </a:lnSpc>
              <a:spcBef>
                <a:spcPts val="0"/>
              </a:spcBef>
              <a:spcAft>
                <a:spcPts val="0"/>
              </a:spcAft>
              <a:buClr>
                <a:schemeClr val="lt1"/>
              </a:buClr>
              <a:buSzPts val="1800"/>
              <a:buNone/>
              <a:defRPr sz="1800">
                <a:solidFill>
                  <a:schemeClr val="lt1"/>
                </a:solidFill>
              </a:defRPr>
            </a:lvl9pPr>
          </a:lstStyle>
          <a:p>
            <a:endParaRPr/>
          </a:p>
        </p:txBody>
      </p:sp>
      <p:sp>
        <p:nvSpPr>
          <p:cNvPr id="1629" name="Google Shape;1629;p166"/>
          <p:cNvSpPr txBox="1"/>
          <p:nvPr/>
        </p:nvSpPr>
        <p:spPr>
          <a:xfrm>
            <a:off x="2072100" y="4182850"/>
            <a:ext cx="4999800" cy="420600"/>
          </a:xfrm>
          <a:prstGeom prst="rect">
            <a:avLst/>
          </a:prstGeom>
          <a:noFill/>
          <a:ln>
            <a:noFill/>
          </a:ln>
        </p:spPr>
        <p:txBody>
          <a:bodyPr spcFirstLastPara="1" wrap="square" lIns="91425" tIns="0" rIns="0" bIns="0" anchor="b" anchorCtr="0">
            <a:noAutofit/>
          </a:bodyPr>
          <a:lstStyle/>
          <a:p>
            <a:pPr marL="0" lvl="0" indent="0" algn="ctr" rtl="0">
              <a:lnSpc>
                <a:spcPct val="100000"/>
              </a:lnSpc>
              <a:spcBef>
                <a:spcPts val="300"/>
              </a:spcBef>
              <a:spcAft>
                <a:spcPts val="0"/>
              </a:spcAft>
              <a:buNone/>
            </a:pPr>
            <a:r>
              <a:rPr lang="en" sz="1200">
                <a:solidFill>
                  <a:schemeClr val="lt1"/>
                </a:solidFill>
                <a:latin typeface="Karla"/>
                <a:ea typeface="Karla"/>
                <a:cs typeface="Karla"/>
                <a:sym typeface="Karla"/>
              </a:rPr>
              <a:t>CREDITS: This presentation template was created by </a:t>
            </a:r>
            <a:r>
              <a:rPr lang="en" sz="1200" b="1">
                <a:solidFill>
                  <a:schemeClr val="lt1"/>
                </a:solidFill>
                <a:uFill>
                  <a:noFill/>
                </a:uFill>
                <a:latin typeface="Karla"/>
                <a:ea typeface="Karla"/>
                <a:cs typeface="Karla"/>
                <a:sym typeface="Karla"/>
                <a:hlinkClick r:id="rId3">
                  <a:extLst>
                    <a:ext uri="{A12FA001-AC4F-418D-AE19-62706E023703}">
                      <ahyp:hlinkClr xmlns:ahyp="http://schemas.microsoft.com/office/drawing/2018/hyperlinkcolor" val="tx"/>
                    </a:ext>
                  </a:extLst>
                </a:hlinkClick>
              </a:rPr>
              <a:t>Slidesgo</a:t>
            </a:r>
            <a:r>
              <a:rPr lang="en" sz="1200">
                <a:solidFill>
                  <a:schemeClr val="lt1"/>
                </a:solidFill>
                <a:latin typeface="Karla"/>
                <a:ea typeface="Karla"/>
                <a:cs typeface="Karla"/>
                <a:sym typeface="Karla"/>
              </a:rPr>
              <a:t>, and includes icons by </a:t>
            </a:r>
            <a:r>
              <a:rPr lang="en" sz="1200" b="1">
                <a:solidFill>
                  <a:schemeClr val="lt1"/>
                </a:solidFill>
                <a:uFill>
                  <a:noFill/>
                </a:uFill>
                <a:latin typeface="Karla"/>
                <a:ea typeface="Karla"/>
                <a:cs typeface="Karla"/>
                <a:sym typeface="Karla"/>
                <a:hlinkClick r:id="rId4">
                  <a:extLst>
                    <a:ext uri="{A12FA001-AC4F-418D-AE19-62706E023703}">
                      <ahyp:hlinkClr xmlns:ahyp="http://schemas.microsoft.com/office/drawing/2018/hyperlinkcolor" val="tx"/>
                    </a:ext>
                  </a:extLst>
                </a:hlinkClick>
              </a:rPr>
              <a:t>Flaticon</a:t>
            </a:r>
            <a:r>
              <a:rPr lang="en" sz="1200">
                <a:solidFill>
                  <a:schemeClr val="lt1"/>
                </a:solidFill>
                <a:latin typeface="Karla"/>
                <a:ea typeface="Karla"/>
                <a:cs typeface="Karla"/>
                <a:sym typeface="Karla"/>
              </a:rPr>
              <a:t> and infographics &amp; images by </a:t>
            </a:r>
            <a:r>
              <a:rPr lang="en" sz="1200" b="1">
                <a:solidFill>
                  <a:schemeClr val="lt1"/>
                </a:solidFill>
                <a:uFill>
                  <a:noFill/>
                </a:uFill>
                <a:latin typeface="Karla"/>
                <a:ea typeface="Karla"/>
                <a:cs typeface="Karla"/>
                <a:sym typeface="Karla"/>
                <a:hlinkClick r:id="rId5">
                  <a:extLst>
                    <a:ext uri="{A12FA001-AC4F-418D-AE19-62706E023703}">
                      <ahyp:hlinkClr xmlns:ahyp="http://schemas.microsoft.com/office/drawing/2018/hyperlinkcolor" val="tx"/>
                    </a:ext>
                  </a:extLst>
                </a:hlinkClick>
              </a:rPr>
              <a:t>Freepik</a:t>
            </a:r>
            <a:endParaRPr sz="1200" b="1">
              <a:solidFill>
                <a:schemeClr val="lt1"/>
              </a:solidFill>
              <a:latin typeface="Karla"/>
              <a:ea typeface="Karla"/>
              <a:cs typeface="Karla"/>
              <a:sym typeface="Karla"/>
            </a:endParaRPr>
          </a:p>
        </p:txBody>
      </p:sp>
      <p:pic>
        <p:nvPicPr>
          <p:cNvPr id="1630" name="Google Shape;1630;p166"/>
          <p:cNvPicPr preferRelativeResize="0"/>
          <p:nvPr/>
        </p:nvPicPr>
        <p:blipFill rotWithShape="1">
          <a:blip r:embed="rId6">
            <a:alphaModFix amt="75000"/>
          </a:blip>
          <a:srcRect l="18320"/>
          <a:stretch/>
        </p:blipFill>
        <p:spPr>
          <a:xfrm rot="5400000">
            <a:off x="5077976" y="347474"/>
            <a:ext cx="5076823" cy="3848475"/>
          </a:xfrm>
          <a:prstGeom prst="rect">
            <a:avLst/>
          </a:prstGeom>
          <a:noFill/>
          <a:ln>
            <a:noFill/>
          </a:ln>
        </p:spPr>
      </p:pic>
      <p:pic>
        <p:nvPicPr>
          <p:cNvPr id="1631" name="Google Shape;1631;p166"/>
          <p:cNvPicPr preferRelativeResize="0"/>
          <p:nvPr/>
        </p:nvPicPr>
        <p:blipFill rotWithShape="1">
          <a:blip r:embed="rId6">
            <a:alphaModFix amt="75000"/>
          </a:blip>
          <a:srcRect l="14258" t="537"/>
          <a:stretch/>
        </p:blipFill>
        <p:spPr>
          <a:xfrm rot="-5399997">
            <a:off x="-1076912" y="756716"/>
            <a:ext cx="5372099" cy="3858670"/>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3"/>
        <p:cNvGrpSpPr/>
        <p:nvPr/>
      </p:nvGrpSpPr>
      <p:grpSpPr>
        <a:xfrm>
          <a:off x="0" y="0"/>
          <a:ext cx="0" cy="0"/>
          <a:chOff x="0" y="0"/>
          <a:chExt cx="0" cy="0"/>
        </a:xfrm>
      </p:grpSpPr>
      <p:pic>
        <p:nvPicPr>
          <p:cNvPr id="94" name="Google Shape;94;p18"/>
          <p:cNvPicPr preferRelativeResize="0"/>
          <p:nvPr/>
        </p:nvPicPr>
        <p:blipFill rotWithShape="1">
          <a:blip r:embed="rId2">
            <a:alphaModFix/>
          </a:blip>
          <a:srcRect t="1620" b="17753"/>
          <a:stretch/>
        </p:blipFill>
        <p:spPr>
          <a:xfrm>
            <a:off x="-181700" y="-257175"/>
            <a:ext cx="9649551" cy="5667373"/>
          </a:xfrm>
          <a:prstGeom prst="rect">
            <a:avLst/>
          </a:prstGeom>
          <a:noFill/>
          <a:ln>
            <a:noFill/>
          </a:ln>
        </p:spPr>
      </p:pic>
      <p:sp>
        <p:nvSpPr>
          <p:cNvPr id="95" name="Google Shape;95;p18"/>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8"/>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8"/>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8"/>
          <p:cNvSpPr txBox="1">
            <a:spLocks noGrp="1"/>
          </p:cNvSpPr>
          <p:nvPr>
            <p:ph type="title"/>
          </p:nvPr>
        </p:nvSpPr>
        <p:spPr>
          <a:xfrm>
            <a:off x="718150" y="540000"/>
            <a:ext cx="77058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pic>
        <p:nvPicPr>
          <p:cNvPr id="99" name="Google Shape;99;p18"/>
          <p:cNvPicPr preferRelativeResize="0"/>
          <p:nvPr/>
        </p:nvPicPr>
        <p:blipFill rotWithShape="1">
          <a:blip r:embed="rId3">
            <a:alphaModFix amt="75000"/>
          </a:blip>
          <a:srcRect l="24087" t="19903"/>
          <a:stretch/>
        </p:blipFill>
        <p:spPr>
          <a:xfrm>
            <a:off x="-104775" y="-85500"/>
            <a:ext cx="3714749" cy="2426851"/>
          </a:xfrm>
          <a:prstGeom prst="rect">
            <a:avLst/>
          </a:prstGeom>
          <a:noFill/>
          <a:ln>
            <a:noFill/>
          </a:ln>
        </p:spPr>
      </p:pic>
      <p:pic>
        <p:nvPicPr>
          <p:cNvPr id="100" name="Google Shape;100;p18"/>
          <p:cNvPicPr preferRelativeResize="0"/>
          <p:nvPr/>
        </p:nvPicPr>
        <p:blipFill rotWithShape="1">
          <a:blip r:embed="rId3">
            <a:alphaModFix amt="75000"/>
          </a:blip>
          <a:srcRect l="22039" t="14089"/>
          <a:stretch/>
        </p:blipFill>
        <p:spPr>
          <a:xfrm rot="-10799995">
            <a:off x="5705475" y="2752926"/>
            <a:ext cx="3629025" cy="2476296"/>
          </a:xfrm>
          <a:prstGeom prst="rect">
            <a:avLst/>
          </a:prstGeom>
          <a:noFill/>
          <a:ln>
            <a:noFill/>
          </a:ln>
        </p:spPr>
      </p:pic>
    </p:spTree>
  </p:cSld>
  <p:clrMapOvr>
    <a:masterClrMapping/>
  </p:clrMapOvr>
</p:sldLayout>
</file>

<file path=ppt/slideLayouts/slideLayout160.xml><?xml version="1.0" encoding="utf-8"?>
<p:sldLayout xmlns:a="http://schemas.openxmlformats.org/drawingml/2006/main" xmlns:r="http://schemas.openxmlformats.org/officeDocument/2006/relationships" xmlns:p="http://schemas.openxmlformats.org/presentationml/2006/main" matchingName="Background">
  <p:cSld name="CUSTOM_18">
    <p:spTree>
      <p:nvGrpSpPr>
        <p:cNvPr id="1" name="Shape 1632"/>
        <p:cNvGrpSpPr/>
        <p:nvPr/>
      </p:nvGrpSpPr>
      <p:grpSpPr>
        <a:xfrm>
          <a:off x="0" y="0"/>
          <a:ext cx="0" cy="0"/>
          <a:chOff x="0" y="0"/>
          <a:chExt cx="0" cy="0"/>
        </a:xfrm>
      </p:grpSpPr>
      <p:pic>
        <p:nvPicPr>
          <p:cNvPr id="1633" name="Google Shape;1633;p167"/>
          <p:cNvPicPr preferRelativeResize="0"/>
          <p:nvPr/>
        </p:nvPicPr>
        <p:blipFill rotWithShape="1">
          <a:blip r:embed="rId2">
            <a:alphaModFix/>
          </a:blip>
          <a:srcRect t="1620" b="17753"/>
          <a:stretch/>
        </p:blipFill>
        <p:spPr>
          <a:xfrm>
            <a:off x="-181700" y="-257175"/>
            <a:ext cx="9649551" cy="5667373"/>
          </a:xfrm>
          <a:prstGeom prst="rect">
            <a:avLst/>
          </a:prstGeom>
          <a:noFill/>
          <a:ln>
            <a:noFill/>
          </a:ln>
        </p:spPr>
      </p:pic>
      <p:sp>
        <p:nvSpPr>
          <p:cNvPr id="1634" name="Google Shape;1634;p167"/>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1635;p167"/>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1636;p167"/>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637" name="Google Shape;1637;p167"/>
          <p:cNvPicPr preferRelativeResize="0"/>
          <p:nvPr/>
        </p:nvPicPr>
        <p:blipFill rotWithShape="1">
          <a:blip r:embed="rId3">
            <a:alphaModFix amt="75000"/>
          </a:blip>
          <a:srcRect l="23664" t="13299"/>
          <a:stretch/>
        </p:blipFill>
        <p:spPr>
          <a:xfrm>
            <a:off x="9525" y="-156200"/>
            <a:ext cx="4171950" cy="2933699"/>
          </a:xfrm>
          <a:prstGeom prst="rect">
            <a:avLst/>
          </a:prstGeom>
          <a:noFill/>
          <a:ln>
            <a:noFill/>
          </a:ln>
        </p:spPr>
      </p:pic>
      <p:pic>
        <p:nvPicPr>
          <p:cNvPr id="1638" name="Google Shape;1638;p167"/>
          <p:cNvPicPr preferRelativeResize="0"/>
          <p:nvPr/>
        </p:nvPicPr>
        <p:blipFill rotWithShape="1">
          <a:blip r:embed="rId3">
            <a:alphaModFix amt="75000"/>
          </a:blip>
          <a:srcRect l="21334" t="3883"/>
          <a:stretch/>
        </p:blipFill>
        <p:spPr>
          <a:xfrm rot="-10799995">
            <a:off x="5739700" y="2603702"/>
            <a:ext cx="3747200" cy="2835070"/>
          </a:xfrm>
          <a:prstGeom prst="rect">
            <a:avLst/>
          </a:prstGeom>
          <a:noFill/>
          <a:ln>
            <a:noFill/>
          </a:ln>
        </p:spPr>
      </p:pic>
    </p:spTree>
  </p:cSld>
  <p:clrMapOvr>
    <a:masterClrMapping/>
  </p:clrMapOvr>
</p:sldLayout>
</file>

<file path=ppt/slideLayouts/slideLayout161.xml><?xml version="1.0" encoding="utf-8"?>
<p:sldLayout xmlns:a="http://schemas.openxmlformats.org/drawingml/2006/main" xmlns:r="http://schemas.openxmlformats.org/officeDocument/2006/relationships" xmlns:p="http://schemas.openxmlformats.org/presentationml/2006/main" matchingName="Background 1">
  <p:cSld name="CUSTOM_18_1">
    <p:spTree>
      <p:nvGrpSpPr>
        <p:cNvPr id="1" name="Shape 1639"/>
        <p:cNvGrpSpPr/>
        <p:nvPr/>
      </p:nvGrpSpPr>
      <p:grpSpPr>
        <a:xfrm>
          <a:off x="0" y="0"/>
          <a:ext cx="0" cy="0"/>
          <a:chOff x="0" y="0"/>
          <a:chExt cx="0" cy="0"/>
        </a:xfrm>
      </p:grpSpPr>
      <p:pic>
        <p:nvPicPr>
          <p:cNvPr id="1640" name="Google Shape;1640;p168"/>
          <p:cNvPicPr preferRelativeResize="0"/>
          <p:nvPr/>
        </p:nvPicPr>
        <p:blipFill rotWithShape="1">
          <a:blip r:embed="rId2">
            <a:alphaModFix/>
          </a:blip>
          <a:srcRect t="1620" b="17753"/>
          <a:stretch/>
        </p:blipFill>
        <p:spPr>
          <a:xfrm>
            <a:off x="-181700" y="-257175"/>
            <a:ext cx="9649551" cy="5667373"/>
          </a:xfrm>
          <a:prstGeom prst="rect">
            <a:avLst/>
          </a:prstGeom>
          <a:noFill/>
          <a:ln>
            <a:noFill/>
          </a:ln>
        </p:spPr>
      </p:pic>
      <p:sp>
        <p:nvSpPr>
          <p:cNvPr id="1641" name="Google Shape;1641;p168"/>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 name="Google Shape;1642;p168"/>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 name="Google Shape;1643;p168"/>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644" name="Google Shape;1644;p168"/>
          <p:cNvPicPr preferRelativeResize="0"/>
          <p:nvPr/>
        </p:nvPicPr>
        <p:blipFill rotWithShape="1">
          <a:blip r:embed="rId3">
            <a:alphaModFix amt="75000"/>
          </a:blip>
          <a:srcRect l="20356"/>
          <a:stretch/>
        </p:blipFill>
        <p:spPr>
          <a:xfrm rot="5400000">
            <a:off x="4631025" y="510125"/>
            <a:ext cx="5524500" cy="4294700"/>
          </a:xfrm>
          <a:prstGeom prst="rect">
            <a:avLst/>
          </a:prstGeom>
          <a:noFill/>
          <a:ln>
            <a:noFill/>
          </a:ln>
        </p:spPr>
      </p:pic>
      <p:pic>
        <p:nvPicPr>
          <p:cNvPr id="1645" name="Google Shape;1645;p168"/>
          <p:cNvPicPr preferRelativeResize="0"/>
          <p:nvPr/>
        </p:nvPicPr>
        <p:blipFill rotWithShape="1">
          <a:blip r:embed="rId3">
            <a:alphaModFix amt="75000"/>
          </a:blip>
          <a:srcRect l="16645" t="537"/>
          <a:stretch/>
        </p:blipFill>
        <p:spPr>
          <a:xfrm rot="-5399997">
            <a:off x="-1058539" y="294014"/>
            <a:ext cx="5654502" cy="4177819"/>
          </a:xfrm>
          <a:prstGeom prst="rect">
            <a:avLst/>
          </a:prstGeom>
          <a:noFill/>
          <a:ln>
            <a:noFill/>
          </a:ln>
        </p:spPr>
      </p:pic>
    </p:spTree>
  </p:cSld>
  <p:clrMapOvr>
    <a:masterClrMapping/>
  </p:clrMapOvr>
</p:sldLayout>
</file>

<file path=ppt/slideLayouts/slideLayout16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649"/>
        <p:cNvGrpSpPr/>
        <p:nvPr/>
      </p:nvGrpSpPr>
      <p:grpSpPr>
        <a:xfrm>
          <a:off x="0" y="0"/>
          <a:ext cx="0" cy="0"/>
          <a:chOff x="0" y="0"/>
          <a:chExt cx="0" cy="0"/>
        </a:xfrm>
      </p:grpSpPr>
      <p:pic>
        <p:nvPicPr>
          <p:cNvPr id="1650" name="Google Shape;1650;p170"/>
          <p:cNvPicPr preferRelativeResize="0"/>
          <p:nvPr/>
        </p:nvPicPr>
        <p:blipFill rotWithShape="1">
          <a:blip r:embed="rId2">
            <a:alphaModFix/>
          </a:blip>
          <a:srcRect t="1620" b="17753"/>
          <a:stretch/>
        </p:blipFill>
        <p:spPr>
          <a:xfrm>
            <a:off x="-181700" y="-257175"/>
            <a:ext cx="9649551" cy="5667373"/>
          </a:xfrm>
          <a:prstGeom prst="rect">
            <a:avLst/>
          </a:prstGeom>
          <a:noFill/>
          <a:ln>
            <a:noFill/>
          </a:ln>
        </p:spPr>
      </p:pic>
      <p:sp>
        <p:nvSpPr>
          <p:cNvPr id="1651" name="Google Shape;1651;p170"/>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 name="Google Shape;1652;p170"/>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 name="Google Shape;1653;p170"/>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 name="Google Shape;1654;p170"/>
          <p:cNvSpPr txBox="1">
            <a:spLocks noGrp="1"/>
          </p:cNvSpPr>
          <p:nvPr>
            <p:ph type="ctrTitle"/>
          </p:nvPr>
        </p:nvSpPr>
        <p:spPr>
          <a:xfrm>
            <a:off x="1625850" y="1317528"/>
            <a:ext cx="5892300" cy="2358300"/>
          </a:xfrm>
          <a:prstGeom prst="rect">
            <a:avLst/>
          </a:prstGeom>
          <a:noFill/>
        </p:spPr>
        <p:txBody>
          <a:bodyPr spcFirstLastPara="1" wrap="square" lIns="91425" tIns="91425" rIns="91425" bIns="91425" anchor="ctr" anchorCtr="0">
            <a:noAutofit/>
          </a:bodyPr>
          <a:lstStyle>
            <a:lvl1pPr lvl="0" algn="ctr" rtl="0">
              <a:lnSpc>
                <a:spcPct val="90000"/>
              </a:lnSpc>
              <a:spcBef>
                <a:spcPts val="0"/>
              </a:spcBef>
              <a:spcAft>
                <a:spcPts val="0"/>
              </a:spcAft>
              <a:buSzPts val="5200"/>
              <a:buNone/>
              <a:defRPr sz="4500">
                <a:latin typeface="Audiowide"/>
                <a:ea typeface="Audiowide"/>
                <a:cs typeface="Audiowide"/>
                <a:sym typeface="Audiowide"/>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655" name="Google Shape;1655;p170"/>
          <p:cNvSpPr txBox="1">
            <a:spLocks noGrp="1"/>
          </p:cNvSpPr>
          <p:nvPr>
            <p:ph type="subTitle" idx="1"/>
          </p:nvPr>
        </p:nvSpPr>
        <p:spPr>
          <a:xfrm>
            <a:off x="1625850" y="3778500"/>
            <a:ext cx="5892300" cy="473700"/>
          </a:xfrm>
          <a:prstGeom prst="rect">
            <a:avLst/>
          </a:prstGeom>
          <a:noFill/>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solidFill>
                  <a:schemeClr val="lt1"/>
                </a:solidFill>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pic>
        <p:nvPicPr>
          <p:cNvPr id="1656" name="Google Shape;1656;p170"/>
          <p:cNvPicPr preferRelativeResize="0"/>
          <p:nvPr/>
        </p:nvPicPr>
        <p:blipFill>
          <a:blip r:embed="rId3">
            <a:alphaModFix amt="75000"/>
          </a:blip>
          <a:stretch>
            <a:fillRect/>
          </a:stretch>
        </p:blipFill>
        <p:spPr>
          <a:xfrm>
            <a:off x="-1011050" y="-447675"/>
            <a:ext cx="5892301" cy="3648150"/>
          </a:xfrm>
          <a:prstGeom prst="rect">
            <a:avLst/>
          </a:prstGeom>
          <a:noFill/>
          <a:ln>
            <a:noFill/>
          </a:ln>
        </p:spPr>
      </p:pic>
      <p:pic>
        <p:nvPicPr>
          <p:cNvPr id="1657" name="Google Shape;1657;p170"/>
          <p:cNvPicPr preferRelativeResize="0"/>
          <p:nvPr/>
        </p:nvPicPr>
        <p:blipFill>
          <a:blip r:embed="rId3">
            <a:alphaModFix amt="75000"/>
          </a:blip>
          <a:stretch>
            <a:fillRect/>
          </a:stretch>
        </p:blipFill>
        <p:spPr>
          <a:xfrm rot="10800000">
            <a:off x="4261050" y="1962150"/>
            <a:ext cx="5892301" cy="3648150"/>
          </a:xfrm>
          <a:prstGeom prst="rect">
            <a:avLst/>
          </a:prstGeom>
          <a:noFill/>
          <a:ln>
            <a:noFill/>
          </a:ln>
        </p:spPr>
      </p:pic>
    </p:spTree>
  </p:cSld>
  <p:clrMapOvr>
    <a:masterClrMapping/>
  </p:clrMapOvr>
</p:sldLayout>
</file>

<file path=ppt/slideLayouts/slideLayout16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658"/>
        <p:cNvGrpSpPr/>
        <p:nvPr/>
      </p:nvGrpSpPr>
      <p:grpSpPr>
        <a:xfrm>
          <a:off x="0" y="0"/>
          <a:ext cx="0" cy="0"/>
          <a:chOff x="0" y="0"/>
          <a:chExt cx="0" cy="0"/>
        </a:xfrm>
      </p:grpSpPr>
      <p:pic>
        <p:nvPicPr>
          <p:cNvPr id="1659" name="Google Shape;1659;p171"/>
          <p:cNvPicPr preferRelativeResize="0"/>
          <p:nvPr/>
        </p:nvPicPr>
        <p:blipFill rotWithShape="1">
          <a:blip r:embed="rId2">
            <a:alphaModFix/>
          </a:blip>
          <a:srcRect t="1620" b="17753"/>
          <a:stretch/>
        </p:blipFill>
        <p:spPr>
          <a:xfrm>
            <a:off x="-181700" y="-257175"/>
            <a:ext cx="9649551" cy="5667373"/>
          </a:xfrm>
          <a:prstGeom prst="rect">
            <a:avLst/>
          </a:prstGeom>
          <a:noFill/>
          <a:ln>
            <a:noFill/>
          </a:ln>
        </p:spPr>
      </p:pic>
      <p:sp>
        <p:nvSpPr>
          <p:cNvPr id="1660" name="Google Shape;1660;p171"/>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 name="Google Shape;1661;p171"/>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 name="Google Shape;1662;p171"/>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 name="Google Shape;1663;p171"/>
          <p:cNvSpPr txBox="1">
            <a:spLocks noGrp="1"/>
          </p:cNvSpPr>
          <p:nvPr>
            <p:ph type="title"/>
          </p:nvPr>
        </p:nvSpPr>
        <p:spPr>
          <a:xfrm>
            <a:off x="4491888" y="1682463"/>
            <a:ext cx="3312300" cy="1113000"/>
          </a:xfrm>
          <a:prstGeom prst="rect">
            <a:avLst/>
          </a:prstGeom>
        </p:spPr>
        <p:txBody>
          <a:bodyPr spcFirstLastPara="1" wrap="square" lIns="91425" tIns="91425" rIns="91425" bIns="91425" anchor="b" anchorCtr="0">
            <a:noAutofit/>
          </a:bodyPr>
          <a:lstStyle>
            <a:lvl1pPr lvl="0" rtl="0">
              <a:spcBef>
                <a:spcPts val="0"/>
              </a:spcBef>
              <a:spcAft>
                <a:spcPts val="0"/>
              </a:spcAft>
              <a:buSzPts val="3600"/>
              <a:buNone/>
              <a:defRPr sz="3700">
                <a:solidFill>
                  <a:schemeClr val="accent1"/>
                </a:solidFill>
              </a:defRPr>
            </a:lvl1pPr>
            <a:lvl2pPr lvl="1" algn="ctr" rtl="0">
              <a:spcBef>
                <a:spcPts val="0"/>
              </a:spcBef>
              <a:spcAft>
                <a:spcPts val="0"/>
              </a:spcAft>
              <a:buClr>
                <a:schemeClr val="lt1"/>
              </a:buClr>
              <a:buSzPts val="3600"/>
              <a:buNone/>
              <a:defRPr sz="3600">
                <a:solidFill>
                  <a:schemeClr val="lt1"/>
                </a:solidFill>
              </a:defRPr>
            </a:lvl2pPr>
            <a:lvl3pPr lvl="2" algn="ctr" rtl="0">
              <a:spcBef>
                <a:spcPts val="0"/>
              </a:spcBef>
              <a:spcAft>
                <a:spcPts val="0"/>
              </a:spcAft>
              <a:buClr>
                <a:schemeClr val="lt1"/>
              </a:buClr>
              <a:buSzPts val="3600"/>
              <a:buNone/>
              <a:defRPr sz="3600">
                <a:solidFill>
                  <a:schemeClr val="lt1"/>
                </a:solidFill>
              </a:defRPr>
            </a:lvl3pPr>
            <a:lvl4pPr lvl="3" algn="ctr" rtl="0">
              <a:spcBef>
                <a:spcPts val="0"/>
              </a:spcBef>
              <a:spcAft>
                <a:spcPts val="0"/>
              </a:spcAft>
              <a:buClr>
                <a:schemeClr val="lt1"/>
              </a:buClr>
              <a:buSzPts val="3600"/>
              <a:buNone/>
              <a:defRPr sz="3600">
                <a:solidFill>
                  <a:schemeClr val="lt1"/>
                </a:solidFill>
              </a:defRPr>
            </a:lvl4pPr>
            <a:lvl5pPr lvl="4" algn="ctr" rtl="0">
              <a:spcBef>
                <a:spcPts val="0"/>
              </a:spcBef>
              <a:spcAft>
                <a:spcPts val="0"/>
              </a:spcAft>
              <a:buClr>
                <a:schemeClr val="lt1"/>
              </a:buClr>
              <a:buSzPts val="3600"/>
              <a:buNone/>
              <a:defRPr sz="3600">
                <a:solidFill>
                  <a:schemeClr val="lt1"/>
                </a:solidFill>
              </a:defRPr>
            </a:lvl5pPr>
            <a:lvl6pPr lvl="5" algn="ctr" rtl="0">
              <a:spcBef>
                <a:spcPts val="0"/>
              </a:spcBef>
              <a:spcAft>
                <a:spcPts val="0"/>
              </a:spcAft>
              <a:buClr>
                <a:schemeClr val="lt1"/>
              </a:buClr>
              <a:buSzPts val="3600"/>
              <a:buNone/>
              <a:defRPr sz="3600">
                <a:solidFill>
                  <a:schemeClr val="lt1"/>
                </a:solidFill>
              </a:defRPr>
            </a:lvl6pPr>
            <a:lvl7pPr lvl="6" algn="ctr" rtl="0">
              <a:spcBef>
                <a:spcPts val="0"/>
              </a:spcBef>
              <a:spcAft>
                <a:spcPts val="0"/>
              </a:spcAft>
              <a:buClr>
                <a:schemeClr val="lt1"/>
              </a:buClr>
              <a:buSzPts val="3600"/>
              <a:buNone/>
              <a:defRPr sz="3600">
                <a:solidFill>
                  <a:schemeClr val="lt1"/>
                </a:solidFill>
              </a:defRPr>
            </a:lvl7pPr>
            <a:lvl8pPr lvl="7" algn="ctr" rtl="0">
              <a:spcBef>
                <a:spcPts val="0"/>
              </a:spcBef>
              <a:spcAft>
                <a:spcPts val="0"/>
              </a:spcAft>
              <a:buClr>
                <a:schemeClr val="lt1"/>
              </a:buClr>
              <a:buSzPts val="3600"/>
              <a:buNone/>
              <a:defRPr sz="3600">
                <a:solidFill>
                  <a:schemeClr val="lt1"/>
                </a:solidFill>
              </a:defRPr>
            </a:lvl8pPr>
            <a:lvl9pPr lvl="8" algn="ctr" rtl="0">
              <a:spcBef>
                <a:spcPts val="0"/>
              </a:spcBef>
              <a:spcAft>
                <a:spcPts val="0"/>
              </a:spcAft>
              <a:buClr>
                <a:schemeClr val="lt1"/>
              </a:buClr>
              <a:buSzPts val="3600"/>
              <a:buNone/>
              <a:defRPr sz="3600">
                <a:solidFill>
                  <a:schemeClr val="lt1"/>
                </a:solidFill>
              </a:defRPr>
            </a:lvl9pPr>
          </a:lstStyle>
          <a:p>
            <a:endParaRPr/>
          </a:p>
        </p:txBody>
      </p:sp>
      <p:sp>
        <p:nvSpPr>
          <p:cNvPr id="1664" name="Google Shape;1664;p171"/>
          <p:cNvSpPr txBox="1">
            <a:spLocks noGrp="1"/>
          </p:cNvSpPr>
          <p:nvPr>
            <p:ph type="subTitle" idx="1"/>
          </p:nvPr>
        </p:nvSpPr>
        <p:spPr>
          <a:xfrm>
            <a:off x="4491888" y="2851113"/>
            <a:ext cx="3312300" cy="609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400"/>
              <a:buNone/>
              <a:defRPr sz="1600">
                <a:solidFill>
                  <a:schemeClr val="lt1"/>
                </a:solidFill>
              </a:defRPr>
            </a:lvl1pPr>
            <a:lvl2pPr lvl="1" algn="ctr" rtl="0">
              <a:lnSpc>
                <a:spcPct val="100000"/>
              </a:lnSpc>
              <a:spcBef>
                <a:spcPts val="0"/>
              </a:spcBef>
              <a:spcAft>
                <a:spcPts val="0"/>
              </a:spcAft>
              <a:buClr>
                <a:schemeClr val="lt1"/>
              </a:buClr>
              <a:buSzPts val="1400"/>
              <a:buNone/>
              <a:defRPr>
                <a:solidFill>
                  <a:schemeClr val="lt1"/>
                </a:solidFill>
              </a:defRPr>
            </a:lvl2pPr>
            <a:lvl3pPr lvl="2" algn="ctr" rtl="0">
              <a:lnSpc>
                <a:spcPct val="100000"/>
              </a:lnSpc>
              <a:spcBef>
                <a:spcPts val="0"/>
              </a:spcBef>
              <a:spcAft>
                <a:spcPts val="0"/>
              </a:spcAft>
              <a:buClr>
                <a:schemeClr val="lt1"/>
              </a:buClr>
              <a:buSzPts val="1400"/>
              <a:buNone/>
              <a:defRPr>
                <a:solidFill>
                  <a:schemeClr val="lt1"/>
                </a:solidFill>
              </a:defRPr>
            </a:lvl3pPr>
            <a:lvl4pPr lvl="3" algn="ctr" rtl="0">
              <a:lnSpc>
                <a:spcPct val="100000"/>
              </a:lnSpc>
              <a:spcBef>
                <a:spcPts val="0"/>
              </a:spcBef>
              <a:spcAft>
                <a:spcPts val="0"/>
              </a:spcAft>
              <a:buClr>
                <a:schemeClr val="lt1"/>
              </a:buClr>
              <a:buSzPts val="1400"/>
              <a:buNone/>
              <a:defRPr>
                <a:solidFill>
                  <a:schemeClr val="lt1"/>
                </a:solidFill>
              </a:defRPr>
            </a:lvl4pPr>
            <a:lvl5pPr lvl="4" algn="ctr" rtl="0">
              <a:lnSpc>
                <a:spcPct val="100000"/>
              </a:lnSpc>
              <a:spcBef>
                <a:spcPts val="0"/>
              </a:spcBef>
              <a:spcAft>
                <a:spcPts val="0"/>
              </a:spcAft>
              <a:buClr>
                <a:schemeClr val="lt1"/>
              </a:buClr>
              <a:buSzPts val="1400"/>
              <a:buNone/>
              <a:defRPr>
                <a:solidFill>
                  <a:schemeClr val="lt1"/>
                </a:solidFill>
              </a:defRPr>
            </a:lvl5pPr>
            <a:lvl6pPr lvl="5" algn="ctr" rtl="0">
              <a:lnSpc>
                <a:spcPct val="100000"/>
              </a:lnSpc>
              <a:spcBef>
                <a:spcPts val="0"/>
              </a:spcBef>
              <a:spcAft>
                <a:spcPts val="0"/>
              </a:spcAft>
              <a:buClr>
                <a:schemeClr val="lt1"/>
              </a:buClr>
              <a:buSzPts val="1400"/>
              <a:buNone/>
              <a:defRPr>
                <a:solidFill>
                  <a:schemeClr val="lt1"/>
                </a:solidFill>
              </a:defRPr>
            </a:lvl6pPr>
            <a:lvl7pPr lvl="6" algn="ctr" rtl="0">
              <a:lnSpc>
                <a:spcPct val="100000"/>
              </a:lnSpc>
              <a:spcBef>
                <a:spcPts val="0"/>
              </a:spcBef>
              <a:spcAft>
                <a:spcPts val="0"/>
              </a:spcAft>
              <a:buClr>
                <a:schemeClr val="lt1"/>
              </a:buClr>
              <a:buSzPts val="1400"/>
              <a:buNone/>
              <a:defRPr>
                <a:solidFill>
                  <a:schemeClr val="lt1"/>
                </a:solidFill>
              </a:defRPr>
            </a:lvl7pPr>
            <a:lvl8pPr lvl="7" algn="ctr" rtl="0">
              <a:lnSpc>
                <a:spcPct val="100000"/>
              </a:lnSpc>
              <a:spcBef>
                <a:spcPts val="0"/>
              </a:spcBef>
              <a:spcAft>
                <a:spcPts val="0"/>
              </a:spcAft>
              <a:buClr>
                <a:schemeClr val="lt1"/>
              </a:buClr>
              <a:buSzPts val="1400"/>
              <a:buNone/>
              <a:defRPr>
                <a:solidFill>
                  <a:schemeClr val="lt1"/>
                </a:solidFill>
              </a:defRPr>
            </a:lvl8pPr>
            <a:lvl9pPr lvl="8" algn="ctr" rtl="0">
              <a:lnSpc>
                <a:spcPct val="100000"/>
              </a:lnSpc>
              <a:spcBef>
                <a:spcPts val="0"/>
              </a:spcBef>
              <a:spcAft>
                <a:spcPts val="0"/>
              </a:spcAft>
              <a:buClr>
                <a:schemeClr val="lt1"/>
              </a:buClr>
              <a:buSzPts val="1400"/>
              <a:buNone/>
              <a:defRPr>
                <a:solidFill>
                  <a:schemeClr val="lt1"/>
                </a:solidFill>
              </a:defRPr>
            </a:lvl9pPr>
          </a:lstStyle>
          <a:p>
            <a:endParaRPr/>
          </a:p>
        </p:txBody>
      </p:sp>
      <p:sp>
        <p:nvSpPr>
          <p:cNvPr id="1665" name="Google Shape;1665;p171"/>
          <p:cNvSpPr txBox="1">
            <a:spLocks noGrp="1"/>
          </p:cNvSpPr>
          <p:nvPr>
            <p:ph type="title" idx="2" hasCustomPrompt="1"/>
          </p:nvPr>
        </p:nvSpPr>
        <p:spPr>
          <a:xfrm>
            <a:off x="1931113" y="1872250"/>
            <a:ext cx="1728900" cy="11886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6000"/>
              <a:buNone/>
              <a:defRPr sz="82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pic>
        <p:nvPicPr>
          <p:cNvPr id="1666" name="Google Shape;1666;p171"/>
          <p:cNvPicPr preferRelativeResize="0"/>
          <p:nvPr/>
        </p:nvPicPr>
        <p:blipFill>
          <a:blip r:embed="rId3">
            <a:alphaModFix amt="75000"/>
          </a:blip>
          <a:stretch>
            <a:fillRect/>
          </a:stretch>
        </p:blipFill>
        <p:spPr>
          <a:xfrm>
            <a:off x="-1015800" y="-419100"/>
            <a:ext cx="6190054" cy="3832501"/>
          </a:xfrm>
          <a:prstGeom prst="rect">
            <a:avLst/>
          </a:prstGeom>
          <a:noFill/>
          <a:ln>
            <a:noFill/>
          </a:ln>
        </p:spPr>
      </p:pic>
      <p:pic>
        <p:nvPicPr>
          <p:cNvPr id="1667" name="Google Shape;1667;p171"/>
          <p:cNvPicPr preferRelativeResize="0"/>
          <p:nvPr/>
        </p:nvPicPr>
        <p:blipFill>
          <a:blip r:embed="rId3">
            <a:alphaModFix amt="75000"/>
          </a:blip>
          <a:stretch>
            <a:fillRect/>
          </a:stretch>
        </p:blipFill>
        <p:spPr>
          <a:xfrm rot="10800000">
            <a:off x="4352926" y="1967775"/>
            <a:ext cx="5790899" cy="3585375"/>
          </a:xfrm>
          <a:prstGeom prst="rect">
            <a:avLst/>
          </a:prstGeom>
          <a:noFill/>
          <a:ln>
            <a:noFill/>
          </a:ln>
        </p:spPr>
      </p:pic>
    </p:spTree>
  </p:cSld>
  <p:clrMapOvr>
    <a:masterClrMapping/>
  </p:clrMapOvr>
</p:sldLayout>
</file>

<file path=ppt/slideLayouts/slideLayout16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68"/>
        <p:cNvGrpSpPr/>
        <p:nvPr/>
      </p:nvGrpSpPr>
      <p:grpSpPr>
        <a:xfrm>
          <a:off x="0" y="0"/>
          <a:ext cx="0" cy="0"/>
          <a:chOff x="0" y="0"/>
          <a:chExt cx="0" cy="0"/>
        </a:xfrm>
      </p:grpSpPr>
      <p:pic>
        <p:nvPicPr>
          <p:cNvPr id="1669" name="Google Shape;1669;p172"/>
          <p:cNvPicPr preferRelativeResize="0"/>
          <p:nvPr/>
        </p:nvPicPr>
        <p:blipFill rotWithShape="1">
          <a:blip r:embed="rId2">
            <a:alphaModFix/>
          </a:blip>
          <a:srcRect t="1620" b="17753"/>
          <a:stretch/>
        </p:blipFill>
        <p:spPr>
          <a:xfrm>
            <a:off x="-181700" y="-257175"/>
            <a:ext cx="9649551" cy="5667373"/>
          </a:xfrm>
          <a:prstGeom prst="rect">
            <a:avLst/>
          </a:prstGeom>
          <a:noFill/>
          <a:ln>
            <a:noFill/>
          </a:ln>
        </p:spPr>
      </p:pic>
      <p:sp>
        <p:nvSpPr>
          <p:cNvPr id="1670" name="Google Shape;1670;p172"/>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172"/>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 name="Google Shape;1672;p172"/>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 name="Google Shape;1673;p172"/>
          <p:cNvSpPr txBox="1">
            <a:spLocks noGrp="1"/>
          </p:cNvSpPr>
          <p:nvPr>
            <p:ph type="body" idx="1"/>
          </p:nvPr>
        </p:nvSpPr>
        <p:spPr>
          <a:xfrm>
            <a:off x="720000" y="1168463"/>
            <a:ext cx="7704000" cy="5727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AutoNum type="arabicPeriod"/>
              <a:defRPr sz="1200"/>
            </a:lvl1pPr>
            <a:lvl2pPr marL="914400" lvl="1" indent="-317500" rtl="0">
              <a:spcBef>
                <a:spcPts val="0"/>
              </a:spcBef>
              <a:spcAft>
                <a:spcPts val="0"/>
              </a:spcAft>
              <a:buSzPts val="1400"/>
              <a:buAutoNum type="alphaLcPeriod"/>
              <a:defRPr/>
            </a:lvl2pPr>
            <a:lvl3pPr marL="1371600" lvl="2" indent="-317500" rtl="0">
              <a:spcBef>
                <a:spcPts val="0"/>
              </a:spcBef>
              <a:spcAft>
                <a:spcPts val="0"/>
              </a:spcAft>
              <a:buSzPts val="1400"/>
              <a:buAutoNum type="romanLcPeriod"/>
              <a:defRPr/>
            </a:lvl3pPr>
            <a:lvl4pPr marL="1828800" lvl="3" indent="-317500" rtl="0">
              <a:spcBef>
                <a:spcPts val="0"/>
              </a:spcBef>
              <a:spcAft>
                <a:spcPts val="0"/>
              </a:spcAft>
              <a:buSzPts val="1400"/>
              <a:buAutoNum type="arabicPeriod"/>
              <a:defRPr/>
            </a:lvl4pPr>
            <a:lvl5pPr marL="2286000" lvl="4" indent="-317500" rtl="0">
              <a:spcBef>
                <a:spcPts val="0"/>
              </a:spcBef>
              <a:spcAft>
                <a:spcPts val="0"/>
              </a:spcAft>
              <a:buSzPts val="1400"/>
              <a:buAutoNum type="alphaLcPeriod"/>
              <a:defRPr/>
            </a:lvl5pPr>
            <a:lvl6pPr marL="2743200" lvl="5" indent="-317500" rtl="0">
              <a:spcBef>
                <a:spcPts val="0"/>
              </a:spcBef>
              <a:spcAft>
                <a:spcPts val="0"/>
              </a:spcAft>
              <a:buSzPts val="1400"/>
              <a:buAutoNum type="romanLcPeriod"/>
              <a:defRPr/>
            </a:lvl6pPr>
            <a:lvl7pPr marL="3200400" lvl="6" indent="-317500" rtl="0">
              <a:spcBef>
                <a:spcPts val="0"/>
              </a:spcBef>
              <a:spcAft>
                <a:spcPts val="0"/>
              </a:spcAft>
              <a:buSzPts val="1400"/>
              <a:buAutoNum type="arabicPeriod"/>
              <a:defRPr/>
            </a:lvl7pPr>
            <a:lvl8pPr marL="3657600" lvl="7" indent="-317500" rtl="0">
              <a:spcBef>
                <a:spcPts val="0"/>
              </a:spcBef>
              <a:spcAft>
                <a:spcPts val="0"/>
              </a:spcAft>
              <a:buSzPts val="1400"/>
              <a:buAutoNum type="alphaLcPeriod"/>
              <a:defRPr/>
            </a:lvl8pPr>
            <a:lvl9pPr marL="4114800" lvl="8" indent="-317500" rtl="0">
              <a:spcBef>
                <a:spcPts val="0"/>
              </a:spcBef>
              <a:spcAft>
                <a:spcPts val="0"/>
              </a:spcAft>
              <a:buSzPts val="1400"/>
              <a:buAutoNum type="romanLcPeriod"/>
              <a:defRPr/>
            </a:lvl9pPr>
          </a:lstStyle>
          <a:p>
            <a:endParaRPr/>
          </a:p>
        </p:txBody>
      </p:sp>
      <p:pic>
        <p:nvPicPr>
          <p:cNvPr id="1674" name="Google Shape;1674;p172"/>
          <p:cNvPicPr preferRelativeResize="0"/>
          <p:nvPr/>
        </p:nvPicPr>
        <p:blipFill>
          <a:blip r:embed="rId3">
            <a:alphaModFix amt="75000"/>
          </a:blip>
          <a:stretch>
            <a:fillRect/>
          </a:stretch>
        </p:blipFill>
        <p:spPr>
          <a:xfrm>
            <a:off x="-825300" y="-371475"/>
            <a:ext cx="4857272" cy="3007325"/>
          </a:xfrm>
          <a:prstGeom prst="rect">
            <a:avLst/>
          </a:prstGeom>
          <a:noFill/>
          <a:ln>
            <a:noFill/>
          </a:ln>
        </p:spPr>
      </p:pic>
      <p:pic>
        <p:nvPicPr>
          <p:cNvPr id="1675" name="Google Shape;1675;p172"/>
          <p:cNvPicPr preferRelativeResize="0"/>
          <p:nvPr/>
        </p:nvPicPr>
        <p:blipFill>
          <a:blip r:embed="rId3">
            <a:alphaModFix amt="75000"/>
          </a:blip>
          <a:stretch>
            <a:fillRect/>
          </a:stretch>
        </p:blipFill>
        <p:spPr>
          <a:xfrm rot="10800000">
            <a:off x="5048253" y="2398274"/>
            <a:ext cx="5095572" cy="3154876"/>
          </a:xfrm>
          <a:prstGeom prst="rect">
            <a:avLst/>
          </a:prstGeom>
          <a:noFill/>
          <a:ln>
            <a:noFill/>
          </a:ln>
        </p:spPr>
      </p:pic>
      <p:sp>
        <p:nvSpPr>
          <p:cNvPr id="1676" name="Google Shape;1676;p172"/>
          <p:cNvSpPr txBox="1">
            <a:spLocks noGrp="1"/>
          </p:cNvSpPr>
          <p:nvPr>
            <p:ph type="title"/>
          </p:nvPr>
        </p:nvSpPr>
        <p:spPr>
          <a:xfrm>
            <a:off x="718150" y="540000"/>
            <a:ext cx="77058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16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677"/>
        <p:cNvGrpSpPr/>
        <p:nvPr/>
      </p:nvGrpSpPr>
      <p:grpSpPr>
        <a:xfrm>
          <a:off x="0" y="0"/>
          <a:ext cx="0" cy="0"/>
          <a:chOff x="0" y="0"/>
          <a:chExt cx="0" cy="0"/>
        </a:xfrm>
      </p:grpSpPr>
      <p:pic>
        <p:nvPicPr>
          <p:cNvPr id="1678" name="Google Shape;1678;p173"/>
          <p:cNvPicPr preferRelativeResize="0"/>
          <p:nvPr/>
        </p:nvPicPr>
        <p:blipFill rotWithShape="1">
          <a:blip r:embed="rId2">
            <a:alphaModFix amt="75000"/>
          </a:blip>
          <a:srcRect l="17266" t="16652"/>
          <a:stretch/>
        </p:blipFill>
        <p:spPr>
          <a:xfrm rot="10800000">
            <a:off x="4688049" y="2278552"/>
            <a:ext cx="4684549" cy="2922100"/>
          </a:xfrm>
          <a:prstGeom prst="rect">
            <a:avLst/>
          </a:prstGeom>
          <a:noFill/>
          <a:ln>
            <a:noFill/>
          </a:ln>
        </p:spPr>
      </p:pic>
      <p:pic>
        <p:nvPicPr>
          <p:cNvPr id="1679" name="Google Shape;1679;p173"/>
          <p:cNvPicPr preferRelativeResize="0"/>
          <p:nvPr/>
        </p:nvPicPr>
        <p:blipFill rotWithShape="1">
          <a:blip r:embed="rId2">
            <a:alphaModFix amt="75000"/>
          </a:blip>
          <a:srcRect l="16618" t="14668"/>
          <a:stretch/>
        </p:blipFill>
        <p:spPr>
          <a:xfrm rot="4">
            <a:off x="-57150" y="-190497"/>
            <a:ext cx="4810127" cy="3047996"/>
          </a:xfrm>
          <a:prstGeom prst="rect">
            <a:avLst/>
          </a:prstGeom>
          <a:noFill/>
          <a:ln>
            <a:noFill/>
          </a:ln>
        </p:spPr>
      </p:pic>
      <p:pic>
        <p:nvPicPr>
          <p:cNvPr id="1680" name="Google Shape;1680;p173"/>
          <p:cNvPicPr preferRelativeResize="0"/>
          <p:nvPr/>
        </p:nvPicPr>
        <p:blipFill rotWithShape="1">
          <a:blip r:embed="rId3">
            <a:alphaModFix/>
          </a:blip>
          <a:srcRect t="1620" b="17753"/>
          <a:stretch/>
        </p:blipFill>
        <p:spPr>
          <a:xfrm>
            <a:off x="-181700" y="-257175"/>
            <a:ext cx="9649551" cy="5667373"/>
          </a:xfrm>
          <a:prstGeom prst="rect">
            <a:avLst/>
          </a:prstGeom>
          <a:noFill/>
          <a:ln>
            <a:noFill/>
          </a:ln>
        </p:spPr>
      </p:pic>
      <p:sp>
        <p:nvSpPr>
          <p:cNvPr id="1681" name="Google Shape;1681;p173"/>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1682;p173"/>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1683;p173"/>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 name="Google Shape;1684;p173"/>
          <p:cNvSpPr txBox="1">
            <a:spLocks noGrp="1"/>
          </p:cNvSpPr>
          <p:nvPr>
            <p:ph type="title"/>
          </p:nvPr>
        </p:nvSpPr>
        <p:spPr>
          <a:xfrm>
            <a:off x="720000" y="540000"/>
            <a:ext cx="77043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685" name="Google Shape;1685;p173"/>
          <p:cNvSpPr txBox="1">
            <a:spLocks noGrp="1"/>
          </p:cNvSpPr>
          <p:nvPr>
            <p:ph type="subTitle" idx="1"/>
          </p:nvPr>
        </p:nvSpPr>
        <p:spPr>
          <a:xfrm>
            <a:off x="1605775" y="3703499"/>
            <a:ext cx="2846700" cy="78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686" name="Google Shape;1686;p173"/>
          <p:cNvSpPr txBox="1">
            <a:spLocks noGrp="1"/>
          </p:cNvSpPr>
          <p:nvPr>
            <p:ph type="subTitle" idx="2"/>
          </p:nvPr>
        </p:nvSpPr>
        <p:spPr>
          <a:xfrm>
            <a:off x="4688050" y="3703499"/>
            <a:ext cx="2846700" cy="78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687" name="Google Shape;1687;p173"/>
          <p:cNvSpPr txBox="1">
            <a:spLocks noGrp="1"/>
          </p:cNvSpPr>
          <p:nvPr>
            <p:ph type="subTitle" idx="3"/>
          </p:nvPr>
        </p:nvSpPr>
        <p:spPr>
          <a:xfrm>
            <a:off x="1605779" y="3328943"/>
            <a:ext cx="2846700" cy="4572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000"/>
              <a:buNone/>
              <a:defRPr sz="2000">
                <a:solidFill>
                  <a:schemeClr val="accent1"/>
                </a:solidFill>
                <a:latin typeface="Audiowide"/>
                <a:ea typeface="Audiowide"/>
                <a:cs typeface="Audiowide"/>
                <a:sym typeface="Audiowide"/>
              </a:defRPr>
            </a:lvl1pPr>
            <a:lvl2pPr lvl="1" algn="ctr" rtl="0">
              <a:lnSpc>
                <a:spcPct val="100000"/>
              </a:lnSpc>
              <a:spcBef>
                <a:spcPts val="0"/>
              </a:spcBef>
              <a:spcAft>
                <a:spcPts val="0"/>
              </a:spcAft>
              <a:buSzPts val="2000"/>
              <a:buNone/>
              <a:defRPr sz="2000"/>
            </a:lvl2pPr>
            <a:lvl3pPr lvl="2" algn="ctr" rtl="0">
              <a:lnSpc>
                <a:spcPct val="100000"/>
              </a:lnSpc>
              <a:spcBef>
                <a:spcPts val="0"/>
              </a:spcBef>
              <a:spcAft>
                <a:spcPts val="0"/>
              </a:spcAft>
              <a:buSzPts val="2000"/>
              <a:buNone/>
              <a:defRPr sz="2000"/>
            </a:lvl3pPr>
            <a:lvl4pPr lvl="3" algn="ctr" rtl="0">
              <a:lnSpc>
                <a:spcPct val="100000"/>
              </a:lnSpc>
              <a:spcBef>
                <a:spcPts val="0"/>
              </a:spcBef>
              <a:spcAft>
                <a:spcPts val="0"/>
              </a:spcAft>
              <a:buSzPts val="2000"/>
              <a:buNone/>
              <a:defRPr sz="2000"/>
            </a:lvl4pPr>
            <a:lvl5pPr lvl="4" algn="ctr" rtl="0">
              <a:lnSpc>
                <a:spcPct val="100000"/>
              </a:lnSpc>
              <a:spcBef>
                <a:spcPts val="0"/>
              </a:spcBef>
              <a:spcAft>
                <a:spcPts val="0"/>
              </a:spcAft>
              <a:buSzPts val="2000"/>
              <a:buNone/>
              <a:defRPr sz="2000"/>
            </a:lvl5pPr>
            <a:lvl6pPr lvl="5" algn="ctr" rtl="0">
              <a:lnSpc>
                <a:spcPct val="100000"/>
              </a:lnSpc>
              <a:spcBef>
                <a:spcPts val="0"/>
              </a:spcBef>
              <a:spcAft>
                <a:spcPts val="0"/>
              </a:spcAft>
              <a:buSzPts val="2000"/>
              <a:buNone/>
              <a:defRPr sz="2000"/>
            </a:lvl6pPr>
            <a:lvl7pPr lvl="6" algn="ctr" rtl="0">
              <a:lnSpc>
                <a:spcPct val="100000"/>
              </a:lnSpc>
              <a:spcBef>
                <a:spcPts val="0"/>
              </a:spcBef>
              <a:spcAft>
                <a:spcPts val="0"/>
              </a:spcAft>
              <a:buSzPts val="2000"/>
              <a:buNone/>
              <a:defRPr sz="2000"/>
            </a:lvl7pPr>
            <a:lvl8pPr lvl="7" algn="ctr" rtl="0">
              <a:lnSpc>
                <a:spcPct val="100000"/>
              </a:lnSpc>
              <a:spcBef>
                <a:spcPts val="0"/>
              </a:spcBef>
              <a:spcAft>
                <a:spcPts val="0"/>
              </a:spcAft>
              <a:buSzPts val="2000"/>
              <a:buNone/>
              <a:defRPr sz="2000"/>
            </a:lvl8pPr>
            <a:lvl9pPr lvl="8" algn="ctr" rtl="0">
              <a:lnSpc>
                <a:spcPct val="100000"/>
              </a:lnSpc>
              <a:spcBef>
                <a:spcPts val="0"/>
              </a:spcBef>
              <a:spcAft>
                <a:spcPts val="0"/>
              </a:spcAft>
              <a:buSzPts val="2000"/>
              <a:buNone/>
              <a:defRPr sz="2000"/>
            </a:lvl9pPr>
          </a:lstStyle>
          <a:p>
            <a:endParaRPr/>
          </a:p>
        </p:txBody>
      </p:sp>
      <p:sp>
        <p:nvSpPr>
          <p:cNvPr id="1688" name="Google Shape;1688;p173"/>
          <p:cNvSpPr txBox="1">
            <a:spLocks noGrp="1"/>
          </p:cNvSpPr>
          <p:nvPr>
            <p:ph type="subTitle" idx="4"/>
          </p:nvPr>
        </p:nvSpPr>
        <p:spPr>
          <a:xfrm>
            <a:off x="4688055" y="3328943"/>
            <a:ext cx="2846700" cy="4572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000"/>
              <a:buNone/>
              <a:defRPr sz="2000">
                <a:solidFill>
                  <a:schemeClr val="accent1"/>
                </a:solidFill>
                <a:latin typeface="Audiowide"/>
                <a:ea typeface="Audiowide"/>
                <a:cs typeface="Audiowide"/>
                <a:sym typeface="Audiowide"/>
              </a:defRPr>
            </a:lvl1pPr>
            <a:lvl2pPr lvl="1" algn="ctr" rtl="0">
              <a:lnSpc>
                <a:spcPct val="100000"/>
              </a:lnSpc>
              <a:spcBef>
                <a:spcPts val="0"/>
              </a:spcBef>
              <a:spcAft>
                <a:spcPts val="0"/>
              </a:spcAft>
              <a:buSzPts val="2000"/>
              <a:buNone/>
              <a:defRPr sz="2000"/>
            </a:lvl2pPr>
            <a:lvl3pPr lvl="2" algn="ctr" rtl="0">
              <a:lnSpc>
                <a:spcPct val="100000"/>
              </a:lnSpc>
              <a:spcBef>
                <a:spcPts val="0"/>
              </a:spcBef>
              <a:spcAft>
                <a:spcPts val="0"/>
              </a:spcAft>
              <a:buSzPts val="2000"/>
              <a:buNone/>
              <a:defRPr sz="2000"/>
            </a:lvl3pPr>
            <a:lvl4pPr lvl="3" algn="ctr" rtl="0">
              <a:lnSpc>
                <a:spcPct val="100000"/>
              </a:lnSpc>
              <a:spcBef>
                <a:spcPts val="0"/>
              </a:spcBef>
              <a:spcAft>
                <a:spcPts val="0"/>
              </a:spcAft>
              <a:buSzPts val="2000"/>
              <a:buNone/>
              <a:defRPr sz="2000"/>
            </a:lvl4pPr>
            <a:lvl5pPr lvl="4" algn="ctr" rtl="0">
              <a:lnSpc>
                <a:spcPct val="100000"/>
              </a:lnSpc>
              <a:spcBef>
                <a:spcPts val="0"/>
              </a:spcBef>
              <a:spcAft>
                <a:spcPts val="0"/>
              </a:spcAft>
              <a:buSzPts val="2000"/>
              <a:buNone/>
              <a:defRPr sz="2000"/>
            </a:lvl5pPr>
            <a:lvl6pPr lvl="5" algn="ctr" rtl="0">
              <a:lnSpc>
                <a:spcPct val="100000"/>
              </a:lnSpc>
              <a:spcBef>
                <a:spcPts val="0"/>
              </a:spcBef>
              <a:spcAft>
                <a:spcPts val="0"/>
              </a:spcAft>
              <a:buSzPts val="2000"/>
              <a:buNone/>
              <a:defRPr sz="2000"/>
            </a:lvl6pPr>
            <a:lvl7pPr lvl="6" algn="ctr" rtl="0">
              <a:lnSpc>
                <a:spcPct val="100000"/>
              </a:lnSpc>
              <a:spcBef>
                <a:spcPts val="0"/>
              </a:spcBef>
              <a:spcAft>
                <a:spcPts val="0"/>
              </a:spcAft>
              <a:buSzPts val="2000"/>
              <a:buNone/>
              <a:defRPr sz="2000"/>
            </a:lvl7pPr>
            <a:lvl8pPr lvl="7" algn="ctr" rtl="0">
              <a:lnSpc>
                <a:spcPct val="100000"/>
              </a:lnSpc>
              <a:spcBef>
                <a:spcPts val="0"/>
              </a:spcBef>
              <a:spcAft>
                <a:spcPts val="0"/>
              </a:spcAft>
              <a:buSzPts val="2000"/>
              <a:buNone/>
              <a:defRPr sz="2000"/>
            </a:lvl8pPr>
            <a:lvl9pPr lvl="8" algn="ctr" rtl="0">
              <a:lnSpc>
                <a:spcPct val="100000"/>
              </a:lnSpc>
              <a:spcBef>
                <a:spcPts val="0"/>
              </a:spcBef>
              <a:spcAft>
                <a:spcPts val="0"/>
              </a:spcAft>
              <a:buSzPts val="2000"/>
              <a:buNone/>
              <a:defRPr sz="2000"/>
            </a:lvl9pPr>
          </a:lstStyle>
          <a:p>
            <a:endParaRPr/>
          </a:p>
        </p:txBody>
      </p:sp>
    </p:spTree>
  </p:cSld>
  <p:clrMapOvr>
    <a:masterClrMapping/>
  </p:clrMapOvr>
</p:sldLayout>
</file>

<file path=ppt/slideLayouts/slideLayout16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689"/>
        <p:cNvGrpSpPr/>
        <p:nvPr/>
      </p:nvGrpSpPr>
      <p:grpSpPr>
        <a:xfrm>
          <a:off x="0" y="0"/>
          <a:ext cx="0" cy="0"/>
          <a:chOff x="0" y="0"/>
          <a:chExt cx="0" cy="0"/>
        </a:xfrm>
      </p:grpSpPr>
      <p:pic>
        <p:nvPicPr>
          <p:cNvPr id="1690" name="Google Shape;1690;p174"/>
          <p:cNvPicPr preferRelativeResize="0"/>
          <p:nvPr/>
        </p:nvPicPr>
        <p:blipFill rotWithShape="1">
          <a:blip r:embed="rId2">
            <a:alphaModFix/>
          </a:blip>
          <a:srcRect t="1620" b="17753"/>
          <a:stretch/>
        </p:blipFill>
        <p:spPr>
          <a:xfrm>
            <a:off x="-181700" y="-257175"/>
            <a:ext cx="9649551" cy="5667373"/>
          </a:xfrm>
          <a:prstGeom prst="rect">
            <a:avLst/>
          </a:prstGeom>
          <a:noFill/>
          <a:ln>
            <a:noFill/>
          </a:ln>
        </p:spPr>
      </p:pic>
      <p:sp>
        <p:nvSpPr>
          <p:cNvPr id="1691" name="Google Shape;1691;p174"/>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174"/>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174"/>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174"/>
          <p:cNvSpPr txBox="1">
            <a:spLocks noGrp="1"/>
          </p:cNvSpPr>
          <p:nvPr>
            <p:ph type="title"/>
          </p:nvPr>
        </p:nvSpPr>
        <p:spPr>
          <a:xfrm>
            <a:off x="718150" y="540000"/>
            <a:ext cx="77058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pic>
        <p:nvPicPr>
          <p:cNvPr id="1695" name="Google Shape;1695;p174"/>
          <p:cNvPicPr preferRelativeResize="0"/>
          <p:nvPr/>
        </p:nvPicPr>
        <p:blipFill rotWithShape="1">
          <a:blip r:embed="rId3">
            <a:alphaModFix amt="75000"/>
          </a:blip>
          <a:srcRect l="24087" t="19903"/>
          <a:stretch/>
        </p:blipFill>
        <p:spPr>
          <a:xfrm>
            <a:off x="-104775" y="-85500"/>
            <a:ext cx="3714749" cy="2426851"/>
          </a:xfrm>
          <a:prstGeom prst="rect">
            <a:avLst/>
          </a:prstGeom>
          <a:noFill/>
          <a:ln>
            <a:noFill/>
          </a:ln>
        </p:spPr>
      </p:pic>
      <p:pic>
        <p:nvPicPr>
          <p:cNvPr id="1696" name="Google Shape;1696;p174"/>
          <p:cNvPicPr preferRelativeResize="0"/>
          <p:nvPr/>
        </p:nvPicPr>
        <p:blipFill rotWithShape="1">
          <a:blip r:embed="rId3">
            <a:alphaModFix amt="75000"/>
          </a:blip>
          <a:srcRect l="22039" t="14089"/>
          <a:stretch/>
        </p:blipFill>
        <p:spPr>
          <a:xfrm rot="-10799995">
            <a:off x="5705475" y="2752926"/>
            <a:ext cx="3629025" cy="2476296"/>
          </a:xfrm>
          <a:prstGeom prst="rect">
            <a:avLst/>
          </a:prstGeom>
          <a:noFill/>
          <a:ln>
            <a:noFill/>
          </a:ln>
        </p:spPr>
      </p:pic>
    </p:spTree>
  </p:cSld>
  <p:clrMapOvr>
    <a:masterClrMapping/>
  </p:clrMapOvr>
</p:sldLayout>
</file>

<file path=ppt/slideLayouts/slideLayout16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697"/>
        <p:cNvGrpSpPr/>
        <p:nvPr/>
      </p:nvGrpSpPr>
      <p:grpSpPr>
        <a:xfrm>
          <a:off x="0" y="0"/>
          <a:ext cx="0" cy="0"/>
          <a:chOff x="0" y="0"/>
          <a:chExt cx="0" cy="0"/>
        </a:xfrm>
      </p:grpSpPr>
      <p:pic>
        <p:nvPicPr>
          <p:cNvPr id="1698" name="Google Shape;1698;p175"/>
          <p:cNvPicPr preferRelativeResize="0"/>
          <p:nvPr/>
        </p:nvPicPr>
        <p:blipFill rotWithShape="1">
          <a:blip r:embed="rId2">
            <a:alphaModFix/>
          </a:blip>
          <a:srcRect t="1620" b="17753"/>
          <a:stretch/>
        </p:blipFill>
        <p:spPr>
          <a:xfrm>
            <a:off x="-181700" y="-257175"/>
            <a:ext cx="9649551" cy="5667373"/>
          </a:xfrm>
          <a:prstGeom prst="rect">
            <a:avLst/>
          </a:prstGeom>
          <a:noFill/>
          <a:ln>
            <a:noFill/>
          </a:ln>
        </p:spPr>
      </p:pic>
      <p:sp>
        <p:nvSpPr>
          <p:cNvPr id="1699" name="Google Shape;1699;p175"/>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1700;p175"/>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1701;p175"/>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175"/>
          <p:cNvSpPr txBox="1">
            <a:spLocks noGrp="1"/>
          </p:cNvSpPr>
          <p:nvPr>
            <p:ph type="title"/>
          </p:nvPr>
        </p:nvSpPr>
        <p:spPr>
          <a:xfrm>
            <a:off x="4381506" y="887025"/>
            <a:ext cx="4038600" cy="956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703" name="Google Shape;1703;p175"/>
          <p:cNvSpPr txBox="1">
            <a:spLocks noGrp="1"/>
          </p:cNvSpPr>
          <p:nvPr>
            <p:ph type="body" idx="1"/>
          </p:nvPr>
        </p:nvSpPr>
        <p:spPr>
          <a:xfrm>
            <a:off x="4381500" y="1843575"/>
            <a:ext cx="4038600" cy="2436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lt1"/>
              </a:buClr>
              <a:buSzPts val="1400"/>
              <a:buChar char="●"/>
              <a:defRPr/>
            </a:lvl1pPr>
            <a:lvl2pPr marL="914400" lvl="1" indent="-317500" rtl="0">
              <a:spcBef>
                <a:spcPts val="0"/>
              </a:spcBef>
              <a:spcAft>
                <a:spcPts val="0"/>
              </a:spcAft>
              <a:buSzPts val="1400"/>
              <a:buChar char="○"/>
              <a:defRPr/>
            </a:lvl2pPr>
            <a:lvl3pPr marL="1371600" lvl="2" indent="-311150" rtl="0">
              <a:spcBef>
                <a:spcPts val="0"/>
              </a:spcBef>
              <a:spcAft>
                <a:spcPts val="0"/>
              </a:spcAft>
              <a:buSzPts val="1300"/>
              <a:buChar char="■"/>
              <a:defRPr sz="1300"/>
            </a:lvl3pPr>
            <a:lvl4pPr marL="1828800" lvl="3" indent="-311150" rtl="0">
              <a:spcBef>
                <a:spcPts val="0"/>
              </a:spcBef>
              <a:spcAft>
                <a:spcPts val="0"/>
              </a:spcAft>
              <a:buSzPts val="1300"/>
              <a:buChar char="●"/>
              <a:defRPr sz="1300"/>
            </a:lvl4pPr>
            <a:lvl5pPr marL="2286000" lvl="4" indent="-311150" rtl="0">
              <a:spcBef>
                <a:spcPts val="0"/>
              </a:spcBef>
              <a:spcAft>
                <a:spcPts val="0"/>
              </a:spcAft>
              <a:buSzPts val="1300"/>
              <a:buChar char="○"/>
              <a:defRPr sz="1300"/>
            </a:lvl5pPr>
            <a:lvl6pPr marL="2743200" lvl="5" indent="-311150" rtl="0">
              <a:spcBef>
                <a:spcPts val="0"/>
              </a:spcBef>
              <a:spcAft>
                <a:spcPts val="0"/>
              </a:spcAft>
              <a:buSzPts val="1300"/>
              <a:buChar char="■"/>
              <a:defRPr sz="1300"/>
            </a:lvl6pPr>
            <a:lvl7pPr marL="3200400" lvl="6" indent="-311150" rtl="0">
              <a:spcBef>
                <a:spcPts val="0"/>
              </a:spcBef>
              <a:spcAft>
                <a:spcPts val="0"/>
              </a:spcAft>
              <a:buSzPts val="1300"/>
              <a:buChar char="●"/>
              <a:defRPr sz="1300"/>
            </a:lvl7pPr>
            <a:lvl8pPr marL="3657600" lvl="7" indent="-311150" rtl="0">
              <a:spcBef>
                <a:spcPts val="0"/>
              </a:spcBef>
              <a:spcAft>
                <a:spcPts val="0"/>
              </a:spcAft>
              <a:buSzPts val="1300"/>
              <a:buChar char="○"/>
              <a:defRPr sz="1300"/>
            </a:lvl8pPr>
            <a:lvl9pPr marL="4114800" lvl="8" indent="-311150" rtl="0">
              <a:spcBef>
                <a:spcPts val="0"/>
              </a:spcBef>
              <a:spcAft>
                <a:spcPts val="0"/>
              </a:spcAft>
              <a:buSzPts val="1300"/>
              <a:buChar char="■"/>
              <a:defRPr sz="1300"/>
            </a:lvl9pPr>
          </a:lstStyle>
          <a:p>
            <a:endParaRPr/>
          </a:p>
        </p:txBody>
      </p:sp>
      <p:pic>
        <p:nvPicPr>
          <p:cNvPr id="1704" name="Google Shape;1704;p175"/>
          <p:cNvPicPr preferRelativeResize="0"/>
          <p:nvPr/>
        </p:nvPicPr>
        <p:blipFill rotWithShape="1">
          <a:blip r:embed="rId3">
            <a:alphaModFix amt="75000"/>
          </a:blip>
          <a:srcRect l="24156" t="16303"/>
          <a:stretch/>
        </p:blipFill>
        <p:spPr>
          <a:xfrm rot="5400000">
            <a:off x="5767588" y="527636"/>
            <a:ext cx="4294574" cy="2934501"/>
          </a:xfrm>
          <a:prstGeom prst="rect">
            <a:avLst/>
          </a:prstGeom>
          <a:noFill/>
          <a:ln>
            <a:noFill/>
          </a:ln>
        </p:spPr>
      </p:pic>
    </p:spTree>
  </p:cSld>
  <p:clrMapOvr>
    <a:masterClrMapping/>
  </p:clrMapOvr>
</p:sldLayout>
</file>

<file path=ppt/slideLayouts/slideLayout16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705"/>
        <p:cNvGrpSpPr/>
        <p:nvPr/>
      </p:nvGrpSpPr>
      <p:grpSpPr>
        <a:xfrm>
          <a:off x="0" y="0"/>
          <a:ext cx="0" cy="0"/>
          <a:chOff x="0" y="0"/>
          <a:chExt cx="0" cy="0"/>
        </a:xfrm>
      </p:grpSpPr>
      <p:pic>
        <p:nvPicPr>
          <p:cNvPr id="1706" name="Google Shape;1706;p176"/>
          <p:cNvPicPr preferRelativeResize="0"/>
          <p:nvPr/>
        </p:nvPicPr>
        <p:blipFill rotWithShape="1">
          <a:blip r:embed="rId2">
            <a:alphaModFix/>
          </a:blip>
          <a:srcRect t="1620" b="17753"/>
          <a:stretch/>
        </p:blipFill>
        <p:spPr>
          <a:xfrm>
            <a:off x="-181700" y="-257175"/>
            <a:ext cx="9649551" cy="5667373"/>
          </a:xfrm>
          <a:prstGeom prst="rect">
            <a:avLst/>
          </a:prstGeom>
          <a:noFill/>
          <a:ln>
            <a:noFill/>
          </a:ln>
        </p:spPr>
      </p:pic>
      <p:sp>
        <p:nvSpPr>
          <p:cNvPr id="1707" name="Google Shape;1707;p176"/>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176"/>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176"/>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176"/>
          <p:cNvSpPr txBox="1">
            <a:spLocks noGrp="1"/>
          </p:cNvSpPr>
          <p:nvPr>
            <p:ph type="title"/>
          </p:nvPr>
        </p:nvSpPr>
        <p:spPr>
          <a:xfrm>
            <a:off x="2005350" y="1506750"/>
            <a:ext cx="5133300" cy="21300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6000"/>
              <a:buNone/>
              <a:defRPr sz="73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endParaRPr/>
          </a:p>
        </p:txBody>
      </p:sp>
      <p:pic>
        <p:nvPicPr>
          <p:cNvPr id="1711" name="Google Shape;1711;p176"/>
          <p:cNvPicPr preferRelativeResize="0"/>
          <p:nvPr/>
        </p:nvPicPr>
        <p:blipFill>
          <a:blip r:embed="rId3">
            <a:alphaModFix amt="75000"/>
          </a:blip>
          <a:stretch>
            <a:fillRect/>
          </a:stretch>
        </p:blipFill>
        <p:spPr>
          <a:xfrm rot="5400000">
            <a:off x="4270575" y="37800"/>
            <a:ext cx="6816287" cy="4220224"/>
          </a:xfrm>
          <a:prstGeom prst="rect">
            <a:avLst/>
          </a:prstGeom>
          <a:noFill/>
          <a:ln>
            <a:noFill/>
          </a:ln>
        </p:spPr>
      </p:pic>
      <p:pic>
        <p:nvPicPr>
          <p:cNvPr id="1712" name="Google Shape;1712;p176"/>
          <p:cNvPicPr preferRelativeResize="0"/>
          <p:nvPr/>
        </p:nvPicPr>
        <p:blipFill>
          <a:blip r:embed="rId3">
            <a:alphaModFix amt="75000"/>
          </a:blip>
          <a:stretch>
            <a:fillRect/>
          </a:stretch>
        </p:blipFill>
        <p:spPr>
          <a:xfrm rot="-5399997">
            <a:off x="-1890149" y="942974"/>
            <a:ext cx="6692275" cy="4143450"/>
          </a:xfrm>
          <a:prstGeom prst="rect">
            <a:avLst/>
          </a:prstGeom>
          <a:noFill/>
          <a:ln>
            <a:noFill/>
          </a:ln>
        </p:spPr>
      </p:pic>
    </p:spTree>
  </p:cSld>
  <p:clrMapOvr>
    <a:masterClrMapping/>
  </p:clrMapOvr>
</p:sldLayout>
</file>

<file path=ppt/slideLayouts/slideLayout16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713"/>
        <p:cNvGrpSpPr/>
        <p:nvPr/>
      </p:nvGrpSpPr>
      <p:grpSpPr>
        <a:xfrm>
          <a:off x="0" y="0"/>
          <a:ext cx="0" cy="0"/>
          <a:chOff x="0" y="0"/>
          <a:chExt cx="0" cy="0"/>
        </a:xfrm>
      </p:grpSpPr>
      <p:pic>
        <p:nvPicPr>
          <p:cNvPr id="1714" name="Google Shape;1714;p177"/>
          <p:cNvPicPr preferRelativeResize="0"/>
          <p:nvPr/>
        </p:nvPicPr>
        <p:blipFill rotWithShape="1">
          <a:blip r:embed="rId2">
            <a:alphaModFix/>
          </a:blip>
          <a:srcRect t="1620" b="17753"/>
          <a:stretch/>
        </p:blipFill>
        <p:spPr>
          <a:xfrm>
            <a:off x="-181700" y="-257175"/>
            <a:ext cx="9649551" cy="5667373"/>
          </a:xfrm>
          <a:prstGeom prst="rect">
            <a:avLst/>
          </a:prstGeom>
          <a:noFill/>
          <a:ln>
            <a:noFill/>
          </a:ln>
        </p:spPr>
      </p:pic>
      <p:sp>
        <p:nvSpPr>
          <p:cNvPr id="1715" name="Google Shape;1715;p177"/>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177"/>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717;p177"/>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1718;p177"/>
          <p:cNvSpPr txBox="1">
            <a:spLocks noGrp="1"/>
          </p:cNvSpPr>
          <p:nvPr>
            <p:ph type="title"/>
          </p:nvPr>
        </p:nvSpPr>
        <p:spPr>
          <a:xfrm>
            <a:off x="970400" y="1168075"/>
            <a:ext cx="3133800" cy="1815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719" name="Google Shape;1719;p177"/>
          <p:cNvSpPr txBox="1">
            <a:spLocks noGrp="1"/>
          </p:cNvSpPr>
          <p:nvPr>
            <p:ph type="subTitle" idx="1"/>
          </p:nvPr>
        </p:nvSpPr>
        <p:spPr>
          <a:xfrm>
            <a:off x="970400" y="3167250"/>
            <a:ext cx="3133800" cy="847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pic>
        <p:nvPicPr>
          <p:cNvPr id="1720" name="Google Shape;1720;p177"/>
          <p:cNvPicPr preferRelativeResize="0"/>
          <p:nvPr/>
        </p:nvPicPr>
        <p:blipFill rotWithShape="1">
          <a:blip r:embed="rId3">
            <a:alphaModFix amt="75000"/>
          </a:blip>
          <a:srcRect l="19106" t="4942"/>
          <a:stretch/>
        </p:blipFill>
        <p:spPr>
          <a:xfrm rot="-5400000">
            <a:off x="-727588" y="1263239"/>
            <a:ext cx="4580326" cy="3332599"/>
          </a:xfrm>
          <a:prstGeom prst="rect">
            <a:avLst/>
          </a:prstGeom>
          <a:noFill/>
          <a:ln>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1"/>
        <p:cNvGrpSpPr/>
        <p:nvPr/>
      </p:nvGrpSpPr>
      <p:grpSpPr>
        <a:xfrm>
          <a:off x="0" y="0"/>
          <a:ext cx="0" cy="0"/>
          <a:chOff x="0" y="0"/>
          <a:chExt cx="0" cy="0"/>
        </a:xfrm>
      </p:grpSpPr>
      <p:pic>
        <p:nvPicPr>
          <p:cNvPr id="102" name="Google Shape;102;p19"/>
          <p:cNvPicPr preferRelativeResize="0"/>
          <p:nvPr/>
        </p:nvPicPr>
        <p:blipFill rotWithShape="1">
          <a:blip r:embed="rId2">
            <a:alphaModFix/>
          </a:blip>
          <a:srcRect t="1620" b="17753"/>
          <a:stretch/>
        </p:blipFill>
        <p:spPr>
          <a:xfrm>
            <a:off x="-181700" y="-257175"/>
            <a:ext cx="9649551" cy="5667373"/>
          </a:xfrm>
          <a:prstGeom prst="rect">
            <a:avLst/>
          </a:prstGeom>
          <a:noFill/>
          <a:ln>
            <a:noFill/>
          </a:ln>
        </p:spPr>
      </p:pic>
      <p:sp>
        <p:nvSpPr>
          <p:cNvPr id="103" name="Google Shape;103;p19"/>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9"/>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9"/>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9"/>
          <p:cNvSpPr txBox="1">
            <a:spLocks noGrp="1"/>
          </p:cNvSpPr>
          <p:nvPr>
            <p:ph type="title"/>
          </p:nvPr>
        </p:nvSpPr>
        <p:spPr>
          <a:xfrm>
            <a:off x="4381506" y="887025"/>
            <a:ext cx="4038600" cy="956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07" name="Google Shape;107;p19"/>
          <p:cNvSpPr txBox="1">
            <a:spLocks noGrp="1"/>
          </p:cNvSpPr>
          <p:nvPr>
            <p:ph type="body" idx="1"/>
          </p:nvPr>
        </p:nvSpPr>
        <p:spPr>
          <a:xfrm>
            <a:off x="4381500" y="1843575"/>
            <a:ext cx="4038600" cy="2436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lt1"/>
              </a:buClr>
              <a:buSzPts val="1400"/>
              <a:buChar char="●"/>
              <a:defRPr/>
            </a:lvl1pPr>
            <a:lvl2pPr marL="914400" lvl="1" indent="-317500" rtl="0">
              <a:spcBef>
                <a:spcPts val="0"/>
              </a:spcBef>
              <a:spcAft>
                <a:spcPts val="0"/>
              </a:spcAft>
              <a:buSzPts val="1400"/>
              <a:buChar char="○"/>
              <a:defRPr/>
            </a:lvl2pPr>
            <a:lvl3pPr marL="1371600" lvl="2" indent="-311150" rtl="0">
              <a:spcBef>
                <a:spcPts val="0"/>
              </a:spcBef>
              <a:spcAft>
                <a:spcPts val="0"/>
              </a:spcAft>
              <a:buSzPts val="1300"/>
              <a:buChar char="■"/>
              <a:defRPr sz="1300"/>
            </a:lvl3pPr>
            <a:lvl4pPr marL="1828800" lvl="3" indent="-311150" rtl="0">
              <a:spcBef>
                <a:spcPts val="0"/>
              </a:spcBef>
              <a:spcAft>
                <a:spcPts val="0"/>
              </a:spcAft>
              <a:buSzPts val="1300"/>
              <a:buChar char="●"/>
              <a:defRPr sz="1300"/>
            </a:lvl4pPr>
            <a:lvl5pPr marL="2286000" lvl="4" indent="-311150" rtl="0">
              <a:spcBef>
                <a:spcPts val="0"/>
              </a:spcBef>
              <a:spcAft>
                <a:spcPts val="0"/>
              </a:spcAft>
              <a:buSzPts val="1300"/>
              <a:buChar char="○"/>
              <a:defRPr sz="1300"/>
            </a:lvl5pPr>
            <a:lvl6pPr marL="2743200" lvl="5" indent="-311150" rtl="0">
              <a:spcBef>
                <a:spcPts val="0"/>
              </a:spcBef>
              <a:spcAft>
                <a:spcPts val="0"/>
              </a:spcAft>
              <a:buSzPts val="1300"/>
              <a:buChar char="■"/>
              <a:defRPr sz="1300"/>
            </a:lvl6pPr>
            <a:lvl7pPr marL="3200400" lvl="6" indent="-311150" rtl="0">
              <a:spcBef>
                <a:spcPts val="0"/>
              </a:spcBef>
              <a:spcAft>
                <a:spcPts val="0"/>
              </a:spcAft>
              <a:buSzPts val="1300"/>
              <a:buChar char="●"/>
              <a:defRPr sz="1300"/>
            </a:lvl7pPr>
            <a:lvl8pPr marL="3657600" lvl="7" indent="-311150" rtl="0">
              <a:spcBef>
                <a:spcPts val="0"/>
              </a:spcBef>
              <a:spcAft>
                <a:spcPts val="0"/>
              </a:spcAft>
              <a:buSzPts val="1300"/>
              <a:buChar char="○"/>
              <a:defRPr sz="1300"/>
            </a:lvl8pPr>
            <a:lvl9pPr marL="4114800" lvl="8" indent="-311150" rtl="0">
              <a:spcBef>
                <a:spcPts val="0"/>
              </a:spcBef>
              <a:spcAft>
                <a:spcPts val="0"/>
              </a:spcAft>
              <a:buSzPts val="1300"/>
              <a:buChar char="■"/>
              <a:defRPr sz="1300"/>
            </a:lvl9pPr>
          </a:lstStyle>
          <a:p>
            <a:endParaRPr/>
          </a:p>
        </p:txBody>
      </p:sp>
      <p:pic>
        <p:nvPicPr>
          <p:cNvPr id="108" name="Google Shape;108;p19"/>
          <p:cNvPicPr preferRelativeResize="0"/>
          <p:nvPr/>
        </p:nvPicPr>
        <p:blipFill rotWithShape="1">
          <a:blip r:embed="rId3">
            <a:alphaModFix amt="75000"/>
          </a:blip>
          <a:srcRect l="24156" t="16303"/>
          <a:stretch/>
        </p:blipFill>
        <p:spPr>
          <a:xfrm rot="5400000">
            <a:off x="5767588" y="527636"/>
            <a:ext cx="4294574" cy="2934501"/>
          </a:xfrm>
          <a:prstGeom prst="rect">
            <a:avLst/>
          </a:prstGeom>
          <a:noFill/>
          <a:ln>
            <a:noFill/>
          </a:ln>
        </p:spPr>
      </p:pic>
    </p:spTree>
  </p:cSld>
  <p:clrMapOvr>
    <a:masterClrMapping/>
  </p:clrMapOvr>
</p:sldLayout>
</file>

<file path=ppt/slideLayouts/slideLayout17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721"/>
        <p:cNvGrpSpPr/>
        <p:nvPr/>
      </p:nvGrpSpPr>
      <p:grpSpPr>
        <a:xfrm>
          <a:off x="0" y="0"/>
          <a:ext cx="0" cy="0"/>
          <a:chOff x="0" y="0"/>
          <a:chExt cx="0" cy="0"/>
        </a:xfrm>
      </p:grpSpPr>
      <p:pic>
        <p:nvPicPr>
          <p:cNvPr id="1722" name="Google Shape;1722;p178"/>
          <p:cNvPicPr preferRelativeResize="0"/>
          <p:nvPr/>
        </p:nvPicPr>
        <p:blipFill rotWithShape="1">
          <a:blip r:embed="rId2">
            <a:alphaModFix/>
          </a:blip>
          <a:srcRect t="1620" b="17753"/>
          <a:stretch/>
        </p:blipFill>
        <p:spPr>
          <a:xfrm>
            <a:off x="-181700" y="-257175"/>
            <a:ext cx="9649551" cy="5667373"/>
          </a:xfrm>
          <a:prstGeom prst="rect">
            <a:avLst/>
          </a:prstGeom>
          <a:noFill/>
          <a:ln>
            <a:noFill/>
          </a:ln>
        </p:spPr>
      </p:pic>
      <p:sp>
        <p:nvSpPr>
          <p:cNvPr id="1723" name="Google Shape;1723;p178"/>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1724;p178"/>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1725;p178"/>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1726;p178"/>
          <p:cNvSpPr txBox="1">
            <a:spLocks noGrp="1"/>
          </p:cNvSpPr>
          <p:nvPr>
            <p:ph type="title"/>
          </p:nvPr>
        </p:nvSpPr>
        <p:spPr>
          <a:xfrm rot="300">
            <a:off x="720000" y="3295650"/>
            <a:ext cx="3433500" cy="12072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Tree>
  </p:cSld>
  <p:clrMapOvr>
    <a:masterClrMapping/>
  </p:clrMapOvr>
</p:sldLayout>
</file>

<file path=ppt/slideLayouts/slideLayout17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727"/>
        <p:cNvGrpSpPr/>
        <p:nvPr/>
      </p:nvGrpSpPr>
      <p:grpSpPr>
        <a:xfrm>
          <a:off x="0" y="0"/>
          <a:ext cx="0" cy="0"/>
          <a:chOff x="0" y="0"/>
          <a:chExt cx="0" cy="0"/>
        </a:xfrm>
      </p:grpSpPr>
      <p:pic>
        <p:nvPicPr>
          <p:cNvPr id="1728" name="Google Shape;1728;p179"/>
          <p:cNvPicPr preferRelativeResize="0"/>
          <p:nvPr/>
        </p:nvPicPr>
        <p:blipFill rotWithShape="1">
          <a:blip r:embed="rId2">
            <a:alphaModFix/>
          </a:blip>
          <a:srcRect t="1620" b="17753"/>
          <a:stretch/>
        </p:blipFill>
        <p:spPr>
          <a:xfrm>
            <a:off x="-181700" y="-257175"/>
            <a:ext cx="9649551" cy="5667373"/>
          </a:xfrm>
          <a:prstGeom prst="rect">
            <a:avLst/>
          </a:prstGeom>
          <a:noFill/>
          <a:ln>
            <a:noFill/>
          </a:ln>
        </p:spPr>
      </p:pic>
      <p:sp>
        <p:nvSpPr>
          <p:cNvPr id="1729" name="Google Shape;1729;p179"/>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179"/>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1731;p179"/>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1732;p179"/>
          <p:cNvSpPr txBox="1">
            <a:spLocks noGrp="1"/>
          </p:cNvSpPr>
          <p:nvPr>
            <p:ph type="title" hasCustomPrompt="1"/>
          </p:nvPr>
        </p:nvSpPr>
        <p:spPr>
          <a:xfrm rot="186">
            <a:off x="977225" y="1686338"/>
            <a:ext cx="5538000" cy="12342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SzPts val="9600"/>
              <a:buNone/>
              <a:defRPr sz="8100"/>
            </a:lvl1pPr>
            <a:lvl2pPr lvl="1" algn="ctr" rtl="0">
              <a:spcBef>
                <a:spcPts val="0"/>
              </a:spcBef>
              <a:spcAft>
                <a:spcPts val="0"/>
              </a:spcAft>
              <a:buClr>
                <a:schemeClr val="lt1"/>
              </a:buClr>
              <a:buSzPts val="9600"/>
              <a:buNone/>
              <a:defRPr sz="9600">
                <a:solidFill>
                  <a:schemeClr val="lt1"/>
                </a:solidFill>
              </a:defRPr>
            </a:lvl2pPr>
            <a:lvl3pPr lvl="2" algn="ctr" rtl="0">
              <a:spcBef>
                <a:spcPts val="0"/>
              </a:spcBef>
              <a:spcAft>
                <a:spcPts val="0"/>
              </a:spcAft>
              <a:buClr>
                <a:schemeClr val="lt1"/>
              </a:buClr>
              <a:buSzPts val="9600"/>
              <a:buNone/>
              <a:defRPr sz="9600">
                <a:solidFill>
                  <a:schemeClr val="lt1"/>
                </a:solidFill>
              </a:defRPr>
            </a:lvl3pPr>
            <a:lvl4pPr lvl="3" algn="ctr" rtl="0">
              <a:spcBef>
                <a:spcPts val="0"/>
              </a:spcBef>
              <a:spcAft>
                <a:spcPts val="0"/>
              </a:spcAft>
              <a:buClr>
                <a:schemeClr val="lt1"/>
              </a:buClr>
              <a:buSzPts val="9600"/>
              <a:buNone/>
              <a:defRPr sz="9600">
                <a:solidFill>
                  <a:schemeClr val="lt1"/>
                </a:solidFill>
              </a:defRPr>
            </a:lvl4pPr>
            <a:lvl5pPr lvl="4" algn="ctr" rtl="0">
              <a:spcBef>
                <a:spcPts val="0"/>
              </a:spcBef>
              <a:spcAft>
                <a:spcPts val="0"/>
              </a:spcAft>
              <a:buClr>
                <a:schemeClr val="lt1"/>
              </a:buClr>
              <a:buSzPts val="9600"/>
              <a:buNone/>
              <a:defRPr sz="9600">
                <a:solidFill>
                  <a:schemeClr val="lt1"/>
                </a:solidFill>
              </a:defRPr>
            </a:lvl5pPr>
            <a:lvl6pPr lvl="5" algn="ctr" rtl="0">
              <a:spcBef>
                <a:spcPts val="0"/>
              </a:spcBef>
              <a:spcAft>
                <a:spcPts val="0"/>
              </a:spcAft>
              <a:buClr>
                <a:schemeClr val="lt1"/>
              </a:buClr>
              <a:buSzPts val="9600"/>
              <a:buNone/>
              <a:defRPr sz="9600">
                <a:solidFill>
                  <a:schemeClr val="lt1"/>
                </a:solidFill>
              </a:defRPr>
            </a:lvl6pPr>
            <a:lvl7pPr lvl="6" algn="ctr" rtl="0">
              <a:spcBef>
                <a:spcPts val="0"/>
              </a:spcBef>
              <a:spcAft>
                <a:spcPts val="0"/>
              </a:spcAft>
              <a:buClr>
                <a:schemeClr val="lt1"/>
              </a:buClr>
              <a:buSzPts val="9600"/>
              <a:buNone/>
              <a:defRPr sz="9600">
                <a:solidFill>
                  <a:schemeClr val="lt1"/>
                </a:solidFill>
              </a:defRPr>
            </a:lvl7pPr>
            <a:lvl8pPr lvl="7" algn="ctr" rtl="0">
              <a:spcBef>
                <a:spcPts val="0"/>
              </a:spcBef>
              <a:spcAft>
                <a:spcPts val="0"/>
              </a:spcAft>
              <a:buClr>
                <a:schemeClr val="lt1"/>
              </a:buClr>
              <a:buSzPts val="9600"/>
              <a:buNone/>
              <a:defRPr sz="9600">
                <a:solidFill>
                  <a:schemeClr val="lt1"/>
                </a:solidFill>
              </a:defRPr>
            </a:lvl8pPr>
            <a:lvl9pPr lvl="8" algn="ctr" rtl="0">
              <a:spcBef>
                <a:spcPts val="0"/>
              </a:spcBef>
              <a:spcAft>
                <a:spcPts val="0"/>
              </a:spcAft>
              <a:buClr>
                <a:schemeClr val="lt1"/>
              </a:buClr>
              <a:buSzPts val="9600"/>
              <a:buNone/>
              <a:defRPr sz="9600">
                <a:solidFill>
                  <a:schemeClr val="lt1"/>
                </a:solidFill>
              </a:defRPr>
            </a:lvl9pPr>
          </a:lstStyle>
          <a:p>
            <a:r>
              <a:t>xx%</a:t>
            </a:r>
          </a:p>
        </p:txBody>
      </p:sp>
      <p:sp>
        <p:nvSpPr>
          <p:cNvPr id="1733" name="Google Shape;1733;p179"/>
          <p:cNvSpPr txBox="1">
            <a:spLocks noGrp="1"/>
          </p:cNvSpPr>
          <p:nvPr>
            <p:ph type="subTitle" idx="1"/>
          </p:nvPr>
        </p:nvSpPr>
        <p:spPr>
          <a:xfrm>
            <a:off x="977225" y="2821638"/>
            <a:ext cx="5538000" cy="45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600"/>
              <a:buNone/>
              <a:defRPr sz="1800">
                <a:solidFill>
                  <a:schemeClr val="lt1"/>
                </a:solidFill>
              </a:defRPr>
            </a:lvl1pPr>
            <a:lvl2pPr lvl="1" algn="ctr" rtl="0">
              <a:lnSpc>
                <a:spcPct val="100000"/>
              </a:lnSpc>
              <a:spcBef>
                <a:spcPts val="0"/>
              </a:spcBef>
              <a:spcAft>
                <a:spcPts val="0"/>
              </a:spcAft>
              <a:buClr>
                <a:schemeClr val="lt1"/>
              </a:buClr>
              <a:buSzPts val="1600"/>
              <a:buNone/>
              <a:defRPr sz="1600">
                <a:solidFill>
                  <a:schemeClr val="lt1"/>
                </a:solidFill>
              </a:defRPr>
            </a:lvl2pPr>
            <a:lvl3pPr lvl="2" algn="ctr" rtl="0">
              <a:lnSpc>
                <a:spcPct val="100000"/>
              </a:lnSpc>
              <a:spcBef>
                <a:spcPts val="0"/>
              </a:spcBef>
              <a:spcAft>
                <a:spcPts val="0"/>
              </a:spcAft>
              <a:buClr>
                <a:schemeClr val="lt1"/>
              </a:buClr>
              <a:buSzPts val="1600"/>
              <a:buNone/>
              <a:defRPr sz="1600">
                <a:solidFill>
                  <a:schemeClr val="lt1"/>
                </a:solidFill>
              </a:defRPr>
            </a:lvl3pPr>
            <a:lvl4pPr lvl="3" algn="ctr" rtl="0">
              <a:lnSpc>
                <a:spcPct val="100000"/>
              </a:lnSpc>
              <a:spcBef>
                <a:spcPts val="0"/>
              </a:spcBef>
              <a:spcAft>
                <a:spcPts val="0"/>
              </a:spcAft>
              <a:buClr>
                <a:schemeClr val="lt1"/>
              </a:buClr>
              <a:buSzPts val="1600"/>
              <a:buNone/>
              <a:defRPr sz="1600">
                <a:solidFill>
                  <a:schemeClr val="lt1"/>
                </a:solidFill>
              </a:defRPr>
            </a:lvl4pPr>
            <a:lvl5pPr lvl="4" algn="ctr" rtl="0">
              <a:lnSpc>
                <a:spcPct val="100000"/>
              </a:lnSpc>
              <a:spcBef>
                <a:spcPts val="0"/>
              </a:spcBef>
              <a:spcAft>
                <a:spcPts val="0"/>
              </a:spcAft>
              <a:buClr>
                <a:schemeClr val="lt1"/>
              </a:buClr>
              <a:buSzPts val="1600"/>
              <a:buNone/>
              <a:defRPr sz="1600">
                <a:solidFill>
                  <a:schemeClr val="lt1"/>
                </a:solidFill>
              </a:defRPr>
            </a:lvl5pPr>
            <a:lvl6pPr lvl="5" algn="ctr" rtl="0">
              <a:lnSpc>
                <a:spcPct val="100000"/>
              </a:lnSpc>
              <a:spcBef>
                <a:spcPts val="0"/>
              </a:spcBef>
              <a:spcAft>
                <a:spcPts val="0"/>
              </a:spcAft>
              <a:buClr>
                <a:schemeClr val="lt1"/>
              </a:buClr>
              <a:buSzPts val="1600"/>
              <a:buNone/>
              <a:defRPr sz="1600">
                <a:solidFill>
                  <a:schemeClr val="lt1"/>
                </a:solidFill>
              </a:defRPr>
            </a:lvl6pPr>
            <a:lvl7pPr lvl="6" algn="ctr" rtl="0">
              <a:lnSpc>
                <a:spcPct val="100000"/>
              </a:lnSpc>
              <a:spcBef>
                <a:spcPts val="0"/>
              </a:spcBef>
              <a:spcAft>
                <a:spcPts val="0"/>
              </a:spcAft>
              <a:buClr>
                <a:schemeClr val="lt1"/>
              </a:buClr>
              <a:buSzPts val="1600"/>
              <a:buNone/>
              <a:defRPr sz="1600">
                <a:solidFill>
                  <a:schemeClr val="lt1"/>
                </a:solidFill>
              </a:defRPr>
            </a:lvl7pPr>
            <a:lvl8pPr lvl="7" algn="ctr" rtl="0">
              <a:lnSpc>
                <a:spcPct val="100000"/>
              </a:lnSpc>
              <a:spcBef>
                <a:spcPts val="0"/>
              </a:spcBef>
              <a:spcAft>
                <a:spcPts val="0"/>
              </a:spcAft>
              <a:buClr>
                <a:schemeClr val="lt1"/>
              </a:buClr>
              <a:buSzPts val="1600"/>
              <a:buNone/>
              <a:defRPr sz="1600">
                <a:solidFill>
                  <a:schemeClr val="lt1"/>
                </a:solidFill>
              </a:defRPr>
            </a:lvl8pPr>
            <a:lvl9pPr lvl="8" algn="ctr" rtl="0">
              <a:lnSpc>
                <a:spcPct val="100000"/>
              </a:lnSpc>
              <a:spcBef>
                <a:spcPts val="0"/>
              </a:spcBef>
              <a:spcAft>
                <a:spcPts val="0"/>
              </a:spcAft>
              <a:buClr>
                <a:schemeClr val="lt1"/>
              </a:buClr>
              <a:buSzPts val="1600"/>
              <a:buNone/>
              <a:defRPr sz="1600">
                <a:solidFill>
                  <a:schemeClr val="lt1"/>
                </a:solidFill>
              </a:defRPr>
            </a:lvl9pPr>
          </a:lstStyle>
          <a:p>
            <a:endParaRPr/>
          </a:p>
        </p:txBody>
      </p:sp>
      <p:pic>
        <p:nvPicPr>
          <p:cNvPr id="1734" name="Google Shape;1734;p179"/>
          <p:cNvPicPr preferRelativeResize="0"/>
          <p:nvPr/>
        </p:nvPicPr>
        <p:blipFill rotWithShape="1">
          <a:blip r:embed="rId3">
            <a:alphaModFix amt="75000"/>
          </a:blip>
          <a:srcRect/>
          <a:stretch/>
        </p:blipFill>
        <p:spPr>
          <a:xfrm rot="6015032">
            <a:off x="3802652" y="445901"/>
            <a:ext cx="7113000" cy="4404125"/>
          </a:xfrm>
          <a:prstGeom prst="rect">
            <a:avLst/>
          </a:prstGeom>
          <a:noFill/>
          <a:ln>
            <a:noFill/>
          </a:ln>
        </p:spPr>
      </p:pic>
      <p:pic>
        <p:nvPicPr>
          <p:cNvPr id="1735" name="Google Shape;1735;p179"/>
          <p:cNvPicPr preferRelativeResize="0"/>
          <p:nvPr/>
        </p:nvPicPr>
        <p:blipFill rotWithShape="1">
          <a:blip r:embed="rId3">
            <a:alphaModFix amt="75000"/>
          </a:blip>
          <a:srcRect l="-60" t="537"/>
          <a:stretch/>
        </p:blipFill>
        <p:spPr>
          <a:xfrm rot="-5399997">
            <a:off x="-1590800" y="1404054"/>
            <a:ext cx="5772273" cy="3552819"/>
          </a:xfrm>
          <a:prstGeom prst="rect">
            <a:avLst/>
          </a:prstGeom>
          <a:noFill/>
          <a:ln>
            <a:noFill/>
          </a:ln>
        </p:spPr>
      </p:pic>
    </p:spTree>
  </p:cSld>
  <p:clrMapOvr>
    <a:masterClrMapping/>
  </p:clrMapOvr>
</p:sldLayout>
</file>

<file path=ppt/slideLayouts/slideLayout172.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1736"/>
        <p:cNvGrpSpPr/>
        <p:nvPr/>
      </p:nvGrpSpPr>
      <p:grpSpPr>
        <a:xfrm>
          <a:off x="0" y="0"/>
          <a:ext cx="0" cy="0"/>
          <a:chOff x="0" y="0"/>
          <a:chExt cx="0" cy="0"/>
        </a:xfrm>
      </p:grpSpPr>
    </p:spTree>
  </p:cSld>
  <p:clrMapOvr>
    <a:masterClrMapping/>
  </p:clrMapOvr>
</p:sldLayout>
</file>

<file path=ppt/slideLayouts/slideLayout173.xml><?xml version="1.0" encoding="utf-8"?>
<p:sldLayout xmlns:a="http://schemas.openxmlformats.org/drawingml/2006/main" xmlns:r="http://schemas.openxmlformats.org/officeDocument/2006/relationships" xmlns:p="http://schemas.openxmlformats.org/presentationml/2006/main" matchingName="Table of contents">
  <p:cSld name="CUSTOM_11">
    <p:spTree>
      <p:nvGrpSpPr>
        <p:cNvPr id="1" name="Shape 1737"/>
        <p:cNvGrpSpPr/>
        <p:nvPr/>
      </p:nvGrpSpPr>
      <p:grpSpPr>
        <a:xfrm>
          <a:off x="0" y="0"/>
          <a:ext cx="0" cy="0"/>
          <a:chOff x="0" y="0"/>
          <a:chExt cx="0" cy="0"/>
        </a:xfrm>
      </p:grpSpPr>
      <p:pic>
        <p:nvPicPr>
          <p:cNvPr id="1738" name="Google Shape;1738;p181"/>
          <p:cNvPicPr preferRelativeResize="0"/>
          <p:nvPr/>
        </p:nvPicPr>
        <p:blipFill rotWithShape="1">
          <a:blip r:embed="rId2">
            <a:alphaModFix/>
          </a:blip>
          <a:srcRect t="1620" b="17753"/>
          <a:stretch/>
        </p:blipFill>
        <p:spPr>
          <a:xfrm>
            <a:off x="-181700" y="-257175"/>
            <a:ext cx="9649551" cy="5667373"/>
          </a:xfrm>
          <a:prstGeom prst="rect">
            <a:avLst/>
          </a:prstGeom>
          <a:noFill/>
          <a:ln>
            <a:noFill/>
          </a:ln>
        </p:spPr>
      </p:pic>
      <p:sp>
        <p:nvSpPr>
          <p:cNvPr id="1739" name="Google Shape;1739;p181"/>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 name="Google Shape;1740;p181"/>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 name="Google Shape;1741;p181"/>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742;p181"/>
          <p:cNvSpPr txBox="1">
            <a:spLocks noGrp="1"/>
          </p:cNvSpPr>
          <p:nvPr>
            <p:ph type="title"/>
          </p:nvPr>
        </p:nvSpPr>
        <p:spPr>
          <a:xfrm>
            <a:off x="713224" y="1835250"/>
            <a:ext cx="2305500" cy="527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500"/>
              <a:buNone/>
              <a:defRPr sz="20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743" name="Google Shape;1743;p181"/>
          <p:cNvSpPr txBox="1">
            <a:spLocks noGrp="1"/>
          </p:cNvSpPr>
          <p:nvPr>
            <p:ph type="subTitle" idx="1"/>
          </p:nvPr>
        </p:nvSpPr>
        <p:spPr>
          <a:xfrm>
            <a:off x="713224" y="2269375"/>
            <a:ext cx="23055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44" name="Google Shape;1744;p181"/>
          <p:cNvSpPr txBox="1">
            <a:spLocks noGrp="1"/>
          </p:cNvSpPr>
          <p:nvPr>
            <p:ph type="title" idx="2"/>
          </p:nvPr>
        </p:nvSpPr>
        <p:spPr>
          <a:xfrm>
            <a:off x="713224" y="3680488"/>
            <a:ext cx="2305500" cy="5277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SzPts val="2500"/>
              <a:buNone/>
              <a:defRPr sz="20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745" name="Google Shape;1745;p181"/>
          <p:cNvSpPr txBox="1">
            <a:spLocks noGrp="1"/>
          </p:cNvSpPr>
          <p:nvPr>
            <p:ph type="subTitle" idx="3"/>
          </p:nvPr>
        </p:nvSpPr>
        <p:spPr>
          <a:xfrm>
            <a:off x="713224" y="4114613"/>
            <a:ext cx="23055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46" name="Google Shape;1746;p181"/>
          <p:cNvSpPr txBox="1">
            <a:spLocks noGrp="1"/>
          </p:cNvSpPr>
          <p:nvPr>
            <p:ph type="title" idx="4"/>
          </p:nvPr>
        </p:nvSpPr>
        <p:spPr>
          <a:xfrm>
            <a:off x="3419251" y="3680488"/>
            <a:ext cx="2305500" cy="5277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SzPts val="2500"/>
              <a:buNone/>
              <a:defRPr sz="20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747" name="Google Shape;1747;p181"/>
          <p:cNvSpPr txBox="1">
            <a:spLocks noGrp="1"/>
          </p:cNvSpPr>
          <p:nvPr>
            <p:ph type="subTitle" idx="5"/>
          </p:nvPr>
        </p:nvSpPr>
        <p:spPr>
          <a:xfrm>
            <a:off x="3419251" y="4114613"/>
            <a:ext cx="23055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48" name="Google Shape;1748;p181"/>
          <p:cNvSpPr txBox="1">
            <a:spLocks noGrp="1"/>
          </p:cNvSpPr>
          <p:nvPr>
            <p:ph type="title" idx="6"/>
          </p:nvPr>
        </p:nvSpPr>
        <p:spPr>
          <a:xfrm>
            <a:off x="3419251" y="1835250"/>
            <a:ext cx="2305500" cy="527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500"/>
              <a:buNone/>
              <a:defRPr sz="20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749" name="Google Shape;1749;p181"/>
          <p:cNvSpPr txBox="1">
            <a:spLocks noGrp="1"/>
          </p:cNvSpPr>
          <p:nvPr>
            <p:ph type="subTitle" idx="7"/>
          </p:nvPr>
        </p:nvSpPr>
        <p:spPr>
          <a:xfrm>
            <a:off x="3419251" y="2269375"/>
            <a:ext cx="23055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50" name="Google Shape;1750;p181"/>
          <p:cNvSpPr txBox="1">
            <a:spLocks noGrp="1"/>
          </p:cNvSpPr>
          <p:nvPr>
            <p:ph type="title" idx="8" hasCustomPrompt="1"/>
          </p:nvPr>
        </p:nvSpPr>
        <p:spPr>
          <a:xfrm>
            <a:off x="1415374" y="1344775"/>
            <a:ext cx="901200" cy="44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751" name="Google Shape;1751;p181"/>
          <p:cNvSpPr txBox="1">
            <a:spLocks noGrp="1"/>
          </p:cNvSpPr>
          <p:nvPr>
            <p:ph type="title" idx="9" hasCustomPrompt="1"/>
          </p:nvPr>
        </p:nvSpPr>
        <p:spPr>
          <a:xfrm>
            <a:off x="4121401" y="3190025"/>
            <a:ext cx="901200" cy="44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752" name="Google Shape;1752;p181"/>
          <p:cNvSpPr txBox="1">
            <a:spLocks noGrp="1"/>
          </p:cNvSpPr>
          <p:nvPr>
            <p:ph type="title" idx="13" hasCustomPrompt="1"/>
          </p:nvPr>
        </p:nvSpPr>
        <p:spPr>
          <a:xfrm>
            <a:off x="1415374" y="3190025"/>
            <a:ext cx="901200" cy="44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753" name="Google Shape;1753;p181"/>
          <p:cNvSpPr txBox="1">
            <a:spLocks noGrp="1"/>
          </p:cNvSpPr>
          <p:nvPr>
            <p:ph type="title" idx="14" hasCustomPrompt="1"/>
          </p:nvPr>
        </p:nvSpPr>
        <p:spPr>
          <a:xfrm>
            <a:off x="4121401" y="1344775"/>
            <a:ext cx="901200" cy="44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754" name="Google Shape;1754;p181"/>
          <p:cNvSpPr txBox="1">
            <a:spLocks noGrp="1"/>
          </p:cNvSpPr>
          <p:nvPr>
            <p:ph type="title" idx="15"/>
          </p:nvPr>
        </p:nvSpPr>
        <p:spPr>
          <a:xfrm>
            <a:off x="6125276" y="3680488"/>
            <a:ext cx="2305500" cy="5277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SzPts val="2500"/>
              <a:buNone/>
              <a:defRPr sz="20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755" name="Google Shape;1755;p181"/>
          <p:cNvSpPr txBox="1">
            <a:spLocks noGrp="1"/>
          </p:cNvSpPr>
          <p:nvPr>
            <p:ph type="subTitle" idx="16"/>
          </p:nvPr>
        </p:nvSpPr>
        <p:spPr>
          <a:xfrm>
            <a:off x="6125276" y="4114613"/>
            <a:ext cx="23055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56" name="Google Shape;1756;p181"/>
          <p:cNvSpPr txBox="1">
            <a:spLocks noGrp="1"/>
          </p:cNvSpPr>
          <p:nvPr>
            <p:ph type="title" idx="17"/>
          </p:nvPr>
        </p:nvSpPr>
        <p:spPr>
          <a:xfrm>
            <a:off x="6125276" y="1835250"/>
            <a:ext cx="2305500" cy="527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500"/>
              <a:buNone/>
              <a:defRPr sz="20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757" name="Google Shape;1757;p181"/>
          <p:cNvSpPr txBox="1">
            <a:spLocks noGrp="1"/>
          </p:cNvSpPr>
          <p:nvPr>
            <p:ph type="subTitle" idx="18"/>
          </p:nvPr>
        </p:nvSpPr>
        <p:spPr>
          <a:xfrm>
            <a:off x="6125276" y="2269375"/>
            <a:ext cx="23055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58" name="Google Shape;1758;p181"/>
          <p:cNvSpPr txBox="1">
            <a:spLocks noGrp="1"/>
          </p:cNvSpPr>
          <p:nvPr>
            <p:ph type="title" idx="19" hasCustomPrompt="1"/>
          </p:nvPr>
        </p:nvSpPr>
        <p:spPr>
          <a:xfrm>
            <a:off x="6827426" y="3190025"/>
            <a:ext cx="901200" cy="44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759" name="Google Shape;1759;p181"/>
          <p:cNvSpPr txBox="1">
            <a:spLocks noGrp="1"/>
          </p:cNvSpPr>
          <p:nvPr>
            <p:ph type="title" idx="20" hasCustomPrompt="1"/>
          </p:nvPr>
        </p:nvSpPr>
        <p:spPr>
          <a:xfrm>
            <a:off x="6827426" y="1344775"/>
            <a:ext cx="901200" cy="44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pic>
        <p:nvPicPr>
          <p:cNvPr id="1760" name="Google Shape;1760;p181"/>
          <p:cNvPicPr preferRelativeResize="0"/>
          <p:nvPr/>
        </p:nvPicPr>
        <p:blipFill>
          <a:blip r:embed="rId3">
            <a:alphaModFix amt="75000"/>
          </a:blip>
          <a:stretch>
            <a:fillRect/>
          </a:stretch>
        </p:blipFill>
        <p:spPr>
          <a:xfrm rot="-5400000">
            <a:off x="-1377750" y="2269750"/>
            <a:ext cx="4857272" cy="3007325"/>
          </a:xfrm>
          <a:prstGeom prst="rect">
            <a:avLst/>
          </a:prstGeom>
          <a:noFill/>
          <a:ln>
            <a:noFill/>
          </a:ln>
        </p:spPr>
      </p:pic>
      <p:pic>
        <p:nvPicPr>
          <p:cNvPr id="1761" name="Google Shape;1761;p181"/>
          <p:cNvPicPr preferRelativeResize="0"/>
          <p:nvPr/>
        </p:nvPicPr>
        <p:blipFill>
          <a:blip r:embed="rId3">
            <a:alphaModFix amt="75000"/>
          </a:blip>
          <a:stretch>
            <a:fillRect/>
          </a:stretch>
        </p:blipFill>
        <p:spPr>
          <a:xfrm rot="5400000">
            <a:off x="5366340" y="82974"/>
            <a:ext cx="5095572" cy="3154876"/>
          </a:xfrm>
          <a:prstGeom prst="rect">
            <a:avLst/>
          </a:prstGeom>
          <a:noFill/>
          <a:ln>
            <a:noFill/>
          </a:ln>
        </p:spPr>
      </p:pic>
      <p:sp>
        <p:nvSpPr>
          <p:cNvPr id="1762" name="Google Shape;1762;p181"/>
          <p:cNvSpPr txBox="1">
            <a:spLocks noGrp="1"/>
          </p:cNvSpPr>
          <p:nvPr>
            <p:ph type="title" idx="21"/>
          </p:nvPr>
        </p:nvSpPr>
        <p:spPr>
          <a:xfrm>
            <a:off x="718150" y="540000"/>
            <a:ext cx="77058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174.xml><?xml version="1.0" encoding="utf-8"?>
<p:sldLayout xmlns:a="http://schemas.openxmlformats.org/drawingml/2006/main" xmlns:r="http://schemas.openxmlformats.org/officeDocument/2006/relationships" xmlns:p="http://schemas.openxmlformats.org/presentationml/2006/main" matchingName="Quote">
  <p:cSld name="CUSTOM_1">
    <p:spTree>
      <p:nvGrpSpPr>
        <p:cNvPr id="1" name="Shape 1763"/>
        <p:cNvGrpSpPr/>
        <p:nvPr/>
      </p:nvGrpSpPr>
      <p:grpSpPr>
        <a:xfrm>
          <a:off x="0" y="0"/>
          <a:ext cx="0" cy="0"/>
          <a:chOff x="0" y="0"/>
          <a:chExt cx="0" cy="0"/>
        </a:xfrm>
      </p:grpSpPr>
      <p:pic>
        <p:nvPicPr>
          <p:cNvPr id="1764" name="Google Shape;1764;p182"/>
          <p:cNvPicPr preferRelativeResize="0"/>
          <p:nvPr/>
        </p:nvPicPr>
        <p:blipFill rotWithShape="1">
          <a:blip r:embed="rId2">
            <a:alphaModFix/>
          </a:blip>
          <a:srcRect t="1620" b="17753"/>
          <a:stretch/>
        </p:blipFill>
        <p:spPr>
          <a:xfrm>
            <a:off x="-181700" y="-257175"/>
            <a:ext cx="9649551" cy="5667373"/>
          </a:xfrm>
          <a:prstGeom prst="rect">
            <a:avLst/>
          </a:prstGeom>
          <a:noFill/>
          <a:ln>
            <a:noFill/>
          </a:ln>
        </p:spPr>
      </p:pic>
      <p:sp>
        <p:nvSpPr>
          <p:cNvPr id="1765" name="Google Shape;1765;p182"/>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6" name="Google Shape;1766;p182"/>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7" name="Google Shape;1767;p182"/>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182"/>
          <p:cNvSpPr txBox="1">
            <a:spLocks noGrp="1"/>
          </p:cNvSpPr>
          <p:nvPr>
            <p:ph type="title"/>
          </p:nvPr>
        </p:nvSpPr>
        <p:spPr>
          <a:xfrm>
            <a:off x="1486024" y="3068248"/>
            <a:ext cx="6172200" cy="446400"/>
          </a:xfrm>
          <a:prstGeom prst="rect">
            <a:avLst/>
          </a:prstGeom>
        </p:spPr>
        <p:txBody>
          <a:bodyPr spcFirstLastPara="1" wrap="square" lIns="91425" tIns="91425" rIns="91425" bIns="91425" anchor="t" anchorCtr="0">
            <a:noAutofit/>
          </a:bodyPr>
          <a:lstStyle>
            <a:lvl1pPr lvl="0" algn="r" rtl="0">
              <a:spcBef>
                <a:spcPts val="0"/>
              </a:spcBef>
              <a:spcAft>
                <a:spcPts val="0"/>
              </a:spcAft>
              <a:buSzPts val="2500"/>
              <a:buNone/>
              <a:defRPr sz="2200">
                <a:solidFill>
                  <a:schemeClr val="accent1"/>
                </a:solidFill>
              </a:defRPr>
            </a:lvl1pPr>
            <a:lvl2pPr lvl="1" algn="ctr" rtl="0">
              <a:spcBef>
                <a:spcPts val="0"/>
              </a:spcBef>
              <a:spcAft>
                <a:spcPts val="0"/>
              </a:spcAft>
              <a:buClr>
                <a:schemeClr val="lt1"/>
              </a:buClr>
              <a:buSzPts val="3000"/>
              <a:buNone/>
              <a:defRPr sz="3000">
                <a:solidFill>
                  <a:schemeClr val="lt1"/>
                </a:solidFill>
              </a:defRPr>
            </a:lvl2pPr>
            <a:lvl3pPr lvl="2" algn="ctr" rtl="0">
              <a:spcBef>
                <a:spcPts val="0"/>
              </a:spcBef>
              <a:spcAft>
                <a:spcPts val="0"/>
              </a:spcAft>
              <a:buClr>
                <a:schemeClr val="lt1"/>
              </a:buClr>
              <a:buSzPts val="3000"/>
              <a:buNone/>
              <a:defRPr sz="3000">
                <a:solidFill>
                  <a:schemeClr val="lt1"/>
                </a:solidFill>
              </a:defRPr>
            </a:lvl3pPr>
            <a:lvl4pPr lvl="3" algn="ctr" rtl="0">
              <a:spcBef>
                <a:spcPts val="0"/>
              </a:spcBef>
              <a:spcAft>
                <a:spcPts val="0"/>
              </a:spcAft>
              <a:buClr>
                <a:schemeClr val="lt1"/>
              </a:buClr>
              <a:buSzPts val="3000"/>
              <a:buNone/>
              <a:defRPr sz="3000">
                <a:solidFill>
                  <a:schemeClr val="lt1"/>
                </a:solidFill>
              </a:defRPr>
            </a:lvl4pPr>
            <a:lvl5pPr lvl="4" algn="ctr" rtl="0">
              <a:spcBef>
                <a:spcPts val="0"/>
              </a:spcBef>
              <a:spcAft>
                <a:spcPts val="0"/>
              </a:spcAft>
              <a:buClr>
                <a:schemeClr val="lt1"/>
              </a:buClr>
              <a:buSzPts val="3000"/>
              <a:buNone/>
              <a:defRPr sz="3000">
                <a:solidFill>
                  <a:schemeClr val="lt1"/>
                </a:solidFill>
              </a:defRPr>
            </a:lvl5pPr>
            <a:lvl6pPr lvl="5" algn="ctr" rtl="0">
              <a:spcBef>
                <a:spcPts val="0"/>
              </a:spcBef>
              <a:spcAft>
                <a:spcPts val="0"/>
              </a:spcAft>
              <a:buClr>
                <a:schemeClr val="lt1"/>
              </a:buClr>
              <a:buSzPts val="3000"/>
              <a:buNone/>
              <a:defRPr sz="3000">
                <a:solidFill>
                  <a:schemeClr val="lt1"/>
                </a:solidFill>
              </a:defRPr>
            </a:lvl6pPr>
            <a:lvl7pPr lvl="6" algn="ctr" rtl="0">
              <a:spcBef>
                <a:spcPts val="0"/>
              </a:spcBef>
              <a:spcAft>
                <a:spcPts val="0"/>
              </a:spcAft>
              <a:buClr>
                <a:schemeClr val="lt1"/>
              </a:buClr>
              <a:buSzPts val="3000"/>
              <a:buNone/>
              <a:defRPr sz="3000">
                <a:solidFill>
                  <a:schemeClr val="lt1"/>
                </a:solidFill>
              </a:defRPr>
            </a:lvl7pPr>
            <a:lvl8pPr lvl="7" algn="ctr" rtl="0">
              <a:spcBef>
                <a:spcPts val="0"/>
              </a:spcBef>
              <a:spcAft>
                <a:spcPts val="0"/>
              </a:spcAft>
              <a:buClr>
                <a:schemeClr val="lt1"/>
              </a:buClr>
              <a:buSzPts val="3000"/>
              <a:buNone/>
              <a:defRPr sz="3000">
                <a:solidFill>
                  <a:schemeClr val="lt1"/>
                </a:solidFill>
              </a:defRPr>
            </a:lvl8pPr>
            <a:lvl9pPr lvl="8" algn="ctr" rtl="0">
              <a:spcBef>
                <a:spcPts val="0"/>
              </a:spcBef>
              <a:spcAft>
                <a:spcPts val="0"/>
              </a:spcAft>
              <a:buClr>
                <a:schemeClr val="lt1"/>
              </a:buClr>
              <a:buSzPts val="3000"/>
              <a:buNone/>
              <a:defRPr sz="3000">
                <a:solidFill>
                  <a:schemeClr val="lt1"/>
                </a:solidFill>
              </a:defRPr>
            </a:lvl9pPr>
          </a:lstStyle>
          <a:p>
            <a:endParaRPr/>
          </a:p>
        </p:txBody>
      </p:sp>
      <p:sp>
        <p:nvSpPr>
          <p:cNvPr id="1769" name="Google Shape;1769;p182"/>
          <p:cNvSpPr txBox="1">
            <a:spLocks noGrp="1"/>
          </p:cNvSpPr>
          <p:nvPr>
            <p:ph type="subTitle" idx="1"/>
          </p:nvPr>
        </p:nvSpPr>
        <p:spPr>
          <a:xfrm>
            <a:off x="1485800" y="1628863"/>
            <a:ext cx="6172200" cy="1498200"/>
          </a:xfrm>
          <a:prstGeom prst="rect">
            <a:avLst/>
          </a:prstGeom>
          <a:noFill/>
        </p:spPr>
        <p:txBody>
          <a:bodyPr spcFirstLastPara="1" wrap="square" lIns="91425" tIns="91425" rIns="91425" bIns="91425" anchor="b" anchorCtr="0">
            <a:noAutofit/>
          </a:bodyPr>
          <a:lstStyle>
            <a:lvl1pPr lvl="0" algn="r" rtl="0">
              <a:lnSpc>
                <a:spcPct val="100000"/>
              </a:lnSpc>
              <a:spcBef>
                <a:spcPts val="0"/>
              </a:spcBef>
              <a:spcAft>
                <a:spcPts val="0"/>
              </a:spcAft>
              <a:buClr>
                <a:schemeClr val="lt1"/>
              </a:buClr>
              <a:buSzPts val="2500"/>
              <a:buNone/>
              <a:defRPr sz="2600">
                <a:solidFill>
                  <a:schemeClr val="lt1"/>
                </a:solidFill>
              </a:defRPr>
            </a:lvl1pPr>
            <a:lvl2pPr lvl="1" algn="ctr" rtl="0">
              <a:lnSpc>
                <a:spcPct val="100000"/>
              </a:lnSpc>
              <a:spcBef>
                <a:spcPts val="0"/>
              </a:spcBef>
              <a:spcAft>
                <a:spcPts val="0"/>
              </a:spcAft>
              <a:buClr>
                <a:schemeClr val="lt1"/>
              </a:buClr>
              <a:buSzPts val="2500"/>
              <a:buNone/>
              <a:defRPr sz="2500">
                <a:solidFill>
                  <a:schemeClr val="lt1"/>
                </a:solidFill>
              </a:defRPr>
            </a:lvl2pPr>
            <a:lvl3pPr lvl="2" algn="ctr" rtl="0">
              <a:lnSpc>
                <a:spcPct val="100000"/>
              </a:lnSpc>
              <a:spcBef>
                <a:spcPts val="0"/>
              </a:spcBef>
              <a:spcAft>
                <a:spcPts val="0"/>
              </a:spcAft>
              <a:buClr>
                <a:schemeClr val="lt1"/>
              </a:buClr>
              <a:buSzPts val="2500"/>
              <a:buNone/>
              <a:defRPr sz="2500">
                <a:solidFill>
                  <a:schemeClr val="lt1"/>
                </a:solidFill>
              </a:defRPr>
            </a:lvl3pPr>
            <a:lvl4pPr lvl="3" algn="ctr" rtl="0">
              <a:lnSpc>
                <a:spcPct val="100000"/>
              </a:lnSpc>
              <a:spcBef>
                <a:spcPts val="0"/>
              </a:spcBef>
              <a:spcAft>
                <a:spcPts val="0"/>
              </a:spcAft>
              <a:buClr>
                <a:schemeClr val="lt1"/>
              </a:buClr>
              <a:buSzPts val="2500"/>
              <a:buNone/>
              <a:defRPr sz="2500">
                <a:solidFill>
                  <a:schemeClr val="lt1"/>
                </a:solidFill>
              </a:defRPr>
            </a:lvl4pPr>
            <a:lvl5pPr lvl="4" algn="ctr" rtl="0">
              <a:lnSpc>
                <a:spcPct val="100000"/>
              </a:lnSpc>
              <a:spcBef>
                <a:spcPts val="0"/>
              </a:spcBef>
              <a:spcAft>
                <a:spcPts val="0"/>
              </a:spcAft>
              <a:buClr>
                <a:schemeClr val="lt1"/>
              </a:buClr>
              <a:buSzPts val="2500"/>
              <a:buNone/>
              <a:defRPr sz="2500">
                <a:solidFill>
                  <a:schemeClr val="lt1"/>
                </a:solidFill>
              </a:defRPr>
            </a:lvl5pPr>
            <a:lvl6pPr lvl="5" algn="ctr" rtl="0">
              <a:lnSpc>
                <a:spcPct val="100000"/>
              </a:lnSpc>
              <a:spcBef>
                <a:spcPts val="0"/>
              </a:spcBef>
              <a:spcAft>
                <a:spcPts val="0"/>
              </a:spcAft>
              <a:buClr>
                <a:schemeClr val="lt1"/>
              </a:buClr>
              <a:buSzPts val="2500"/>
              <a:buNone/>
              <a:defRPr sz="2500">
                <a:solidFill>
                  <a:schemeClr val="lt1"/>
                </a:solidFill>
              </a:defRPr>
            </a:lvl6pPr>
            <a:lvl7pPr lvl="6" algn="ctr" rtl="0">
              <a:lnSpc>
                <a:spcPct val="100000"/>
              </a:lnSpc>
              <a:spcBef>
                <a:spcPts val="0"/>
              </a:spcBef>
              <a:spcAft>
                <a:spcPts val="0"/>
              </a:spcAft>
              <a:buClr>
                <a:schemeClr val="lt1"/>
              </a:buClr>
              <a:buSzPts val="2500"/>
              <a:buNone/>
              <a:defRPr sz="2500">
                <a:solidFill>
                  <a:schemeClr val="lt1"/>
                </a:solidFill>
              </a:defRPr>
            </a:lvl7pPr>
            <a:lvl8pPr lvl="7" algn="ctr" rtl="0">
              <a:lnSpc>
                <a:spcPct val="100000"/>
              </a:lnSpc>
              <a:spcBef>
                <a:spcPts val="0"/>
              </a:spcBef>
              <a:spcAft>
                <a:spcPts val="0"/>
              </a:spcAft>
              <a:buClr>
                <a:schemeClr val="lt1"/>
              </a:buClr>
              <a:buSzPts val="2500"/>
              <a:buNone/>
              <a:defRPr sz="2500">
                <a:solidFill>
                  <a:schemeClr val="lt1"/>
                </a:solidFill>
              </a:defRPr>
            </a:lvl8pPr>
            <a:lvl9pPr lvl="8" algn="ctr" rtl="0">
              <a:lnSpc>
                <a:spcPct val="100000"/>
              </a:lnSpc>
              <a:spcBef>
                <a:spcPts val="0"/>
              </a:spcBef>
              <a:spcAft>
                <a:spcPts val="0"/>
              </a:spcAft>
              <a:buClr>
                <a:schemeClr val="lt1"/>
              </a:buClr>
              <a:buSzPts val="2500"/>
              <a:buNone/>
              <a:defRPr sz="2500">
                <a:solidFill>
                  <a:schemeClr val="lt1"/>
                </a:solidFill>
              </a:defRPr>
            </a:lvl9pPr>
          </a:lstStyle>
          <a:p>
            <a:endParaRPr/>
          </a:p>
        </p:txBody>
      </p:sp>
      <p:pic>
        <p:nvPicPr>
          <p:cNvPr id="1770" name="Google Shape;1770;p182"/>
          <p:cNvPicPr preferRelativeResize="0"/>
          <p:nvPr/>
        </p:nvPicPr>
        <p:blipFill rotWithShape="1">
          <a:blip r:embed="rId3">
            <a:alphaModFix amt="75000"/>
          </a:blip>
          <a:srcRect/>
          <a:stretch/>
        </p:blipFill>
        <p:spPr>
          <a:xfrm>
            <a:off x="-1436100" y="-758750"/>
            <a:ext cx="6816174" cy="4220351"/>
          </a:xfrm>
          <a:prstGeom prst="rect">
            <a:avLst/>
          </a:prstGeom>
          <a:noFill/>
          <a:ln>
            <a:noFill/>
          </a:ln>
        </p:spPr>
      </p:pic>
      <p:pic>
        <p:nvPicPr>
          <p:cNvPr id="1771" name="Google Shape;1771;p182"/>
          <p:cNvPicPr preferRelativeResize="0"/>
          <p:nvPr/>
        </p:nvPicPr>
        <p:blipFill rotWithShape="1">
          <a:blip r:embed="rId3">
            <a:alphaModFix amt="75000"/>
          </a:blip>
          <a:srcRect l="-60" t="537"/>
          <a:stretch/>
        </p:blipFill>
        <p:spPr>
          <a:xfrm rot="-10799997">
            <a:off x="4648077" y="1876429"/>
            <a:ext cx="5772273" cy="3552819"/>
          </a:xfrm>
          <a:prstGeom prst="rect">
            <a:avLst/>
          </a:prstGeom>
          <a:noFill/>
          <a:ln>
            <a:noFill/>
          </a:ln>
        </p:spPr>
      </p:pic>
    </p:spTree>
  </p:cSld>
  <p:clrMapOvr>
    <a:masterClrMapping/>
  </p:clrMapOvr>
</p:sldLayout>
</file>

<file path=ppt/slideLayouts/slideLayout175.xml><?xml version="1.0" encoding="utf-8"?>
<p:sldLayout xmlns:a="http://schemas.openxmlformats.org/drawingml/2006/main" xmlns:r="http://schemas.openxmlformats.org/officeDocument/2006/relationships" xmlns:p="http://schemas.openxmlformats.org/presentationml/2006/main" matchingName="Title and text">
  <p:cSld name="CUSTOM_2_1_2">
    <p:spTree>
      <p:nvGrpSpPr>
        <p:cNvPr id="1" name="Shape 1772"/>
        <p:cNvGrpSpPr/>
        <p:nvPr/>
      </p:nvGrpSpPr>
      <p:grpSpPr>
        <a:xfrm>
          <a:off x="0" y="0"/>
          <a:ext cx="0" cy="0"/>
          <a:chOff x="0" y="0"/>
          <a:chExt cx="0" cy="0"/>
        </a:xfrm>
      </p:grpSpPr>
      <p:pic>
        <p:nvPicPr>
          <p:cNvPr id="1773" name="Google Shape;1773;p183"/>
          <p:cNvPicPr preferRelativeResize="0"/>
          <p:nvPr/>
        </p:nvPicPr>
        <p:blipFill rotWithShape="1">
          <a:blip r:embed="rId2">
            <a:alphaModFix/>
          </a:blip>
          <a:srcRect t="1620" b="17753"/>
          <a:stretch/>
        </p:blipFill>
        <p:spPr>
          <a:xfrm>
            <a:off x="-181700" y="-257175"/>
            <a:ext cx="9649551" cy="5667373"/>
          </a:xfrm>
          <a:prstGeom prst="rect">
            <a:avLst/>
          </a:prstGeom>
          <a:noFill/>
          <a:ln>
            <a:noFill/>
          </a:ln>
        </p:spPr>
      </p:pic>
      <p:sp>
        <p:nvSpPr>
          <p:cNvPr id="1774" name="Google Shape;1774;p183"/>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5" name="Google Shape;1775;p183"/>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183"/>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183"/>
          <p:cNvSpPr txBox="1">
            <a:spLocks noGrp="1"/>
          </p:cNvSpPr>
          <p:nvPr>
            <p:ph type="title"/>
          </p:nvPr>
        </p:nvSpPr>
        <p:spPr>
          <a:xfrm>
            <a:off x="964750" y="1536350"/>
            <a:ext cx="2947500" cy="553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778" name="Google Shape;1778;p183"/>
          <p:cNvSpPr txBox="1">
            <a:spLocks noGrp="1"/>
          </p:cNvSpPr>
          <p:nvPr>
            <p:ph type="subTitle" idx="1"/>
          </p:nvPr>
        </p:nvSpPr>
        <p:spPr>
          <a:xfrm rot="350">
            <a:off x="964550" y="2381675"/>
            <a:ext cx="2947500" cy="1404600"/>
          </a:xfrm>
          <a:prstGeom prst="rect">
            <a:avLst/>
          </a:prstGeom>
          <a:noFill/>
        </p:spPr>
        <p:txBody>
          <a:bodyPr spcFirstLastPara="1" wrap="square" lIns="91425" tIns="91425" rIns="91425" bIns="91425" anchor="t" anchorCtr="0">
            <a:noAutofit/>
          </a:bodyPr>
          <a:lstStyle>
            <a:lvl1pPr lvl="0" algn="ctr" rtl="0">
              <a:spcBef>
                <a:spcPts val="0"/>
              </a:spcBef>
              <a:spcAft>
                <a:spcPts val="0"/>
              </a:spcAft>
              <a:buSzPts val="1400"/>
              <a:buNone/>
              <a:defRPr sz="16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pic>
        <p:nvPicPr>
          <p:cNvPr id="1779" name="Google Shape;1779;p183"/>
          <p:cNvPicPr preferRelativeResize="0"/>
          <p:nvPr/>
        </p:nvPicPr>
        <p:blipFill rotWithShape="1">
          <a:blip r:embed="rId3">
            <a:alphaModFix amt="75000"/>
          </a:blip>
          <a:srcRect l="20571" t="8875"/>
          <a:stretch/>
        </p:blipFill>
        <p:spPr>
          <a:xfrm rot="10800000">
            <a:off x="4713096" y="1967777"/>
            <a:ext cx="4497577" cy="3194774"/>
          </a:xfrm>
          <a:prstGeom prst="rect">
            <a:avLst/>
          </a:prstGeom>
          <a:noFill/>
          <a:ln>
            <a:noFill/>
          </a:ln>
        </p:spPr>
      </p:pic>
      <p:pic>
        <p:nvPicPr>
          <p:cNvPr id="1780" name="Google Shape;1780;p183"/>
          <p:cNvPicPr preferRelativeResize="0"/>
          <p:nvPr/>
        </p:nvPicPr>
        <p:blipFill rotWithShape="1">
          <a:blip r:embed="rId3">
            <a:alphaModFix amt="75000"/>
          </a:blip>
          <a:srcRect l="20886" t="8231"/>
          <a:stretch/>
        </p:blipFill>
        <p:spPr>
          <a:xfrm rot="4">
            <a:off x="-66675" y="-190497"/>
            <a:ext cx="4563850" cy="3277869"/>
          </a:xfrm>
          <a:prstGeom prst="rect">
            <a:avLst/>
          </a:prstGeom>
          <a:noFill/>
          <a:ln>
            <a:noFill/>
          </a:ln>
        </p:spPr>
      </p:pic>
    </p:spTree>
  </p:cSld>
  <p:clrMapOvr>
    <a:masterClrMapping/>
  </p:clrMapOvr>
</p:sldLayout>
</file>

<file path=ppt/slideLayouts/slideLayout176.xml><?xml version="1.0" encoding="utf-8"?>
<p:sldLayout xmlns:a="http://schemas.openxmlformats.org/drawingml/2006/main" xmlns:r="http://schemas.openxmlformats.org/officeDocument/2006/relationships" xmlns:p="http://schemas.openxmlformats.org/presentationml/2006/main" matchingName="Title and text 1">
  <p:cSld name="CUSTOM_2_1_1_1">
    <p:spTree>
      <p:nvGrpSpPr>
        <p:cNvPr id="1" name="Shape 1781"/>
        <p:cNvGrpSpPr/>
        <p:nvPr/>
      </p:nvGrpSpPr>
      <p:grpSpPr>
        <a:xfrm>
          <a:off x="0" y="0"/>
          <a:ext cx="0" cy="0"/>
          <a:chOff x="0" y="0"/>
          <a:chExt cx="0" cy="0"/>
        </a:xfrm>
      </p:grpSpPr>
      <p:pic>
        <p:nvPicPr>
          <p:cNvPr id="1782" name="Google Shape;1782;p184"/>
          <p:cNvPicPr preferRelativeResize="0"/>
          <p:nvPr/>
        </p:nvPicPr>
        <p:blipFill rotWithShape="1">
          <a:blip r:embed="rId2">
            <a:alphaModFix/>
          </a:blip>
          <a:srcRect t="1620" b="17753"/>
          <a:stretch/>
        </p:blipFill>
        <p:spPr>
          <a:xfrm>
            <a:off x="-181700" y="-257175"/>
            <a:ext cx="9649551" cy="5667373"/>
          </a:xfrm>
          <a:prstGeom prst="rect">
            <a:avLst/>
          </a:prstGeom>
          <a:noFill/>
          <a:ln>
            <a:noFill/>
          </a:ln>
        </p:spPr>
      </p:pic>
      <p:sp>
        <p:nvSpPr>
          <p:cNvPr id="1783" name="Google Shape;1783;p184"/>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4" name="Google Shape;1784;p184"/>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5" name="Google Shape;1785;p184"/>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6" name="Google Shape;1786;p184"/>
          <p:cNvSpPr txBox="1">
            <a:spLocks noGrp="1"/>
          </p:cNvSpPr>
          <p:nvPr>
            <p:ph type="body" idx="1"/>
          </p:nvPr>
        </p:nvSpPr>
        <p:spPr>
          <a:xfrm>
            <a:off x="720000" y="1456400"/>
            <a:ext cx="7704000" cy="25947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Clr>
                <a:schemeClr val="dk2"/>
              </a:buClr>
              <a:buSzPts val="1200"/>
              <a:buChar char="●"/>
              <a:defRPr sz="1200" b="1"/>
            </a:lvl1pPr>
            <a:lvl2pPr marL="914400" lvl="1" indent="-317500" rtl="0">
              <a:spcBef>
                <a:spcPts val="0"/>
              </a:spcBef>
              <a:spcAft>
                <a:spcPts val="0"/>
              </a:spcAft>
              <a:buClr>
                <a:schemeClr val="lt1"/>
              </a:buClr>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1787" name="Google Shape;1787;p184"/>
          <p:cNvSpPr txBox="1">
            <a:spLocks noGrp="1"/>
          </p:cNvSpPr>
          <p:nvPr>
            <p:ph type="title"/>
          </p:nvPr>
        </p:nvSpPr>
        <p:spPr>
          <a:xfrm>
            <a:off x="718150" y="540000"/>
            <a:ext cx="77058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pic>
        <p:nvPicPr>
          <p:cNvPr id="1788" name="Google Shape;1788;p184"/>
          <p:cNvPicPr preferRelativeResize="0"/>
          <p:nvPr/>
        </p:nvPicPr>
        <p:blipFill rotWithShape="1">
          <a:blip r:embed="rId3">
            <a:alphaModFix amt="75000"/>
          </a:blip>
          <a:srcRect/>
          <a:stretch/>
        </p:blipFill>
        <p:spPr>
          <a:xfrm rot="5400000">
            <a:off x="5369415" y="-442041"/>
            <a:ext cx="5662423" cy="3506001"/>
          </a:xfrm>
          <a:prstGeom prst="rect">
            <a:avLst/>
          </a:prstGeom>
          <a:noFill/>
          <a:ln>
            <a:noFill/>
          </a:ln>
        </p:spPr>
      </p:pic>
      <p:pic>
        <p:nvPicPr>
          <p:cNvPr id="1789" name="Google Shape;1789;p184"/>
          <p:cNvPicPr preferRelativeResize="0"/>
          <p:nvPr/>
        </p:nvPicPr>
        <p:blipFill rotWithShape="1">
          <a:blip r:embed="rId3">
            <a:alphaModFix amt="75000"/>
          </a:blip>
          <a:srcRect l="-60" t="537"/>
          <a:stretch/>
        </p:blipFill>
        <p:spPr>
          <a:xfrm rot="-5399997">
            <a:off x="-1828923" y="1781179"/>
            <a:ext cx="5772273" cy="3552819"/>
          </a:xfrm>
          <a:prstGeom prst="rect">
            <a:avLst/>
          </a:prstGeom>
          <a:noFill/>
          <a:ln>
            <a:noFill/>
          </a:ln>
        </p:spPr>
      </p:pic>
    </p:spTree>
  </p:cSld>
  <p:clrMapOvr>
    <a:masterClrMapping/>
  </p:clrMapOvr>
</p:sldLayout>
</file>

<file path=ppt/slideLayouts/slideLayout177.xml><?xml version="1.0" encoding="utf-8"?>
<p:sldLayout xmlns:a="http://schemas.openxmlformats.org/drawingml/2006/main" xmlns:r="http://schemas.openxmlformats.org/officeDocument/2006/relationships" xmlns:p="http://schemas.openxmlformats.org/presentationml/2006/main" matchingName="Title and text 2">
  <p:cSld name="CUSTOM_12">
    <p:spTree>
      <p:nvGrpSpPr>
        <p:cNvPr id="1" name="Shape 1790"/>
        <p:cNvGrpSpPr/>
        <p:nvPr/>
      </p:nvGrpSpPr>
      <p:grpSpPr>
        <a:xfrm>
          <a:off x="0" y="0"/>
          <a:ext cx="0" cy="0"/>
          <a:chOff x="0" y="0"/>
          <a:chExt cx="0" cy="0"/>
        </a:xfrm>
      </p:grpSpPr>
      <p:pic>
        <p:nvPicPr>
          <p:cNvPr id="1791" name="Google Shape;1791;p185"/>
          <p:cNvPicPr preferRelativeResize="0"/>
          <p:nvPr/>
        </p:nvPicPr>
        <p:blipFill rotWithShape="1">
          <a:blip r:embed="rId2">
            <a:alphaModFix/>
          </a:blip>
          <a:srcRect t="1620" b="17753"/>
          <a:stretch/>
        </p:blipFill>
        <p:spPr>
          <a:xfrm>
            <a:off x="-181700" y="-257175"/>
            <a:ext cx="9649551" cy="5667373"/>
          </a:xfrm>
          <a:prstGeom prst="rect">
            <a:avLst/>
          </a:prstGeom>
          <a:noFill/>
          <a:ln>
            <a:noFill/>
          </a:ln>
        </p:spPr>
      </p:pic>
      <p:sp>
        <p:nvSpPr>
          <p:cNvPr id="1792" name="Google Shape;1792;p185"/>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3" name="Google Shape;1793;p185"/>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4" name="Google Shape;1794;p185"/>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5" name="Google Shape;1795;p185"/>
          <p:cNvSpPr txBox="1">
            <a:spLocks noGrp="1"/>
          </p:cNvSpPr>
          <p:nvPr>
            <p:ph type="body" idx="1"/>
          </p:nvPr>
        </p:nvSpPr>
        <p:spPr>
          <a:xfrm>
            <a:off x="713225" y="1475125"/>
            <a:ext cx="7717500" cy="31281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1796" name="Google Shape;1796;p185"/>
          <p:cNvSpPr txBox="1">
            <a:spLocks noGrp="1"/>
          </p:cNvSpPr>
          <p:nvPr>
            <p:ph type="title"/>
          </p:nvPr>
        </p:nvSpPr>
        <p:spPr>
          <a:xfrm>
            <a:off x="718150" y="540000"/>
            <a:ext cx="77058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pic>
        <p:nvPicPr>
          <p:cNvPr id="1797" name="Google Shape;1797;p185"/>
          <p:cNvPicPr preferRelativeResize="0"/>
          <p:nvPr/>
        </p:nvPicPr>
        <p:blipFill rotWithShape="1">
          <a:blip r:embed="rId3">
            <a:alphaModFix amt="75000"/>
          </a:blip>
          <a:srcRect l="-60" t="535" b="73705"/>
          <a:stretch/>
        </p:blipFill>
        <p:spPr>
          <a:xfrm rot="5400003">
            <a:off x="-2495438" y="2110890"/>
            <a:ext cx="5461376" cy="870545"/>
          </a:xfrm>
          <a:prstGeom prst="rect">
            <a:avLst/>
          </a:prstGeom>
          <a:noFill/>
          <a:ln>
            <a:noFill/>
          </a:ln>
        </p:spPr>
      </p:pic>
      <p:pic>
        <p:nvPicPr>
          <p:cNvPr id="1798" name="Google Shape;1798;p185"/>
          <p:cNvPicPr preferRelativeResize="0"/>
          <p:nvPr/>
        </p:nvPicPr>
        <p:blipFill rotWithShape="1">
          <a:blip r:embed="rId3">
            <a:alphaModFix amt="75000"/>
          </a:blip>
          <a:srcRect l="-60" t="535" b="73705"/>
          <a:stretch/>
        </p:blipFill>
        <p:spPr>
          <a:xfrm rot="-5399997">
            <a:off x="6178013" y="2110891"/>
            <a:ext cx="5461376" cy="870545"/>
          </a:xfrm>
          <a:prstGeom prst="rect">
            <a:avLst/>
          </a:prstGeom>
          <a:noFill/>
          <a:ln>
            <a:noFill/>
          </a:ln>
        </p:spPr>
      </p:pic>
    </p:spTree>
  </p:cSld>
  <p:clrMapOvr>
    <a:masterClrMapping/>
  </p:clrMapOvr>
</p:sldLayout>
</file>

<file path=ppt/slideLayouts/slideLayout178.xml><?xml version="1.0" encoding="utf-8"?>
<p:sldLayout xmlns:a="http://schemas.openxmlformats.org/drawingml/2006/main" xmlns:r="http://schemas.openxmlformats.org/officeDocument/2006/relationships" xmlns:p="http://schemas.openxmlformats.org/presentationml/2006/main" matchingName="Title and three columns">
  <p:cSld name="CUSTOM_3">
    <p:spTree>
      <p:nvGrpSpPr>
        <p:cNvPr id="1" name="Shape 1799"/>
        <p:cNvGrpSpPr/>
        <p:nvPr/>
      </p:nvGrpSpPr>
      <p:grpSpPr>
        <a:xfrm>
          <a:off x="0" y="0"/>
          <a:ext cx="0" cy="0"/>
          <a:chOff x="0" y="0"/>
          <a:chExt cx="0" cy="0"/>
        </a:xfrm>
      </p:grpSpPr>
      <p:pic>
        <p:nvPicPr>
          <p:cNvPr id="1800" name="Google Shape;1800;p186"/>
          <p:cNvPicPr preferRelativeResize="0"/>
          <p:nvPr/>
        </p:nvPicPr>
        <p:blipFill rotWithShape="1">
          <a:blip r:embed="rId2">
            <a:alphaModFix/>
          </a:blip>
          <a:srcRect t="1620" b="17753"/>
          <a:stretch/>
        </p:blipFill>
        <p:spPr>
          <a:xfrm>
            <a:off x="-181700" y="-257175"/>
            <a:ext cx="9649551" cy="5667373"/>
          </a:xfrm>
          <a:prstGeom prst="rect">
            <a:avLst/>
          </a:prstGeom>
          <a:noFill/>
          <a:ln>
            <a:noFill/>
          </a:ln>
        </p:spPr>
      </p:pic>
      <p:sp>
        <p:nvSpPr>
          <p:cNvPr id="1801" name="Google Shape;1801;p186"/>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2" name="Google Shape;1802;p186"/>
          <p:cNvSpPr txBox="1">
            <a:spLocks noGrp="1"/>
          </p:cNvSpPr>
          <p:nvPr>
            <p:ph type="title"/>
          </p:nvPr>
        </p:nvSpPr>
        <p:spPr>
          <a:xfrm rot="-1114">
            <a:off x="726775" y="2183450"/>
            <a:ext cx="2778300" cy="827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000"/>
              <a:buNone/>
              <a:defRPr sz="2000">
                <a:solidFill>
                  <a:schemeClr val="accent1"/>
                </a:solidFill>
              </a:defRPr>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1803" name="Google Shape;1803;p186"/>
          <p:cNvSpPr txBox="1">
            <a:spLocks noGrp="1"/>
          </p:cNvSpPr>
          <p:nvPr>
            <p:ph type="subTitle" idx="1"/>
          </p:nvPr>
        </p:nvSpPr>
        <p:spPr>
          <a:xfrm rot="371">
            <a:off x="726775" y="2991552"/>
            <a:ext cx="2778300" cy="484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804" name="Google Shape;1804;p186"/>
          <p:cNvSpPr txBox="1">
            <a:spLocks noGrp="1"/>
          </p:cNvSpPr>
          <p:nvPr>
            <p:ph type="title" idx="2"/>
          </p:nvPr>
        </p:nvSpPr>
        <p:spPr>
          <a:xfrm>
            <a:off x="3189587" y="3304275"/>
            <a:ext cx="2778300" cy="828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000"/>
              <a:buNone/>
              <a:defRPr sz="2000">
                <a:solidFill>
                  <a:schemeClr val="accent1"/>
                </a:solidFill>
              </a:defRPr>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1805" name="Google Shape;1805;p186"/>
          <p:cNvSpPr txBox="1">
            <a:spLocks noGrp="1"/>
          </p:cNvSpPr>
          <p:nvPr>
            <p:ph type="subTitle" idx="3"/>
          </p:nvPr>
        </p:nvSpPr>
        <p:spPr>
          <a:xfrm>
            <a:off x="3189587" y="4114925"/>
            <a:ext cx="2778300" cy="484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806" name="Google Shape;1806;p186"/>
          <p:cNvSpPr txBox="1">
            <a:spLocks noGrp="1"/>
          </p:cNvSpPr>
          <p:nvPr>
            <p:ph type="title" idx="4"/>
          </p:nvPr>
        </p:nvSpPr>
        <p:spPr>
          <a:xfrm>
            <a:off x="5652399" y="2182150"/>
            <a:ext cx="2778300" cy="828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000"/>
              <a:buNone/>
              <a:defRPr sz="2000">
                <a:solidFill>
                  <a:schemeClr val="accent1"/>
                </a:solidFill>
              </a:defRPr>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1807" name="Google Shape;1807;p186"/>
          <p:cNvSpPr txBox="1">
            <a:spLocks noGrp="1"/>
          </p:cNvSpPr>
          <p:nvPr>
            <p:ph type="subTitle" idx="5"/>
          </p:nvPr>
        </p:nvSpPr>
        <p:spPr>
          <a:xfrm>
            <a:off x="5652399" y="2991875"/>
            <a:ext cx="2778300" cy="484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808" name="Google Shape;1808;p186"/>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186"/>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810" name="Google Shape;1810;p186"/>
          <p:cNvPicPr preferRelativeResize="0"/>
          <p:nvPr/>
        </p:nvPicPr>
        <p:blipFill rotWithShape="1">
          <a:blip r:embed="rId3">
            <a:alphaModFix amt="75000"/>
          </a:blip>
          <a:srcRect l="16597" t="23395"/>
          <a:stretch/>
        </p:blipFill>
        <p:spPr>
          <a:xfrm rot="-5400000">
            <a:off x="-1349762" y="941737"/>
            <a:ext cx="5684874" cy="3233001"/>
          </a:xfrm>
          <a:prstGeom prst="rect">
            <a:avLst/>
          </a:prstGeom>
          <a:noFill/>
          <a:ln>
            <a:noFill/>
          </a:ln>
        </p:spPr>
      </p:pic>
      <p:pic>
        <p:nvPicPr>
          <p:cNvPr id="1811" name="Google Shape;1811;p186"/>
          <p:cNvPicPr preferRelativeResize="0"/>
          <p:nvPr/>
        </p:nvPicPr>
        <p:blipFill rotWithShape="1">
          <a:blip r:embed="rId3">
            <a:alphaModFix amt="75000"/>
          </a:blip>
          <a:srcRect l="23059" t="16268"/>
          <a:stretch/>
        </p:blipFill>
        <p:spPr>
          <a:xfrm rot="5400004">
            <a:off x="5600637" y="400113"/>
            <a:ext cx="4438774" cy="2990847"/>
          </a:xfrm>
          <a:prstGeom prst="rect">
            <a:avLst/>
          </a:prstGeom>
          <a:noFill/>
          <a:ln>
            <a:noFill/>
          </a:ln>
        </p:spPr>
      </p:pic>
      <p:sp>
        <p:nvSpPr>
          <p:cNvPr id="1812" name="Google Shape;1812;p186"/>
          <p:cNvSpPr txBox="1">
            <a:spLocks noGrp="1"/>
          </p:cNvSpPr>
          <p:nvPr>
            <p:ph type="title" idx="6"/>
          </p:nvPr>
        </p:nvSpPr>
        <p:spPr>
          <a:xfrm>
            <a:off x="718150" y="540000"/>
            <a:ext cx="77058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179.xml><?xml version="1.0" encoding="utf-8"?>
<p:sldLayout xmlns:a="http://schemas.openxmlformats.org/drawingml/2006/main" xmlns:r="http://schemas.openxmlformats.org/officeDocument/2006/relationships" xmlns:p="http://schemas.openxmlformats.org/presentationml/2006/main" matchingName="Title and three columns 1">
  <p:cSld name="CUSTOM_3_1">
    <p:spTree>
      <p:nvGrpSpPr>
        <p:cNvPr id="1" name="Shape 1813"/>
        <p:cNvGrpSpPr/>
        <p:nvPr/>
      </p:nvGrpSpPr>
      <p:grpSpPr>
        <a:xfrm>
          <a:off x="0" y="0"/>
          <a:ext cx="0" cy="0"/>
          <a:chOff x="0" y="0"/>
          <a:chExt cx="0" cy="0"/>
        </a:xfrm>
      </p:grpSpPr>
      <p:pic>
        <p:nvPicPr>
          <p:cNvPr id="1814" name="Google Shape;1814;p187"/>
          <p:cNvPicPr preferRelativeResize="0"/>
          <p:nvPr/>
        </p:nvPicPr>
        <p:blipFill rotWithShape="1">
          <a:blip r:embed="rId2">
            <a:alphaModFix/>
          </a:blip>
          <a:srcRect t="1620" b="17753"/>
          <a:stretch/>
        </p:blipFill>
        <p:spPr>
          <a:xfrm>
            <a:off x="-181700" y="-257175"/>
            <a:ext cx="9649551" cy="5667373"/>
          </a:xfrm>
          <a:prstGeom prst="rect">
            <a:avLst/>
          </a:prstGeom>
          <a:noFill/>
          <a:ln>
            <a:noFill/>
          </a:ln>
        </p:spPr>
      </p:pic>
      <p:sp>
        <p:nvSpPr>
          <p:cNvPr id="1815" name="Google Shape;1815;p187"/>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1816;p187"/>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 name="Google Shape;1817;p187"/>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1818;p187"/>
          <p:cNvSpPr txBox="1">
            <a:spLocks noGrp="1"/>
          </p:cNvSpPr>
          <p:nvPr>
            <p:ph type="title"/>
          </p:nvPr>
        </p:nvSpPr>
        <p:spPr>
          <a:xfrm>
            <a:off x="1600200" y="1345325"/>
            <a:ext cx="5943600" cy="387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000"/>
              <a:buNone/>
              <a:defRPr sz="20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1819" name="Google Shape;1819;p187"/>
          <p:cNvSpPr txBox="1">
            <a:spLocks noGrp="1"/>
          </p:cNvSpPr>
          <p:nvPr>
            <p:ph type="subTitle" idx="1"/>
          </p:nvPr>
        </p:nvSpPr>
        <p:spPr>
          <a:xfrm>
            <a:off x="1600200" y="1576824"/>
            <a:ext cx="5943600" cy="76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820" name="Google Shape;1820;p187"/>
          <p:cNvSpPr txBox="1">
            <a:spLocks noGrp="1"/>
          </p:cNvSpPr>
          <p:nvPr>
            <p:ph type="title" idx="2"/>
          </p:nvPr>
        </p:nvSpPr>
        <p:spPr>
          <a:xfrm>
            <a:off x="1600200" y="2491787"/>
            <a:ext cx="5943600" cy="387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000"/>
              <a:buNone/>
              <a:defRPr sz="20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1821" name="Google Shape;1821;p187"/>
          <p:cNvSpPr txBox="1">
            <a:spLocks noGrp="1"/>
          </p:cNvSpPr>
          <p:nvPr>
            <p:ph type="subTitle" idx="3"/>
          </p:nvPr>
        </p:nvSpPr>
        <p:spPr>
          <a:xfrm>
            <a:off x="1600200" y="2721226"/>
            <a:ext cx="5943600" cy="780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822" name="Google Shape;1822;p187"/>
          <p:cNvSpPr txBox="1">
            <a:spLocks noGrp="1"/>
          </p:cNvSpPr>
          <p:nvPr>
            <p:ph type="title" idx="4"/>
          </p:nvPr>
        </p:nvSpPr>
        <p:spPr>
          <a:xfrm>
            <a:off x="1593425" y="3636142"/>
            <a:ext cx="5943600" cy="387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000"/>
              <a:buNone/>
              <a:defRPr sz="20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1823" name="Google Shape;1823;p187"/>
          <p:cNvSpPr txBox="1">
            <a:spLocks noGrp="1"/>
          </p:cNvSpPr>
          <p:nvPr>
            <p:ph type="subTitle" idx="5"/>
          </p:nvPr>
        </p:nvSpPr>
        <p:spPr>
          <a:xfrm>
            <a:off x="1593425" y="3867801"/>
            <a:ext cx="5943600" cy="76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pic>
        <p:nvPicPr>
          <p:cNvPr id="1824" name="Google Shape;1824;p187"/>
          <p:cNvPicPr preferRelativeResize="0"/>
          <p:nvPr/>
        </p:nvPicPr>
        <p:blipFill rotWithShape="1">
          <a:blip r:embed="rId3">
            <a:alphaModFix amt="75000"/>
          </a:blip>
          <a:srcRect l="-60" t="535" b="66797"/>
          <a:stretch/>
        </p:blipFill>
        <p:spPr>
          <a:xfrm rot="-5399997">
            <a:off x="5922077" y="1921653"/>
            <a:ext cx="5772273" cy="1166871"/>
          </a:xfrm>
          <a:prstGeom prst="rect">
            <a:avLst/>
          </a:prstGeom>
          <a:noFill/>
          <a:ln>
            <a:noFill/>
          </a:ln>
        </p:spPr>
      </p:pic>
      <p:pic>
        <p:nvPicPr>
          <p:cNvPr id="1825" name="Google Shape;1825;p187"/>
          <p:cNvPicPr preferRelativeResize="0"/>
          <p:nvPr/>
        </p:nvPicPr>
        <p:blipFill rotWithShape="1">
          <a:blip r:embed="rId3">
            <a:alphaModFix amt="75000"/>
          </a:blip>
          <a:srcRect l="-60" t="535" b="66797"/>
          <a:stretch/>
        </p:blipFill>
        <p:spPr>
          <a:xfrm rot="5400003">
            <a:off x="-2553948" y="1988316"/>
            <a:ext cx="5772273" cy="1166871"/>
          </a:xfrm>
          <a:prstGeom prst="rect">
            <a:avLst/>
          </a:prstGeom>
          <a:noFill/>
          <a:ln>
            <a:noFill/>
          </a:ln>
        </p:spPr>
      </p:pic>
      <p:sp>
        <p:nvSpPr>
          <p:cNvPr id="1826" name="Google Shape;1826;p187"/>
          <p:cNvSpPr txBox="1">
            <a:spLocks noGrp="1"/>
          </p:cNvSpPr>
          <p:nvPr>
            <p:ph type="title" idx="6"/>
          </p:nvPr>
        </p:nvSpPr>
        <p:spPr>
          <a:xfrm>
            <a:off x="718150" y="540000"/>
            <a:ext cx="7705800" cy="572700"/>
          </a:xfrm>
          <a:prstGeom prst="rect">
            <a:avLst/>
          </a:prstGeom>
        </p:spPr>
        <p:txBody>
          <a:bodyPr spcFirstLastPara="1" wrap="square" lIns="91425" tIns="91425" rIns="91425" bIns="91425" anchor="ctr" anchorCtr="0">
            <a:noAutofit/>
          </a:bodyPr>
          <a:lstStyle>
            <a:lvl1pPr lvl="0" algn="ctr" rtl="0">
              <a:lnSpc>
                <a:spcPct val="115000"/>
              </a:lnSpc>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09"/>
        <p:cNvGrpSpPr/>
        <p:nvPr/>
      </p:nvGrpSpPr>
      <p:grpSpPr>
        <a:xfrm>
          <a:off x="0" y="0"/>
          <a:ext cx="0" cy="0"/>
          <a:chOff x="0" y="0"/>
          <a:chExt cx="0" cy="0"/>
        </a:xfrm>
      </p:grpSpPr>
      <p:pic>
        <p:nvPicPr>
          <p:cNvPr id="110" name="Google Shape;110;p20"/>
          <p:cNvPicPr preferRelativeResize="0"/>
          <p:nvPr/>
        </p:nvPicPr>
        <p:blipFill rotWithShape="1">
          <a:blip r:embed="rId2">
            <a:alphaModFix/>
          </a:blip>
          <a:srcRect t="1620" b="17753"/>
          <a:stretch/>
        </p:blipFill>
        <p:spPr>
          <a:xfrm>
            <a:off x="-181700" y="-257175"/>
            <a:ext cx="9649551" cy="5667373"/>
          </a:xfrm>
          <a:prstGeom prst="rect">
            <a:avLst/>
          </a:prstGeom>
          <a:noFill/>
          <a:ln>
            <a:noFill/>
          </a:ln>
        </p:spPr>
      </p:pic>
      <p:sp>
        <p:nvSpPr>
          <p:cNvPr id="111" name="Google Shape;111;p20"/>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20"/>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20"/>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20"/>
          <p:cNvSpPr txBox="1">
            <a:spLocks noGrp="1"/>
          </p:cNvSpPr>
          <p:nvPr>
            <p:ph type="title"/>
          </p:nvPr>
        </p:nvSpPr>
        <p:spPr>
          <a:xfrm>
            <a:off x="2005350" y="1506750"/>
            <a:ext cx="5133300" cy="21300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6000"/>
              <a:buNone/>
              <a:defRPr sz="73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endParaRPr/>
          </a:p>
        </p:txBody>
      </p:sp>
      <p:pic>
        <p:nvPicPr>
          <p:cNvPr id="115" name="Google Shape;115;p20"/>
          <p:cNvPicPr preferRelativeResize="0"/>
          <p:nvPr/>
        </p:nvPicPr>
        <p:blipFill>
          <a:blip r:embed="rId3">
            <a:alphaModFix amt="75000"/>
          </a:blip>
          <a:stretch>
            <a:fillRect/>
          </a:stretch>
        </p:blipFill>
        <p:spPr>
          <a:xfrm rot="5400000">
            <a:off x="4270575" y="37800"/>
            <a:ext cx="6816287" cy="4220224"/>
          </a:xfrm>
          <a:prstGeom prst="rect">
            <a:avLst/>
          </a:prstGeom>
          <a:noFill/>
          <a:ln>
            <a:noFill/>
          </a:ln>
        </p:spPr>
      </p:pic>
      <p:pic>
        <p:nvPicPr>
          <p:cNvPr id="116" name="Google Shape;116;p20"/>
          <p:cNvPicPr preferRelativeResize="0"/>
          <p:nvPr/>
        </p:nvPicPr>
        <p:blipFill>
          <a:blip r:embed="rId3">
            <a:alphaModFix amt="75000"/>
          </a:blip>
          <a:stretch>
            <a:fillRect/>
          </a:stretch>
        </p:blipFill>
        <p:spPr>
          <a:xfrm rot="-5399997">
            <a:off x="-1890149" y="942974"/>
            <a:ext cx="6692275" cy="4143450"/>
          </a:xfrm>
          <a:prstGeom prst="rect">
            <a:avLst/>
          </a:prstGeom>
          <a:noFill/>
          <a:ln>
            <a:noFill/>
          </a:ln>
        </p:spPr>
      </p:pic>
    </p:spTree>
  </p:cSld>
  <p:clrMapOvr>
    <a:masterClrMapping/>
  </p:clrMapOvr>
</p:sldLayout>
</file>

<file path=ppt/slideLayouts/slideLayout180.xml><?xml version="1.0" encoding="utf-8"?>
<p:sldLayout xmlns:a="http://schemas.openxmlformats.org/drawingml/2006/main" xmlns:r="http://schemas.openxmlformats.org/officeDocument/2006/relationships" xmlns:p="http://schemas.openxmlformats.org/presentationml/2006/main" matchingName="Title and four columns">
  <p:cSld name="CUSTOM_4_2">
    <p:spTree>
      <p:nvGrpSpPr>
        <p:cNvPr id="1" name="Shape 1827"/>
        <p:cNvGrpSpPr/>
        <p:nvPr/>
      </p:nvGrpSpPr>
      <p:grpSpPr>
        <a:xfrm>
          <a:off x="0" y="0"/>
          <a:ext cx="0" cy="0"/>
          <a:chOff x="0" y="0"/>
          <a:chExt cx="0" cy="0"/>
        </a:xfrm>
      </p:grpSpPr>
      <p:pic>
        <p:nvPicPr>
          <p:cNvPr id="1828" name="Google Shape;1828;p188"/>
          <p:cNvPicPr preferRelativeResize="0"/>
          <p:nvPr/>
        </p:nvPicPr>
        <p:blipFill rotWithShape="1">
          <a:blip r:embed="rId2">
            <a:alphaModFix/>
          </a:blip>
          <a:srcRect t="1620" b="17753"/>
          <a:stretch/>
        </p:blipFill>
        <p:spPr>
          <a:xfrm>
            <a:off x="-181700" y="-257175"/>
            <a:ext cx="9649551" cy="5667373"/>
          </a:xfrm>
          <a:prstGeom prst="rect">
            <a:avLst/>
          </a:prstGeom>
          <a:noFill/>
          <a:ln>
            <a:noFill/>
          </a:ln>
        </p:spPr>
      </p:pic>
      <p:sp>
        <p:nvSpPr>
          <p:cNvPr id="1829" name="Google Shape;1829;p188"/>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0" name="Google Shape;1830;p188"/>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1" name="Google Shape;1831;p188"/>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 name="Google Shape;1832;p188"/>
          <p:cNvSpPr txBox="1">
            <a:spLocks noGrp="1"/>
          </p:cNvSpPr>
          <p:nvPr>
            <p:ph type="subTitle" idx="1"/>
          </p:nvPr>
        </p:nvSpPr>
        <p:spPr>
          <a:xfrm>
            <a:off x="2109048" y="1553404"/>
            <a:ext cx="2315400" cy="457200"/>
          </a:xfrm>
          <a:prstGeom prst="rect">
            <a:avLst/>
          </a:prstGeom>
        </p:spPr>
        <p:txBody>
          <a:bodyPr spcFirstLastPara="1" wrap="square" lIns="91425" tIns="91425" rIns="91425" bIns="91425" anchor="b" anchorCtr="0">
            <a:noAutofit/>
          </a:bodyPr>
          <a:lstStyle>
            <a:lvl1pPr lvl="0" rtl="0">
              <a:spcBef>
                <a:spcPts val="0"/>
              </a:spcBef>
              <a:spcAft>
                <a:spcPts val="0"/>
              </a:spcAft>
              <a:buNone/>
              <a:defRPr sz="2000">
                <a:solidFill>
                  <a:schemeClr val="accent1"/>
                </a:solidFill>
                <a:latin typeface="Audiowide"/>
                <a:ea typeface="Audiowide"/>
                <a:cs typeface="Audiowide"/>
                <a:sym typeface="Audiowide"/>
              </a:defRPr>
            </a:lvl1pPr>
            <a:lvl2pPr lvl="1" rtl="0">
              <a:spcBef>
                <a:spcPts val="0"/>
              </a:spcBef>
              <a:spcAft>
                <a:spcPts val="0"/>
              </a:spcAft>
              <a:buNone/>
              <a:defRPr sz="2000">
                <a:solidFill>
                  <a:schemeClr val="accent1"/>
                </a:solidFill>
                <a:latin typeface="Audiowide"/>
                <a:ea typeface="Audiowide"/>
                <a:cs typeface="Audiowide"/>
                <a:sym typeface="Audiowide"/>
              </a:defRPr>
            </a:lvl2pPr>
            <a:lvl3pPr lvl="2" rtl="0">
              <a:spcBef>
                <a:spcPts val="0"/>
              </a:spcBef>
              <a:spcAft>
                <a:spcPts val="0"/>
              </a:spcAft>
              <a:buNone/>
              <a:defRPr sz="2000">
                <a:solidFill>
                  <a:schemeClr val="accent1"/>
                </a:solidFill>
                <a:latin typeface="Audiowide"/>
                <a:ea typeface="Audiowide"/>
                <a:cs typeface="Audiowide"/>
                <a:sym typeface="Audiowide"/>
              </a:defRPr>
            </a:lvl3pPr>
            <a:lvl4pPr lvl="3" rtl="0">
              <a:spcBef>
                <a:spcPts val="0"/>
              </a:spcBef>
              <a:spcAft>
                <a:spcPts val="0"/>
              </a:spcAft>
              <a:buNone/>
              <a:defRPr sz="2000">
                <a:solidFill>
                  <a:schemeClr val="accent1"/>
                </a:solidFill>
                <a:latin typeface="Audiowide"/>
                <a:ea typeface="Audiowide"/>
                <a:cs typeface="Audiowide"/>
                <a:sym typeface="Audiowide"/>
              </a:defRPr>
            </a:lvl4pPr>
            <a:lvl5pPr lvl="4" rtl="0">
              <a:spcBef>
                <a:spcPts val="0"/>
              </a:spcBef>
              <a:spcAft>
                <a:spcPts val="0"/>
              </a:spcAft>
              <a:buNone/>
              <a:defRPr sz="2000">
                <a:solidFill>
                  <a:schemeClr val="accent1"/>
                </a:solidFill>
                <a:latin typeface="Audiowide"/>
                <a:ea typeface="Audiowide"/>
                <a:cs typeface="Audiowide"/>
                <a:sym typeface="Audiowide"/>
              </a:defRPr>
            </a:lvl5pPr>
            <a:lvl6pPr lvl="5" rtl="0">
              <a:spcBef>
                <a:spcPts val="0"/>
              </a:spcBef>
              <a:spcAft>
                <a:spcPts val="0"/>
              </a:spcAft>
              <a:buNone/>
              <a:defRPr sz="2000">
                <a:solidFill>
                  <a:schemeClr val="accent1"/>
                </a:solidFill>
                <a:latin typeface="Audiowide"/>
                <a:ea typeface="Audiowide"/>
                <a:cs typeface="Audiowide"/>
                <a:sym typeface="Audiowide"/>
              </a:defRPr>
            </a:lvl6pPr>
            <a:lvl7pPr lvl="6" rtl="0">
              <a:spcBef>
                <a:spcPts val="0"/>
              </a:spcBef>
              <a:spcAft>
                <a:spcPts val="0"/>
              </a:spcAft>
              <a:buNone/>
              <a:defRPr sz="2000">
                <a:solidFill>
                  <a:schemeClr val="accent1"/>
                </a:solidFill>
                <a:latin typeface="Audiowide"/>
                <a:ea typeface="Audiowide"/>
                <a:cs typeface="Audiowide"/>
                <a:sym typeface="Audiowide"/>
              </a:defRPr>
            </a:lvl7pPr>
            <a:lvl8pPr lvl="7" rtl="0">
              <a:spcBef>
                <a:spcPts val="0"/>
              </a:spcBef>
              <a:spcAft>
                <a:spcPts val="0"/>
              </a:spcAft>
              <a:buNone/>
              <a:defRPr sz="2000">
                <a:solidFill>
                  <a:schemeClr val="accent1"/>
                </a:solidFill>
                <a:latin typeface="Audiowide"/>
                <a:ea typeface="Audiowide"/>
                <a:cs typeface="Audiowide"/>
                <a:sym typeface="Audiowide"/>
              </a:defRPr>
            </a:lvl8pPr>
            <a:lvl9pPr lvl="8" rtl="0">
              <a:spcBef>
                <a:spcPts val="0"/>
              </a:spcBef>
              <a:spcAft>
                <a:spcPts val="0"/>
              </a:spcAft>
              <a:buNone/>
              <a:defRPr sz="2000">
                <a:solidFill>
                  <a:schemeClr val="accent1"/>
                </a:solidFill>
                <a:latin typeface="Audiowide"/>
                <a:ea typeface="Audiowide"/>
                <a:cs typeface="Audiowide"/>
                <a:sym typeface="Audiowide"/>
              </a:defRPr>
            </a:lvl9pPr>
          </a:lstStyle>
          <a:p>
            <a:endParaRPr/>
          </a:p>
        </p:txBody>
      </p:sp>
      <p:sp>
        <p:nvSpPr>
          <p:cNvPr id="1833" name="Google Shape;1833;p188"/>
          <p:cNvSpPr txBox="1">
            <a:spLocks noGrp="1"/>
          </p:cNvSpPr>
          <p:nvPr>
            <p:ph type="subTitle" idx="2"/>
          </p:nvPr>
        </p:nvSpPr>
        <p:spPr>
          <a:xfrm>
            <a:off x="2109047" y="1915655"/>
            <a:ext cx="2315400" cy="484500"/>
          </a:xfrm>
          <a:prstGeom prst="rect">
            <a:avLst/>
          </a:prstGeom>
        </p:spPr>
        <p:txBody>
          <a:bodyPr spcFirstLastPara="1" wrap="square" lIns="91425" tIns="91425" rIns="91425" bIns="91425" anchor="t" anchorCtr="0">
            <a:noAutofit/>
          </a:bodyPr>
          <a:lstStyle>
            <a:lvl1pPr lvl="0" rtl="0">
              <a:spcBef>
                <a:spcPts val="0"/>
              </a:spcBef>
              <a:spcAft>
                <a:spcPts val="0"/>
              </a:spcAft>
              <a:buNone/>
              <a:defRPr>
                <a:solidFill>
                  <a:schemeClr val="lt1"/>
                </a:solidFill>
              </a:defRPr>
            </a:lvl1pPr>
            <a:lvl2pPr lvl="1" rtl="0">
              <a:spcBef>
                <a:spcPts val="0"/>
              </a:spcBef>
              <a:spcAft>
                <a:spcPts val="0"/>
              </a:spcAft>
              <a:buNone/>
              <a:defRPr>
                <a:solidFill>
                  <a:schemeClr val="lt1"/>
                </a:solidFill>
              </a:defRPr>
            </a:lvl2pPr>
            <a:lvl3pPr lvl="2" rtl="0">
              <a:spcBef>
                <a:spcPts val="0"/>
              </a:spcBef>
              <a:spcAft>
                <a:spcPts val="0"/>
              </a:spcAft>
              <a:buNone/>
              <a:defRPr>
                <a:solidFill>
                  <a:schemeClr val="lt1"/>
                </a:solidFill>
              </a:defRPr>
            </a:lvl3pPr>
            <a:lvl4pPr lvl="3" rtl="0">
              <a:spcBef>
                <a:spcPts val="0"/>
              </a:spcBef>
              <a:spcAft>
                <a:spcPts val="0"/>
              </a:spcAft>
              <a:buNone/>
              <a:defRPr>
                <a:solidFill>
                  <a:schemeClr val="lt1"/>
                </a:solidFill>
              </a:defRPr>
            </a:lvl4pPr>
            <a:lvl5pPr lvl="4" rtl="0">
              <a:spcBef>
                <a:spcPts val="0"/>
              </a:spcBef>
              <a:spcAft>
                <a:spcPts val="0"/>
              </a:spcAft>
              <a:buNone/>
              <a:defRPr>
                <a:solidFill>
                  <a:schemeClr val="lt1"/>
                </a:solidFill>
              </a:defRPr>
            </a:lvl5pPr>
            <a:lvl6pPr lvl="5" rtl="0">
              <a:spcBef>
                <a:spcPts val="0"/>
              </a:spcBef>
              <a:spcAft>
                <a:spcPts val="0"/>
              </a:spcAft>
              <a:buNone/>
              <a:defRPr>
                <a:solidFill>
                  <a:schemeClr val="lt1"/>
                </a:solidFill>
              </a:defRPr>
            </a:lvl6pPr>
            <a:lvl7pPr lvl="6" rtl="0">
              <a:spcBef>
                <a:spcPts val="0"/>
              </a:spcBef>
              <a:spcAft>
                <a:spcPts val="0"/>
              </a:spcAft>
              <a:buNone/>
              <a:defRPr>
                <a:solidFill>
                  <a:schemeClr val="lt1"/>
                </a:solidFill>
              </a:defRPr>
            </a:lvl7pPr>
            <a:lvl8pPr lvl="7" rtl="0">
              <a:spcBef>
                <a:spcPts val="0"/>
              </a:spcBef>
              <a:spcAft>
                <a:spcPts val="0"/>
              </a:spcAft>
              <a:buNone/>
              <a:defRPr>
                <a:solidFill>
                  <a:schemeClr val="lt1"/>
                </a:solidFill>
              </a:defRPr>
            </a:lvl8pPr>
            <a:lvl9pPr lvl="8" rtl="0">
              <a:spcBef>
                <a:spcPts val="0"/>
              </a:spcBef>
              <a:spcAft>
                <a:spcPts val="0"/>
              </a:spcAft>
              <a:buNone/>
              <a:defRPr>
                <a:solidFill>
                  <a:schemeClr val="lt1"/>
                </a:solidFill>
              </a:defRPr>
            </a:lvl9pPr>
          </a:lstStyle>
          <a:p>
            <a:endParaRPr/>
          </a:p>
        </p:txBody>
      </p:sp>
      <p:sp>
        <p:nvSpPr>
          <p:cNvPr id="1834" name="Google Shape;1834;p188"/>
          <p:cNvSpPr txBox="1">
            <a:spLocks noGrp="1"/>
          </p:cNvSpPr>
          <p:nvPr>
            <p:ph type="subTitle" idx="3"/>
          </p:nvPr>
        </p:nvSpPr>
        <p:spPr>
          <a:xfrm>
            <a:off x="4708749" y="1553404"/>
            <a:ext cx="2326200" cy="457200"/>
          </a:xfrm>
          <a:prstGeom prst="rect">
            <a:avLst/>
          </a:prstGeom>
        </p:spPr>
        <p:txBody>
          <a:bodyPr spcFirstLastPara="1" wrap="square" lIns="91425" tIns="91425" rIns="91425" bIns="91425" anchor="b" anchorCtr="0">
            <a:noAutofit/>
          </a:bodyPr>
          <a:lstStyle>
            <a:lvl1pPr lvl="0" algn="r" rtl="0">
              <a:spcBef>
                <a:spcPts val="0"/>
              </a:spcBef>
              <a:spcAft>
                <a:spcPts val="0"/>
              </a:spcAft>
              <a:buNone/>
              <a:defRPr sz="2000">
                <a:solidFill>
                  <a:schemeClr val="accent1"/>
                </a:solidFill>
                <a:latin typeface="Audiowide"/>
                <a:ea typeface="Audiowide"/>
                <a:cs typeface="Audiowide"/>
                <a:sym typeface="Audiowide"/>
              </a:defRPr>
            </a:lvl1pPr>
            <a:lvl2pPr lvl="1" algn="r" rtl="0">
              <a:spcBef>
                <a:spcPts val="0"/>
              </a:spcBef>
              <a:spcAft>
                <a:spcPts val="0"/>
              </a:spcAft>
              <a:buNone/>
              <a:defRPr sz="2000">
                <a:solidFill>
                  <a:schemeClr val="accent1"/>
                </a:solidFill>
                <a:latin typeface="Audiowide"/>
                <a:ea typeface="Audiowide"/>
                <a:cs typeface="Audiowide"/>
                <a:sym typeface="Audiowide"/>
              </a:defRPr>
            </a:lvl2pPr>
            <a:lvl3pPr lvl="2" algn="r" rtl="0">
              <a:spcBef>
                <a:spcPts val="0"/>
              </a:spcBef>
              <a:spcAft>
                <a:spcPts val="0"/>
              </a:spcAft>
              <a:buNone/>
              <a:defRPr sz="2000">
                <a:solidFill>
                  <a:schemeClr val="accent1"/>
                </a:solidFill>
                <a:latin typeface="Audiowide"/>
                <a:ea typeface="Audiowide"/>
                <a:cs typeface="Audiowide"/>
                <a:sym typeface="Audiowide"/>
              </a:defRPr>
            </a:lvl3pPr>
            <a:lvl4pPr lvl="3" algn="r" rtl="0">
              <a:spcBef>
                <a:spcPts val="0"/>
              </a:spcBef>
              <a:spcAft>
                <a:spcPts val="0"/>
              </a:spcAft>
              <a:buNone/>
              <a:defRPr sz="2000">
                <a:solidFill>
                  <a:schemeClr val="accent1"/>
                </a:solidFill>
                <a:latin typeface="Audiowide"/>
                <a:ea typeface="Audiowide"/>
                <a:cs typeface="Audiowide"/>
                <a:sym typeface="Audiowide"/>
              </a:defRPr>
            </a:lvl4pPr>
            <a:lvl5pPr lvl="4" algn="r" rtl="0">
              <a:spcBef>
                <a:spcPts val="0"/>
              </a:spcBef>
              <a:spcAft>
                <a:spcPts val="0"/>
              </a:spcAft>
              <a:buNone/>
              <a:defRPr sz="2000">
                <a:solidFill>
                  <a:schemeClr val="accent1"/>
                </a:solidFill>
                <a:latin typeface="Audiowide"/>
                <a:ea typeface="Audiowide"/>
                <a:cs typeface="Audiowide"/>
                <a:sym typeface="Audiowide"/>
              </a:defRPr>
            </a:lvl5pPr>
            <a:lvl6pPr lvl="5" algn="r" rtl="0">
              <a:spcBef>
                <a:spcPts val="0"/>
              </a:spcBef>
              <a:spcAft>
                <a:spcPts val="0"/>
              </a:spcAft>
              <a:buNone/>
              <a:defRPr sz="2000">
                <a:solidFill>
                  <a:schemeClr val="accent1"/>
                </a:solidFill>
                <a:latin typeface="Audiowide"/>
                <a:ea typeface="Audiowide"/>
                <a:cs typeface="Audiowide"/>
                <a:sym typeface="Audiowide"/>
              </a:defRPr>
            </a:lvl6pPr>
            <a:lvl7pPr lvl="6" algn="r" rtl="0">
              <a:spcBef>
                <a:spcPts val="0"/>
              </a:spcBef>
              <a:spcAft>
                <a:spcPts val="0"/>
              </a:spcAft>
              <a:buNone/>
              <a:defRPr sz="2000">
                <a:solidFill>
                  <a:schemeClr val="accent1"/>
                </a:solidFill>
                <a:latin typeface="Audiowide"/>
                <a:ea typeface="Audiowide"/>
                <a:cs typeface="Audiowide"/>
                <a:sym typeface="Audiowide"/>
              </a:defRPr>
            </a:lvl7pPr>
            <a:lvl8pPr lvl="7" algn="r" rtl="0">
              <a:spcBef>
                <a:spcPts val="0"/>
              </a:spcBef>
              <a:spcAft>
                <a:spcPts val="0"/>
              </a:spcAft>
              <a:buNone/>
              <a:defRPr sz="2000">
                <a:solidFill>
                  <a:schemeClr val="accent1"/>
                </a:solidFill>
                <a:latin typeface="Audiowide"/>
                <a:ea typeface="Audiowide"/>
                <a:cs typeface="Audiowide"/>
                <a:sym typeface="Audiowide"/>
              </a:defRPr>
            </a:lvl8pPr>
            <a:lvl9pPr lvl="8" algn="r" rtl="0">
              <a:spcBef>
                <a:spcPts val="0"/>
              </a:spcBef>
              <a:spcAft>
                <a:spcPts val="0"/>
              </a:spcAft>
              <a:buNone/>
              <a:defRPr sz="2000">
                <a:solidFill>
                  <a:schemeClr val="accent1"/>
                </a:solidFill>
                <a:latin typeface="Audiowide"/>
                <a:ea typeface="Audiowide"/>
                <a:cs typeface="Audiowide"/>
                <a:sym typeface="Audiowide"/>
              </a:defRPr>
            </a:lvl9pPr>
          </a:lstStyle>
          <a:p>
            <a:endParaRPr/>
          </a:p>
        </p:txBody>
      </p:sp>
      <p:sp>
        <p:nvSpPr>
          <p:cNvPr id="1835" name="Google Shape;1835;p188"/>
          <p:cNvSpPr txBox="1">
            <a:spLocks noGrp="1"/>
          </p:cNvSpPr>
          <p:nvPr>
            <p:ph type="subTitle" idx="4"/>
          </p:nvPr>
        </p:nvSpPr>
        <p:spPr>
          <a:xfrm>
            <a:off x="4708753" y="1915655"/>
            <a:ext cx="2326200" cy="4845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a:solidFill>
                  <a:schemeClr val="lt1"/>
                </a:solidFill>
              </a:defRPr>
            </a:lvl1pPr>
            <a:lvl2pPr lvl="1" algn="r" rtl="0">
              <a:spcBef>
                <a:spcPts val="0"/>
              </a:spcBef>
              <a:spcAft>
                <a:spcPts val="0"/>
              </a:spcAft>
              <a:buNone/>
              <a:defRPr>
                <a:solidFill>
                  <a:schemeClr val="lt1"/>
                </a:solidFill>
              </a:defRPr>
            </a:lvl2pPr>
            <a:lvl3pPr lvl="2" algn="r" rtl="0">
              <a:spcBef>
                <a:spcPts val="0"/>
              </a:spcBef>
              <a:spcAft>
                <a:spcPts val="0"/>
              </a:spcAft>
              <a:buNone/>
              <a:defRPr>
                <a:solidFill>
                  <a:schemeClr val="lt1"/>
                </a:solidFill>
              </a:defRPr>
            </a:lvl3pPr>
            <a:lvl4pPr lvl="3" algn="r" rtl="0">
              <a:spcBef>
                <a:spcPts val="0"/>
              </a:spcBef>
              <a:spcAft>
                <a:spcPts val="0"/>
              </a:spcAft>
              <a:buNone/>
              <a:defRPr>
                <a:solidFill>
                  <a:schemeClr val="lt1"/>
                </a:solidFill>
              </a:defRPr>
            </a:lvl4pPr>
            <a:lvl5pPr lvl="4" algn="r" rtl="0">
              <a:spcBef>
                <a:spcPts val="0"/>
              </a:spcBef>
              <a:spcAft>
                <a:spcPts val="0"/>
              </a:spcAft>
              <a:buNone/>
              <a:defRPr>
                <a:solidFill>
                  <a:schemeClr val="lt1"/>
                </a:solidFill>
              </a:defRPr>
            </a:lvl5pPr>
            <a:lvl6pPr lvl="5" algn="r" rtl="0">
              <a:spcBef>
                <a:spcPts val="0"/>
              </a:spcBef>
              <a:spcAft>
                <a:spcPts val="0"/>
              </a:spcAft>
              <a:buNone/>
              <a:defRPr>
                <a:solidFill>
                  <a:schemeClr val="lt1"/>
                </a:solidFill>
              </a:defRPr>
            </a:lvl6pPr>
            <a:lvl7pPr lvl="6" algn="r" rtl="0">
              <a:spcBef>
                <a:spcPts val="0"/>
              </a:spcBef>
              <a:spcAft>
                <a:spcPts val="0"/>
              </a:spcAft>
              <a:buNone/>
              <a:defRPr>
                <a:solidFill>
                  <a:schemeClr val="lt1"/>
                </a:solidFill>
              </a:defRPr>
            </a:lvl7pPr>
            <a:lvl8pPr lvl="7" algn="r" rtl="0">
              <a:spcBef>
                <a:spcPts val="0"/>
              </a:spcBef>
              <a:spcAft>
                <a:spcPts val="0"/>
              </a:spcAft>
              <a:buNone/>
              <a:defRPr>
                <a:solidFill>
                  <a:schemeClr val="lt1"/>
                </a:solidFill>
              </a:defRPr>
            </a:lvl8pPr>
            <a:lvl9pPr lvl="8" algn="r" rtl="0">
              <a:spcBef>
                <a:spcPts val="0"/>
              </a:spcBef>
              <a:spcAft>
                <a:spcPts val="0"/>
              </a:spcAft>
              <a:buNone/>
              <a:defRPr>
                <a:solidFill>
                  <a:schemeClr val="lt1"/>
                </a:solidFill>
              </a:defRPr>
            </a:lvl9pPr>
          </a:lstStyle>
          <a:p>
            <a:endParaRPr/>
          </a:p>
        </p:txBody>
      </p:sp>
      <p:sp>
        <p:nvSpPr>
          <p:cNvPr id="1836" name="Google Shape;1836;p188"/>
          <p:cNvSpPr txBox="1">
            <a:spLocks noGrp="1"/>
          </p:cNvSpPr>
          <p:nvPr>
            <p:ph type="subTitle" idx="5"/>
          </p:nvPr>
        </p:nvSpPr>
        <p:spPr>
          <a:xfrm>
            <a:off x="2109048" y="3102807"/>
            <a:ext cx="2313300" cy="457200"/>
          </a:xfrm>
          <a:prstGeom prst="rect">
            <a:avLst/>
          </a:prstGeom>
        </p:spPr>
        <p:txBody>
          <a:bodyPr spcFirstLastPara="1" wrap="square" lIns="91425" tIns="91425" rIns="91425" bIns="91425" anchor="b" anchorCtr="0">
            <a:noAutofit/>
          </a:bodyPr>
          <a:lstStyle>
            <a:lvl1pPr lvl="0" rtl="0">
              <a:spcBef>
                <a:spcPts val="0"/>
              </a:spcBef>
              <a:spcAft>
                <a:spcPts val="0"/>
              </a:spcAft>
              <a:buNone/>
              <a:defRPr sz="2000">
                <a:solidFill>
                  <a:schemeClr val="accent1"/>
                </a:solidFill>
                <a:latin typeface="Audiowide"/>
                <a:ea typeface="Audiowide"/>
                <a:cs typeface="Audiowide"/>
                <a:sym typeface="Audiowide"/>
              </a:defRPr>
            </a:lvl1pPr>
            <a:lvl2pPr lvl="1" rtl="0">
              <a:spcBef>
                <a:spcPts val="0"/>
              </a:spcBef>
              <a:spcAft>
                <a:spcPts val="0"/>
              </a:spcAft>
              <a:buNone/>
              <a:defRPr sz="2000">
                <a:solidFill>
                  <a:schemeClr val="accent1"/>
                </a:solidFill>
                <a:latin typeface="Audiowide"/>
                <a:ea typeface="Audiowide"/>
                <a:cs typeface="Audiowide"/>
                <a:sym typeface="Audiowide"/>
              </a:defRPr>
            </a:lvl2pPr>
            <a:lvl3pPr lvl="2" rtl="0">
              <a:spcBef>
                <a:spcPts val="0"/>
              </a:spcBef>
              <a:spcAft>
                <a:spcPts val="0"/>
              </a:spcAft>
              <a:buNone/>
              <a:defRPr sz="2000">
                <a:solidFill>
                  <a:schemeClr val="accent1"/>
                </a:solidFill>
                <a:latin typeface="Audiowide"/>
                <a:ea typeface="Audiowide"/>
                <a:cs typeface="Audiowide"/>
                <a:sym typeface="Audiowide"/>
              </a:defRPr>
            </a:lvl3pPr>
            <a:lvl4pPr lvl="3" rtl="0">
              <a:spcBef>
                <a:spcPts val="0"/>
              </a:spcBef>
              <a:spcAft>
                <a:spcPts val="0"/>
              </a:spcAft>
              <a:buNone/>
              <a:defRPr sz="2000">
                <a:solidFill>
                  <a:schemeClr val="accent1"/>
                </a:solidFill>
                <a:latin typeface="Audiowide"/>
                <a:ea typeface="Audiowide"/>
                <a:cs typeface="Audiowide"/>
                <a:sym typeface="Audiowide"/>
              </a:defRPr>
            </a:lvl4pPr>
            <a:lvl5pPr lvl="4" rtl="0">
              <a:spcBef>
                <a:spcPts val="0"/>
              </a:spcBef>
              <a:spcAft>
                <a:spcPts val="0"/>
              </a:spcAft>
              <a:buNone/>
              <a:defRPr sz="2000">
                <a:solidFill>
                  <a:schemeClr val="accent1"/>
                </a:solidFill>
                <a:latin typeface="Audiowide"/>
                <a:ea typeface="Audiowide"/>
                <a:cs typeface="Audiowide"/>
                <a:sym typeface="Audiowide"/>
              </a:defRPr>
            </a:lvl5pPr>
            <a:lvl6pPr lvl="5" rtl="0">
              <a:spcBef>
                <a:spcPts val="0"/>
              </a:spcBef>
              <a:spcAft>
                <a:spcPts val="0"/>
              </a:spcAft>
              <a:buNone/>
              <a:defRPr sz="2000">
                <a:solidFill>
                  <a:schemeClr val="accent1"/>
                </a:solidFill>
                <a:latin typeface="Audiowide"/>
                <a:ea typeface="Audiowide"/>
                <a:cs typeface="Audiowide"/>
                <a:sym typeface="Audiowide"/>
              </a:defRPr>
            </a:lvl6pPr>
            <a:lvl7pPr lvl="6" rtl="0">
              <a:spcBef>
                <a:spcPts val="0"/>
              </a:spcBef>
              <a:spcAft>
                <a:spcPts val="0"/>
              </a:spcAft>
              <a:buNone/>
              <a:defRPr sz="2000">
                <a:solidFill>
                  <a:schemeClr val="accent1"/>
                </a:solidFill>
                <a:latin typeface="Audiowide"/>
                <a:ea typeface="Audiowide"/>
                <a:cs typeface="Audiowide"/>
                <a:sym typeface="Audiowide"/>
              </a:defRPr>
            </a:lvl7pPr>
            <a:lvl8pPr lvl="7" rtl="0">
              <a:spcBef>
                <a:spcPts val="0"/>
              </a:spcBef>
              <a:spcAft>
                <a:spcPts val="0"/>
              </a:spcAft>
              <a:buNone/>
              <a:defRPr sz="2000">
                <a:solidFill>
                  <a:schemeClr val="accent1"/>
                </a:solidFill>
                <a:latin typeface="Audiowide"/>
                <a:ea typeface="Audiowide"/>
                <a:cs typeface="Audiowide"/>
                <a:sym typeface="Audiowide"/>
              </a:defRPr>
            </a:lvl8pPr>
            <a:lvl9pPr lvl="8" rtl="0">
              <a:spcBef>
                <a:spcPts val="0"/>
              </a:spcBef>
              <a:spcAft>
                <a:spcPts val="0"/>
              </a:spcAft>
              <a:buNone/>
              <a:defRPr sz="2000">
                <a:solidFill>
                  <a:schemeClr val="accent1"/>
                </a:solidFill>
                <a:latin typeface="Audiowide"/>
                <a:ea typeface="Audiowide"/>
                <a:cs typeface="Audiowide"/>
                <a:sym typeface="Audiowide"/>
              </a:defRPr>
            </a:lvl9pPr>
          </a:lstStyle>
          <a:p>
            <a:endParaRPr/>
          </a:p>
        </p:txBody>
      </p:sp>
      <p:sp>
        <p:nvSpPr>
          <p:cNvPr id="1837" name="Google Shape;1837;p188"/>
          <p:cNvSpPr txBox="1">
            <a:spLocks noGrp="1"/>
          </p:cNvSpPr>
          <p:nvPr>
            <p:ph type="subTitle" idx="6"/>
          </p:nvPr>
        </p:nvSpPr>
        <p:spPr>
          <a:xfrm>
            <a:off x="2109047" y="3462836"/>
            <a:ext cx="2313300" cy="484500"/>
          </a:xfrm>
          <a:prstGeom prst="rect">
            <a:avLst/>
          </a:prstGeom>
        </p:spPr>
        <p:txBody>
          <a:bodyPr spcFirstLastPara="1" wrap="square" lIns="91425" tIns="91425" rIns="91425" bIns="91425" anchor="t" anchorCtr="0">
            <a:noAutofit/>
          </a:bodyPr>
          <a:lstStyle>
            <a:lvl1pPr lvl="0" rtl="0">
              <a:spcBef>
                <a:spcPts val="0"/>
              </a:spcBef>
              <a:spcAft>
                <a:spcPts val="0"/>
              </a:spcAft>
              <a:buNone/>
              <a:defRPr>
                <a:solidFill>
                  <a:schemeClr val="lt1"/>
                </a:solidFill>
              </a:defRPr>
            </a:lvl1pPr>
            <a:lvl2pPr lvl="1" rtl="0">
              <a:spcBef>
                <a:spcPts val="0"/>
              </a:spcBef>
              <a:spcAft>
                <a:spcPts val="0"/>
              </a:spcAft>
              <a:buNone/>
              <a:defRPr>
                <a:solidFill>
                  <a:schemeClr val="lt1"/>
                </a:solidFill>
              </a:defRPr>
            </a:lvl2pPr>
            <a:lvl3pPr lvl="2" rtl="0">
              <a:spcBef>
                <a:spcPts val="0"/>
              </a:spcBef>
              <a:spcAft>
                <a:spcPts val="0"/>
              </a:spcAft>
              <a:buNone/>
              <a:defRPr>
                <a:solidFill>
                  <a:schemeClr val="lt1"/>
                </a:solidFill>
              </a:defRPr>
            </a:lvl3pPr>
            <a:lvl4pPr lvl="3" rtl="0">
              <a:spcBef>
                <a:spcPts val="0"/>
              </a:spcBef>
              <a:spcAft>
                <a:spcPts val="0"/>
              </a:spcAft>
              <a:buNone/>
              <a:defRPr>
                <a:solidFill>
                  <a:schemeClr val="lt1"/>
                </a:solidFill>
              </a:defRPr>
            </a:lvl4pPr>
            <a:lvl5pPr lvl="4" rtl="0">
              <a:spcBef>
                <a:spcPts val="0"/>
              </a:spcBef>
              <a:spcAft>
                <a:spcPts val="0"/>
              </a:spcAft>
              <a:buNone/>
              <a:defRPr>
                <a:solidFill>
                  <a:schemeClr val="lt1"/>
                </a:solidFill>
              </a:defRPr>
            </a:lvl5pPr>
            <a:lvl6pPr lvl="5" rtl="0">
              <a:spcBef>
                <a:spcPts val="0"/>
              </a:spcBef>
              <a:spcAft>
                <a:spcPts val="0"/>
              </a:spcAft>
              <a:buNone/>
              <a:defRPr>
                <a:solidFill>
                  <a:schemeClr val="lt1"/>
                </a:solidFill>
              </a:defRPr>
            </a:lvl6pPr>
            <a:lvl7pPr lvl="6" rtl="0">
              <a:spcBef>
                <a:spcPts val="0"/>
              </a:spcBef>
              <a:spcAft>
                <a:spcPts val="0"/>
              </a:spcAft>
              <a:buNone/>
              <a:defRPr>
                <a:solidFill>
                  <a:schemeClr val="lt1"/>
                </a:solidFill>
              </a:defRPr>
            </a:lvl7pPr>
            <a:lvl8pPr lvl="7" rtl="0">
              <a:spcBef>
                <a:spcPts val="0"/>
              </a:spcBef>
              <a:spcAft>
                <a:spcPts val="0"/>
              </a:spcAft>
              <a:buNone/>
              <a:defRPr>
                <a:solidFill>
                  <a:schemeClr val="lt1"/>
                </a:solidFill>
              </a:defRPr>
            </a:lvl8pPr>
            <a:lvl9pPr lvl="8" rtl="0">
              <a:spcBef>
                <a:spcPts val="0"/>
              </a:spcBef>
              <a:spcAft>
                <a:spcPts val="0"/>
              </a:spcAft>
              <a:buNone/>
              <a:defRPr>
                <a:solidFill>
                  <a:schemeClr val="lt1"/>
                </a:solidFill>
              </a:defRPr>
            </a:lvl9pPr>
          </a:lstStyle>
          <a:p>
            <a:endParaRPr/>
          </a:p>
        </p:txBody>
      </p:sp>
      <p:sp>
        <p:nvSpPr>
          <p:cNvPr id="1838" name="Google Shape;1838;p188"/>
          <p:cNvSpPr txBox="1">
            <a:spLocks noGrp="1"/>
          </p:cNvSpPr>
          <p:nvPr>
            <p:ph type="subTitle" idx="7"/>
          </p:nvPr>
        </p:nvSpPr>
        <p:spPr>
          <a:xfrm>
            <a:off x="4708750" y="3102806"/>
            <a:ext cx="2326200" cy="457200"/>
          </a:xfrm>
          <a:prstGeom prst="rect">
            <a:avLst/>
          </a:prstGeom>
        </p:spPr>
        <p:txBody>
          <a:bodyPr spcFirstLastPara="1" wrap="square" lIns="91425" tIns="91425" rIns="91425" bIns="91425" anchor="b" anchorCtr="0">
            <a:noAutofit/>
          </a:bodyPr>
          <a:lstStyle>
            <a:lvl1pPr lvl="0" algn="r" rtl="0">
              <a:spcBef>
                <a:spcPts val="0"/>
              </a:spcBef>
              <a:spcAft>
                <a:spcPts val="0"/>
              </a:spcAft>
              <a:buNone/>
              <a:defRPr sz="2000">
                <a:solidFill>
                  <a:schemeClr val="accent1"/>
                </a:solidFill>
                <a:latin typeface="Audiowide"/>
                <a:ea typeface="Audiowide"/>
                <a:cs typeface="Audiowide"/>
                <a:sym typeface="Audiowide"/>
              </a:defRPr>
            </a:lvl1pPr>
            <a:lvl2pPr lvl="1" algn="r" rtl="0">
              <a:spcBef>
                <a:spcPts val="0"/>
              </a:spcBef>
              <a:spcAft>
                <a:spcPts val="0"/>
              </a:spcAft>
              <a:buNone/>
              <a:defRPr sz="2000">
                <a:solidFill>
                  <a:schemeClr val="accent1"/>
                </a:solidFill>
                <a:latin typeface="Audiowide"/>
                <a:ea typeface="Audiowide"/>
                <a:cs typeface="Audiowide"/>
                <a:sym typeface="Audiowide"/>
              </a:defRPr>
            </a:lvl2pPr>
            <a:lvl3pPr lvl="2" algn="r" rtl="0">
              <a:spcBef>
                <a:spcPts val="0"/>
              </a:spcBef>
              <a:spcAft>
                <a:spcPts val="0"/>
              </a:spcAft>
              <a:buNone/>
              <a:defRPr sz="2000">
                <a:solidFill>
                  <a:schemeClr val="accent1"/>
                </a:solidFill>
                <a:latin typeface="Audiowide"/>
                <a:ea typeface="Audiowide"/>
                <a:cs typeface="Audiowide"/>
                <a:sym typeface="Audiowide"/>
              </a:defRPr>
            </a:lvl3pPr>
            <a:lvl4pPr lvl="3" algn="r" rtl="0">
              <a:spcBef>
                <a:spcPts val="0"/>
              </a:spcBef>
              <a:spcAft>
                <a:spcPts val="0"/>
              </a:spcAft>
              <a:buNone/>
              <a:defRPr sz="2000">
                <a:solidFill>
                  <a:schemeClr val="accent1"/>
                </a:solidFill>
                <a:latin typeface="Audiowide"/>
                <a:ea typeface="Audiowide"/>
                <a:cs typeface="Audiowide"/>
                <a:sym typeface="Audiowide"/>
              </a:defRPr>
            </a:lvl4pPr>
            <a:lvl5pPr lvl="4" algn="r" rtl="0">
              <a:spcBef>
                <a:spcPts val="0"/>
              </a:spcBef>
              <a:spcAft>
                <a:spcPts val="0"/>
              </a:spcAft>
              <a:buNone/>
              <a:defRPr sz="2000">
                <a:solidFill>
                  <a:schemeClr val="accent1"/>
                </a:solidFill>
                <a:latin typeface="Audiowide"/>
                <a:ea typeface="Audiowide"/>
                <a:cs typeface="Audiowide"/>
                <a:sym typeface="Audiowide"/>
              </a:defRPr>
            </a:lvl5pPr>
            <a:lvl6pPr lvl="5" algn="r" rtl="0">
              <a:spcBef>
                <a:spcPts val="0"/>
              </a:spcBef>
              <a:spcAft>
                <a:spcPts val="0"/>
              </a:spcAft>
              <a:buNone/>
              <a:defRPr sz="2000">
                <a:solidFill>
                  <a:schemeClr val="accent1"/>
                </a:solidFill>
                <a:latin typeface="Audiowide"/>
                <a:ea typeface="Audiowide"/>
                <a:cs typeface="Audiowide"/>
                <a:sym typeface="Audiowide"/>
              </a:defRPr>
            </a:lvl6pPr>
            <a:lvl7pPr lvl="6" algn="r" rtl="0">
              <a:spcBef>
                <a:spcPts val="0"/>
              </a:spcBef>
              <a:spcAft>
                <a:spcPts val="0"/>
              </a:spcAft>
              <a:buNone/>
              <a:defRPr sz="2000">
                <a:solidFill>
                  <a:schemeClr val="accent1"/>
                </a:solidFill>
                <a:latin typeface="Audiowide"/>
                <a:ea typeface="Audiowide"/>
                <a:cs typeface="Audiowide"/>
                <a:sym typeface="Audiowide"/>
              </a:defRPr>
            </a:lvl7pPr>
            <a:lvl8pPr lvl="7" algn="r" rtl="0">
              <a:spcBef>
                <a:spcPts val="0"/>
              </a:spcBef>
              <a:spcAft>
                <a:spcPts val="0"/>
              </a:spcAft>
              <a:buNone/>
              <a:defRPr sz="2000">
                <a:solidFill>
                  <a:schemeClr val="accent1"/>
                </a:solidFill>
                <a:latin typeface="Audiowide"/>
                <a:ea typeface="Audiowide"/>
                <a:cs typeface="Audiowide"/>
                <a:sym typeface="Audiowide"/>
              </a:defRPr>
            </a:lvl8pPr>
            <a:lvl9pPr lvl="8" algn="r" rtl="0">
              <a:spcBef>
                <a:spcPts val="0"/>
              </a:spcBef>
              <a:spcAft>
                <a:spcPts val="0"/>
              </a:spcAft>
              <a:buNone/>
              <a:defRPr sz="2000">
                <a:solidFill>
                  <a:schemeClr val="accent1"/>
                </a:solidFill>
                <a:latin typeface="Audiowide"/>
                <a:ea typeface="Audiowide"/>
                <a:cs typeface="Audiowide"/>
                <a:sym typeface="Audiowide"/>
              </a:defRPr>
            </a:lvl9pPr>
          </a:lstStyle>
          <a:p>
            <a:endParaRPr/>
          </a:p>
        </p:txBody>
      </p:sp>
      <p:sp>
        <p:nvSpPr>
          <p:cNvPr id="1839" name="Google Shape;1839;p188"/>
          <p:cNvSpPr txBox="1">
            <a:spLocks noGrp="1"/>
          </p:cNvSpPr>
          <p:nvPr>
            <p:ph type="subTitle" idx="8"/>
          </p:nvPr>
        </p:nvSpPr>
        <p:spPr>
          <a:xfrm>
            <a:off x="4708753" y="3462836"/>
            <a:ext cx="2326200" cy="4845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a:solidFill>
                  <a:schemeClr val="lt1"/>
                </a:solidFill>
              </a:defRPr>
            </a:lvl1pPr>
            <a:lvl2pPr lvl="1" algn="r" rtl="0">
              <a:spcBef>
                <a:spcPts val="0"/>
              </a:spcBef>
              <a:spcAft>
                <a:spcPts val="0"/>
              </a:spcAft>
              <a:buNone/>
              <a:defRPr>
                <a:solidFill>
                  <a:schemeClr val="lt1"/>
                </a:solidFill>
              </a:defRPr>
            </a:lvl2pPr>
            <a:lvl3pPr lvl="2" algn="r" rtl="0">
              <a:spcBef>
                <a:spcPts val="0"/>
              </a:spcBef>
              <a:spcAft>
                <a:spcPts val="0"/>
              </a:spcAft>
              <a:buNone/>
              <a:defRPr>
                <a:solidFill>
                  <a:schemeClr val="lt1"/>
                </a:solidFill>
              </a:defRPr>
            </a:lvl3pPr>
            <a:lvl4pPr lvl="3" algn="r" rtl="0">
              <a:spcBef>
                <a:spcPts val="0"/>
              </a:spcBef>
              <a:spcAft>
                <a:spcPts val="0"/>
              </a:spcAft>
              <a:buNone/>
              <a:defRPr>
                <a:solidFill>
                  <a:schemeClr val="lt1"/>
                </a:solidFill>
              </a:defRPr>
            </a:lvl4pPr>
            <a:lvl5pPr lvl="4" algn="r" rtl="0">
              <a:spcBef>
                <a:spcPts val="0"/>
              </a:spcBef>
              <a:spcAft>
                <a:spcPts val="0"/>
              </a:spcAft>
              <a:buNone/>
              <a:defRPr>
                <a:solidFill>
                  <a:schemeClr val="lt1"/>
                </a:solidFill>
              </a:defRPr>
            </a:lvl5pPr>
            <a:lvl6pPr lvl="5" algn="r" rtl="0">
              <a:spcBef>
                <a:spcPts val="0"/>
              </a:spcBef>
              <a:spcAft>
                <a:spcPts val="0"/>
              </a:spcAft>
              <a:buNone/>
              <a:defRPr>
                <a:solidFill>
                  <a:schemeClr val="lt1"/>
                </a:solidFill>
              </a:defRPr>
            </a:lvl6pPr>
            <a:lvl7pPr lvl="6" algn="r" rtl="0">
              <a:spcBef>
                <a:spcPts val="0"/>
              </a:spcBef>
              <a:spcAft>
                <a:spcPts val="0"/>
              </a:spcAft>
              <a:buNone/>
              <a:defRPr>
                <a:solidFill>
                  <a:schemeClr val="lt1"/>
                </a:solidFill>
              </a:defRPr>
            </a:lvl7pPr>
            <a:lvl8pPr lvl="7" algn="r" rtl="0">
              <a:spcBef>
                <a:spcPts val="0"/>
              </a:spcBef>
              <a:spcAft>
                <a:spcPts val="0"/>
              </a:spcAft>
              <a:buNone/>
              <a:defRPr>
                <a:solidFill>
                  <a:schemeClr val="lt1"/>
                </a:solidFill>
              </a:defRPr>
            </a:lvl8pPr>
            <a:lvl9pPr lvl="8" algn="r" rtl="0">
              <a:spcBef>
                <a:spcPts val="0"/>
              </a:spcBef>
              <a:spcAft>
                <a:spcPts val="0"/>
              </a:spcAft>
              <a:buNone/>
              <a:defRPr>
                <a:solidFill>
                  <a:schemeClr val="lt1"/>
                </a:solidFill>
              </a:defRPr>
            </a:lvl9pPr>
          </a:lstStyle>
          <a:p>
            <a:endParaRPr/>
          </a:p>
        </p:txBody>
      </p:sp>
      <p:sp>
        <p:nvSpPr>
          <p:cNvPr id="1840" name="Google Shape;1840;p188"/>
          <p:cNvSpPr txBox="1">
            <a:spLocks noGrp="1"/>
          </p:cNvSpPr>
          <p:nvPr>
            <p:ph type="title"/>
          </p:nvPr>
        </p:nvSpPr>
        <p:spPr>
          <a:xfrm>
            <a:off x="718150" y="540000"/>
            <a:ext cx="77058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pic>
        <p:nvPicPr>
          <p:cNvPr id="1841" name="Google Shape;1841;p188"/>
          <p:cNvPicPr preferRelativeResize="0"/>
          <p:nvPr/>
        </p:nvPicPr>
        <p:blipFill rotWithShape="1">
          <a:blip r:embed="rId3">
            <a:alphaModFix amt="75000"/>
          </a:blip>
          <a:srcRect l="23664" t="13299"/>
          <a:stretch/>
        </p:blipFill>
        <p:spPr>
          <a:xfrm>
            <a:off x="-142875" y="-308600"/>
            <a:ext cx="4171950" cy="2933699"/>
          </a:xfrm>
          <a:prstGeom prst="rect">
            <a:avLst/>
          </a:prstGeom>
          <a:noFill/>
          <a:ln>
            <a:noFill/>
          </a:ln>
        </p:spPr>
      </p:pic>
      <p:pic>
        <p:nvPicPr>
          <p:cNvPr id="1842" name="Google Shape;1842;p188"/>
          <p:cNvPicPr preferRelativeResize="0"/>
          <p:nvPr/>
        </p:nvPicPr>
        <p:blipFill rotWithShape="1">
          <a:blip r:embed="rId3">
            <a:alphaModFix amt="75000"/>
          </a:blip>
          <a:srcRect l="21334" t="3883"/>
          <a:stretch/>
        </p:blipFill>
        <p:spPr>
          <a:xfrm rot="-10799995">
            <a:off x="5587300" y="2451302"/>
            <a:ext cx="3747200" cy="2835070"/>
          </a:xfrm>
          <a:prstGeom prst="rect">
            <a:avLst/>
          </a:prstGeom>
          <a:noFill/>
          <a:ln>
            <a:noFill/>
          </a:ln>
        </p:spPr>
      </p:pic>
    </p:spTree>
  </p:cSld>
  <p:clrMapOvr>
    <a:masterClrMapping/>
  </p:clrMapOvr>
</p:sldLayout>
</file>

<file path=ppt/slideLayouts/slideLayout181.xml><?xml version="1.0" encoding="utf-8"?>
<p:sldLayout xmlns:a="http://schemas.openxmlformats.org/drawingml/2006/main" xmlns:r="http://schemas.openxmlformats.org/officeDocument/2006/relationships" xmlns:p="http://schemas.openxmlformats.org/presentationml/2006/main" matchingName="Title and six columns">
  <p:cSld name="CUSTOM_5">
    <p:spTree>
      <p:nvGrpSpPr>
        <p:cNvPr id="1" name="Shape 1843"/>
        <p:cNvGrpSpPr/>
        <p:nvPr/>
      </p:nvGrpSpPr>
      <p:grpSpPr>
        <a:xfrm>
          <a:off x="0" y="0"/>
          <a:ext cx="0" cy="0"/>
          <a:chOff x="0" y="0"/>
          <a:chExt cx="0" cy="0"/>
        </a:xfrm>
      </p:grpSpPr>
      <p:pic>
        <p:nvPicPr>
          <p:cNvPr id="1844" name="Google Shape;1844;p189"/>
          <p:cNvPicPr preferRelativeResize="0"/>
          <p:nvPr/>
        </p:nvPicPr>
        <p:blipFill rotWithShape="1">
          <a:blip r:embed="rId2">
            <a:alphaModFix/>
          </a:blip>
          <a:srcRect t="1620" b="17753"/>
          <a:stretch/>
        </p:blipFill>
        <p:spPr>
          <a:xfrm>
            <a:off x="-181700" y="-257175"/>
            <a:ext cx="9649551" cy="5667373"/>
          </a:xfrm>
          <a:prstGeom prst="rect">
            <a:avLst/>
          </a:prstGeom>
          <a:noFill/>
          <a:ln>
            <a:noFill/>
          </a:ln>
        </p:spPr>
      </p:pic>
      <p:sp>
        <p:nvSpPr>
          <p:cNvPr id="1845" name="Google Shape;1845;p189"/>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6" name="Google Shape;1846;p189"/>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7" name="Google Shape;1847;p189"/>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8" name="Google Shape;1848;p189"/>
          <p:cNvSpPr txBox="1">
            <a:spLocks noGrp="1"/>
          </p:cNvSpPr>
          <p:nvPr>
            <p:ph type="title"/>
          </p:nvPr>
        </p:nvSpPr>
        <p:spPr>
          <a:xfrm>
            <a:off x="720000" y="1748246"/>
            <a:ext cx="2423100" cy="426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000"/>
              <a:buNone/>
              <a:defRPr sz="2200">
                <a:solidFill>
                  <a:schemeClr val="accent1"/>
                </a:solidFill>
              </a:defRPr>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1849" name="Google Shape;1849;p189"/>
          <p:cNvSpPr txBox="1">
            <a:spLocks noGrp="1"/>
          </p:cNvSpPr>
          <p:nvPr>
            <p:ph type="subTitle" idx="1"/>
          </p:nvPr>
        </p:nvSpPr>
        <p:spPr>
          <a:xfrm>
            <a:off x="720204" y="2019748"/>
            <a:ext cx="24231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850" name="Google Shape;1850;p189"/>
          <p:cNvSpPr txBox="1">
            <a:spLocks noGrp="1"/>
          </p:cNvSpPr>
          <p:nvPr>
            <p:ph type="title" idx="2"/>
          </p:nvPr>
        </p:nvSpPr>
        <p:spPr>
          <a:xfrm>
            <a:off x="3368276" y="1748246"/>
            <a:ext cx="2423100" cy="426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000"/>
              <a:buNone/>
              <a:defRPr sz="2200">
                <a:solidFill>
                  <a:schemeClr val="accent1"/>
                </a:solidFill>
              </a:defRPr>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1851" name="Google Shape;1851;p189"/>
          <p:cNvSpPr txBox="1">
            <a:spLocks noGrp="1"/>
          </p:cNvSpPr>
          <p:nvPr>
            <p:ph type="subTitle" idx="3"/>
          </p:nvPr>
        </p:nvSpPr>
        <p:spPr>
          <a:xfrm>
            <a:off x="3368275" y="2019748"/>
            <a:ext cx="24231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852" name="Google Shape;1852;p189"/>
          <p:cNvSpPr txBox="1">
            <a:spLocks noGrp="1"/>
          </p:cNvSpPr>
          <p:nvPr>
            <p:ph type="title" idx="4"/>
          </p:nvPr>
        </p:nvSpPr>
        <p:spPr>
          <a:xfrm>
            <a:off x="720204" y="3237376"/>
            <a:ext cx="2423100" cy="426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000"/>
              <a:buNone/>
              <a:defRPr sz="2200">
                <a:solidFill>
                  <a:schemeClr val="accent1"/>
                </a:solidFill>
              </a:defRPr>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1853" name="Google Shape;1853;p189"/>
          <p:cNvSpPr txBox="1">
            <a:spLocks noGrp="1"/>
          </p:cNvSpPr>
          <p:nvPr>
            <p:ph type="subTitle" idx="5"/>
          </p:nvPr>
        </p:nvSpPr>
        <p:spPr>
          <a:xfrm>
            <a:off x="720204" y="3509446"/>
            <a:ext cx="24231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854" name="Google Shape;1854;p189"/>
          <p:cNvSpPr txBox="1">
            <a:spLocks noGrp="1"/>
          </p:cNvSpPr>
          <p:nvPr>
            <p:ph type="title" idx="6"/>
          </p:nvPr>
        </p:nvSpPr>
        <p:spPr>
          <a:xfrm>
            <a:off x="3368276" y="3237376"/>
            <a:ext cx="2423100" cy="426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000"/>
              <a:buNone/>
              <a:defRPr sz="2200">
                <a:solidFill>
                  <a:schemeClr val="accent1"/>
                </a:solidFill>
              </a:defRPr>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1855" name="Google Shape;1855;p189"/>
          <p:cNvSpPr txBox="1">
            <a:spLocks noGrp="1"/>
          </p:cNvSpPr>
          <p:nvPr>
            <p:ph type="subTitle" idx="7"/>
          </p:nvPr>
        </p:nvSpPr>
        <p:spPr>
          <a:xfrm>
            <a:off x="3368275" y="3509446"/>
            <a:ext cx="24231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856" name="Google Shape;1856;p189"/>
          <p:cNvSpPr txBox="1">
            <a:spLocks noGrp="1"/>
          </p:cNvSpPr>
          <p:nvPr>
            <p:ph type="title" idx="8"/>
          </p:nvPr>
        </p:nvSpPr>
        <p:spPr>
          <a:xfrm>
            <a:off x="6000876" y="1748246"/>
            <a:ext cx="2423100" cy="426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000"/>
              <a:buNone/>
              <a:defRPr sz="2200">
                <a:solidFill>
                  <a:schemeClr val="accent1"/>
                </a:solidFill>
              </a:defRPr>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1857" name="Google Shape;1857;p189"/>
          <p:cNvSpPr txBox="1">
            <a:spLocks noGrp="1"/>
          </p:cNvSpPr>
          <p:nvPr>
            <p:ph type="subTitle" idx="9"/>
          </p:nvPr>
        </p:nvSpPr>
        <p:spPr>
          <a:xfrm>
            <a:off x="6000875" y="2019748"/>
            <a:ext cx="24231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858" name="Google Shape;1858;p189"/>
          <p:cNvSpPr txBox="1">
            <a:spLocks noGrp="1"/>
          </p:cNvSpPr>
          <p:nvPr>
            <p:ph type="title" idx="13"/>
          </p:nvPr>
        </p:nvSpPr>
        <p:spPr>
          <a:xfrm>
            <a:off x="6000876" y="3237376"/>
            <a:ext cx="2423100" cy="426900"/>
          </a:xfrm>
          <a:prstGeom prst="rect">
            <a:avLst/>
          </a:prstGeom>
        </p:spPr>
        <p:txBody>
          <a:bodyPr spcFirstLastPara="1" wrap="square" lIns="91425" tIns="91425" rIns="91425" bIns="91425" anchor="b" anchorCtr="0">
            <a:noAutofit/>
          </a:bodyPr>
          <a:lstStyle>
            <a:lvl1pPr lvl="0" algn="ctr" rtl="0">
              <a:lnSpc>
                <a:spcPct val="132352"/>
              </a:lnSpc>
              <a:spcBef>
                <a:spcPts val="0"/>
              </a:spcBef>
              <a:spcAft>
                <a:spcPts val="0"/>
              </a:spcAft>
              <a:buSzPts val="2000"/>
              <a:buNone/>
              <a:defRPr sz="2200">
                <a:solidFill>
                  <a:schemeClr val="accent1"/>
                </a:solidFill>
              </a:defRPr>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1859" name="Google Shape;1859;p189"/>
          <p:cNvSpPr txBox="1">
            <a:spLocks noGrp="1"/>
          </p:cNvSpPr>
          <p:nvPr>
            <p:ph type="subTitle" idx="14"/>
          </p:nvPr>
        </p:nvSpPr>
        <p:spPr>
          <a:xfrm>
            <a:off x="6000875" y="3509446"/>
            <a:ext cx="24231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860" name="Google Shape;1860;p189"/>
          <p:cNvSpPr txBox="1">
            <a:spLocks noGrp="1"/>
          </p:cNvSpPr>
          <p:nvPr>
            <p:ph type="title" idx="15"/>
          </p:nvPr>
        </p:nvSpPr>
        <p:spPr>
          <a:xfrm>
            <a:off x="718150" y="540000"/>
            <a:ext cx="77058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pic>
        <p:nvPicPr>
          <p:cNvPr id="1861" name="Google Shape;1861;p189"/>
          <p:cNvPicPr preferRelativeResize="0"/>
          <p:nvPr/>
        </p:nvPicPr>
        <p:blipFill rotWithShape="1">
          <a:blip r:embed="rId3">
            <a:alphaModFix amt="75000"/>
          </a:blip>
          <a:srcRect l="23147" t="15754"/>
          <a:stretch/>
        </p:blipFill>
        <p:spPr>
          <a:xfrm rot="5400000">
            <a:off x="5748539" y="489536"/>
            <a:ext cx="4351724" cy="2953549"/>
          </a:xfrm>
          <a:prstGeom prst="rect">
            <a:avLst/>
          </a:prstGeom>
          <a:noFill/>
          <a:ln>
            <a:noFill/>
          </a:ln>
        </p:spPr>
      </p:pic>
      <p:pic>
        <p:nvPicPr>
          <p:cNvPr id="1862" name="Google Shape;1862;p189"/>
          <p:cNvPicPr preferRelativeResize="0"/>
          <p:nvPr/>
        </p:nvPicPr>
        <p:blipFill rotWithShape="1">
          <a:blip r:embed="rId3">
            <a:alphaModFix amt="75000"/>
          </a:blip>
          <a:srcRect l="19672" t="17471"/>
          <a:stretch/>
        </p:blipFill>
        <p:spPr>
          <a:xfrm rot="-5399996">
            <a:off x="-957325" y="1514479"/>
            <a:ext cx="4633974" cy="2947919"/>
          </a:xfrm>
          <a:prstGeom prst="rect">
            <a:avLst/>
          </a:prstGeom>
          <a:noFill/>
          <a:ln>
            <a:noFill/>
          </a:ln>
        </p:spPr>
      </p:pic>
    </p:spTree>
  </p:cSld>
  <p:clrMapOvr>
    <a:masterClrMapping/>
  </p:clrMapOvr>
</p:sldLayout>
</file>

<file path=ppt/slideLayouts/slideLayout182.xml><?xml version="1.0" encoding="utf-8"?>
<p:sldLayout xmlns:a="http://schemas.openxmlformats.org/drawingml/2006/main" xmlns:r="http://schemas.openxmlformats.org/officeDocument/2006/relationships" xmlns:p="http://schemas.openxmlformats.org/presentationml/2006/main" matchingName="Numbers and text">
  <p:cSld name="CUSTOM_9">
    <p:spTree>
      <p:nvGrpSpPr>
        <p:cNvPr id="1" name="Shape 1863"/>
        <p:cNvGrpSpPr/>
        <p:nvPr/>
      </p:nvGrpSpPr>
      <p:grpSpPr>
        <a:xfrm>
          <a:off x="0" y="0"/>
          <a:ext cx="0" cy="0"/>
          <a:chOff x="0" y="0"/>
          <a:chExt cx="0" cy="0"/>
        </a:xfrm>
      </p:grpSpPr>
      <p:pic>
        <p:nvPicPr>
          <p:cNvPr id="1864" name="Google Shape;1864;p190"/>
          <p:cNvPicPr preferRelativeResize="0"/>
          <p:nvPr/>
        </p:nvPicPr>
        <p:blipFill rotWithShape="1">
          <a:blip r:embed="rId2">
            <a:alphaModFix/>
          </a:blip>
          <a:srcRect t="1620" b="17753"/>
          <a:stretch/>
        </p:blipFill>
        <p:spPr>
          <a:xfrm>
            <a:off x="-181700" y="-257175"/>
            <a:ext cx="9649551" cy="5667373"/>
          </a:xfrm>
          <a:prstGeom prst="rect">
            <a:avLst/>
          </a:prstGeom>
          <a:noFill/>
          <a:ln>
            <a:noFill/>
          </a:ln>
        </p:spPr>
      </p:pic>
      <p:sp>
        <p:nvSpPr>
          <p:cNvPr id="1865" name="Google Shape;1865;p190"/>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 name="Google Shape;1866;p190"/>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 name="Google Shape;1867;p190"/>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1868;p190"/>
          <p:cNvSpPr txBox="1">
            <a:spLocks noGrp="1"/>
          </p:cNvSpPr>
          <p:nvPr>
            <p:ph type="title"/>
          </p:nvPr>
        </p:nvSpPr>
        <p:spPr>
          <a:xfrm>
            <a:off x="867750" y="3269200"/>
            <a:ext cx="1841400" cy="364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000"/>
              <a:buNone/>
              <a:defRPr sz="2000">
                <a:solidFill>
                  <a:schemeClr val="accent1"/>
                </a:solidFill>
              </a:defRPr>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1869" name="Google Shape;1869;p190"/>
          <p:cNvSpPr txBox="1">
            <a:spLocks noGrp="1"/>
          </p:cNvSpPr>
          <p:nvPr>
            <p:ph type="subTitle" idx="1"/>
          </p:nvPr>
        </p:nvSpPr>
        <p:spPr>
          <a:xfrm>
            <a:off x="867750" y="3500976"/>
            <a:ext cx="18414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870" name="Google Shape;1870;p190"/>
          <p:cNvSpPr txBox="1">
            <a:spLocks noGrp="1"/>
          </p:cNvSpPr>
          <p:nvPr>
            <p:ph type="title" idx="2"/>
          </p:nvPr>
        </p:nvSpPr>
        <p:spPr>
          <a:xfrm>
            <a:off x="3651596" y="3269200"/>
            <a:ext cx="1841400" cy="364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000"/>
              <a:buNone/>
              <a:defRPr sz="2000">
                <a:solidFill>
                  <a:schemeClr val="accent1"/>
                </a:solidFill>
              </a:defRPr>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1871" name="Google Shape;1871;p190"/>
          <p:cNvSpPr txBox="1">
            <a:spLocks noGrp="1"/>
          </p:cNvSpPr>
          <p:nvPr>
            <p:ph type="subTitle" idx="3"/>
          </p:nvPr>
        </p:nvSpPr>
        <p:spPr>
          <a:xfrm>
            <a:off x="3651596" y="3500976"/>
            <a:ext cx="18414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872" name="Google Shape;1872;p190"/>
          <p:cNvSpPr txBox="1">
            <a:spLocks noGrp="1"/>
          </p:cNvSpPr>
          <p:nvPr>
            <p:ph type="title" idx="4"/>
          </p:nvPr>
        </p:nvSpPr>
        <p:spPr>
          <a:xfrm>
            <a:off x="6434843" y="3269200"/>
            <a:ext cx="1841400" cy="364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000"/>
              <a:buNone/>
              <a:defRPr sz="2000">
                <a:solidFill>
                  <a:schemeClr val="accent1"/>
                </a:solidFill>
              </a:defRPr>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1873" name="Google Shape;1873;p190"/>
          <p:cNvSpPr txBox="1">
            <a:spLocks noGrp="1"/>
          </p:cNvSpPr>
          <p:nvPr>
            <p:ph type="subTitle" idx="5"/>
          </p:nvPr>
        </p:nvSpPr>
        <p:spPr>
          <a:xfrm>
            <a:off x="6434843" y="3500976"/>
            <a:ext cx="18414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874" name="Google Shape;1874;p190"/>
          <p:cNvSpPr txBox="1">
            <a:spLocks noGrp="1"/>
          </p:cNvSpPr>
          <p:nvPr>
            <p:ph type="title" idx="6" hasCustomPrompt="1"/>
          </p:nvPr>
        </p:nvSpPr>
        <p:spPr>
          <a:xfrm>
            <a:off x="1316850" y="1989375"/>
            <a:ext cx="943200" cy="5142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4800"/>
              <a:buNone/>
              <a:defRPr sz="2000">
                <a:solidFill>
                  <a:schemeClr val="accent1"/>
                </a:solidFill>
              </a:defRPr>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1875" name="Google Shape;1875;p190"/>
          <p:cNvSpPr txBox="1">
            <a:spLocks noGrp="1"/>
          </p:cNvSpPr>
          <p:nvPr>
            <p:ph type="title" idx="7" hasCustomPrompt="1"/>
          </p:nvPr>
        </p:nvSpPr>
        <p:spPr>
          <a:xfrm>
            <a:off x="4100400" y="1989375"/>
            <a:ext cx="943200" cy="5142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4800"/>
              <a:buNone/>
              <a:defRPr sz="2000">
                <a:solidFill>
                  <a:schemeClr val="accent1"/>
                </a:solidFill>
              </a:defRPr>
            </a:lvl1pPr>
            <a:lvl2pPr lvl="1" algn="ctr" rtl="0">
              <a:spcBef>
                <a:spcPts val="0"/>
              </a:spcBef>
              <a:spcAft>
                <a:spcPts val="0"/>
              </a:spcAft>
              <a:buClr>
                <a:schemeClr val="accent2"/>
              </a:buClr>
              <a:buSzPts val="4800"/>
              <a:buNone/>
              <a:defRPr sz="4800">
                <a:solidFill>
                  <a:schemeClr val="accent2"/>
                </a:solidFill>
              </a:defRPr>
            </a:lvl2pPr>
            <a:lvl3pPr lvl="2" algn="ctr" rtl="0">
              <a:spcBef>
                <a:spcPts val="0"/>
              </a:spcBef>
              <a:spcAft>
                <a:spcPts val="0"/>
              </a:spcAft>
              <a:buClr>
                <a:schemeClr val="accent2"/>
              </a:buClr>
              <a:buSzPts val="4800"/>
              <a:buNone/>
              <a:defRPr sz="4800">
                <a:solidFill>
                  <a:schemeClr val="accent2"/>
                </a:solidFill>
              </a:defRPr>
            </a:lvl3pPr>
            <a:lvl4pPr lvl="3" algn="ctr" rtl="0">
              <a:spcBef>
                <a:spcPts val="0"/>
              </a:spcBef>
              <a:spcAft>
                <a:spcPts val="0"/>
              </a:spcAft>
              <a:buClr>
                <a:schemeClr val="accent2"/>
              </a:buClr>
              <a:buSzPts val="4800"/>
              <a:buNone/>
              <a:defRPr sz="4800">
                <a:solidFill>
                  <a:schemeClr val="accent2"/>
                </a:solidFill>
              </a:defRPr>
            </a:lvl4pPr>
            <a:lvl5pPr lvl="4" algn="ctr" rtl="0">
              <a:spcBef>
                <a:spcPts val="0"/>
              </a:spcBef>
              <a:spcAft>
                <a:spcPts val="0"/>
              </a:spcAft>
              <a:buClr>
                <a:schemeClr val="accent2"/>
              </a:buClr>
              <a:buSzPts val="4800"/>
              <a:buNone/>
              <a:defRPr sz="4800">
                <a:solidFill>
                  <a:schemeClr val="accent2"/>
                </a:solidFill>
              </a:defRPr>
            </a:lvl5pPr>
            <a:lvl6pPr lvl="5" algn="ctr" rtl="0">
              <a:spcBef>
                <a:spcPts val="0"/>
              </a:spcBef>
              <a:spcAft>
                <a:spcPts val="0"/>
              </a:spcAft>
              <a:buClr>
                <a:schemeClr val="accent2"/>
              </a:buClr>
              <a:buSzPts val="4800"/>
              <a:buNone/>
              <a:defRPr sz="4800">
                <a:solidFill>
                  <a:schemeClr val="accent2"/>
                </a:solidFill>
              </a:defRPr>
            </a:lvl6pPr>
            <a:lvl7pPr lvl="6" algn="ctr" rtl="0">
              <a:spcBef>
                <a:spcPts val="0"/>
              </a:spcBef>
              <a:spcAft>
                <a:spcPts val="0"/>
              </a:spcAft>
              <a:buClr>
                <a:schemeClr val="accent2"/>
              </a:buClr>
              <a:buSzPts val="4800"/>
              <a:buNone/>
              <a:defRPr sz="4800">
                <a:solidFill>
                  <a:schemeClr val="accent2"/>
                </a:solidFill>
              </a:defRPr>
            </a:lvl7pPr>
            <a:lvl8pPr lvl="7" algn="ctr" rtl="0">
              <a:spcBef>
                <a:spcPts val="0"/>
              </a:spcBef>
              <a:spcAft>
                <a:spcPts val="0"/>
              </a:spcAft>
              <a:buClr>
                <a:schemeClr val="accent2"/>
              </a:buClr>
              <a:buSzPts val="4800"/>
              <a:buNone/>
              <a:defRPr sz="4800">
                <a:solidFill>
                  <a:schemeClr val="accent2"/>
                </a:solidFill>
              </a:defRPr>
            </a:lvl8pPr>
            <a:lvl9pPr lvl="8" algn="ctr" rtl="0">
              <a:spcBef>
                <a:spcPts val="0"/>
              </a:spcBef>
              <a:spcAft>
                <a:spcPts val="0"/>
              </a:spcAft>
              <a:buClr>
                <a:schemeClr val="accent2"/>
              </a:buClr>
              <a:buSzPts val="4800"/>
              <a:buNone/>
              <a:defRPr sz="4800">
                <a:solidFill>
                  <a:schemeClr val="accent2"/>
                </a:solidFill>
              </a:defRPr>
            </a:lvl9pPr>
          </a:lstStyle>
          <a:p>
            <a:r>
              <a:t>xx%</a:t>
            </a:r>
          </a:p>
        </p:txBody>
      </p:sp>
      <p:sp>
        <p:nvSpPr>
          <p:cNvPr id="1876" name="Google Shape;1876;p190"/>
          <p:cNvSpPr txBox="1">
            <a:spLocks noGrp="1"/>
          </p:cNvSpPr>
          <p:nvPr>
            <p:ph type="title" idx="8" hasCustomPrompt="1"/>
          </p:nvPr>
        </p:nvSpPr>
        <p:spPr>
          <a:xfrm>
            <a:off x="6883943" y="1989375"/>
            <a:ext cx="943200" cy="5142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4800"/>
              <a:buNone/>
              <a:defRPr sz="2000">
                <a:solidFill>
                  <a:schemeClr val="accent1"/>
                </a:solidFill>
              </a:defRPr>
            </a:lvl1pPr>
            <a:lvl2pPr lvl="1" algn="ctr" rtl="0">
              <a:spcBef>
                <a:spcPts val="0"/>
              </a:spcBef>
              <a:spcAft>
                <a:spcPts val="0"/>
              </a:spcAft>
              <a:buClr>
                <a:schemeClr val="accent2"/>
              </a:buClr>
              <a:buSzPts val="4800"/>
              <a:buNone/>
              <a:defRPr sz="4800">
                <a:solidFill>
                  <a:schemeClr val="accent2"/>
                </a:solidFill>
              </a:defRPr>
            </a:lvl2pPr>
            <a:lvl3pPr lvl="2" algn="ctr" rtl="0">
              <a:spcBef>
                <a:spcPts val="0"/>
              </a:spcBef>
              <a:spcAft>
                <a:spcPts val="0"/>
              </a:spcAft>
              <a:buClr>
                <a:schemeClr val="accent2"/>
              </a:buClr>
              <a:buSzPts val="4800"/>
              <a:buNone/>
              <a:defRPr sz="4800">
                <a:solidFill>
                  <a:schemeClr val="accent2"/>
                </a:solidFill>
              </a:defRPr>
            </a:lvl3pPr>
            <a:lvl4pPr lvl="3" algn="ctr" rtl="0">
              <a:spcBef>
                <a:spcPts val="0"/>
              </a:spcBef>
              <a:spcAft>
                <a:spcPts val="0"/>
              </a:spcAft>
              <a:buClr>
                <a:schemeClr val="accent2"/>
              </a:buClr>
              <a:buSzPts val="4800"/>
              <a:buNone/>
              <a:defRPr sz="4800">
                <a:solidFill>
                  <a:schemeClr val="accent2"/>
                </a:solidFill>
              </a:defRPr>
            </a:lvl4pPr>
            <a:lvl5pPr lvl="4" algn="ctr" rtl="0">
              <a:spcBef>
                <a:spcPts val="0"/>
              </a:spcBef>
              <a:spcAft>
                <a:spcPts val="0"/>
              </a:spcAft>
              <a:buClr>
                <a:schemeClr val="accent2"/>
              </a:buClr>
              <a:buSzPts val="4800"/>
              <a:buNone/>
              <a:defRPr sz="4800">
                <a:solidFill>
                  <a:schemeClr val="accent2"/>
                </a:solidFill>
              </a:defRPr>
            </a:lvl5pPr>
            <a:lvl6pPr lvl="5" algn="ctr" rtl="0">
              <a:spcBef>
                <a:spcPts val="0"/>
              </a:spcBef>
              <a:spcAft>
                <a:spcPts val="0"/>
              </a:spcAft>
              <a:buClr>
                <a:schemeClr val="accent2"/>
              </a:buClr>
              <a:buSzPts val="4800"/>
              <a:buNone/>
              <a:defRPr sz="4800">
                <a:solidFill>
                  <a:schemeClr val="accent2"/>
                </a:solidFill>
              </a:defRPr>
            </a:lvl6pPr>
            <a:lvl7pPr lvl="6" algn="ctr" rtl="0">
              <a:spcBef>
                <a:spcPts val="0"/>
              </a:spcBef>
              <a:spcAft>
                <a:spcPts val="0"/>
              </a:spcAft>
              <a:buClr>
                <a:schemeClr val="accent2"/>
              </a:buClr>
              <a:buSzPts val="4800"/>
              <a:buNone/>
              <a:defRPr sz="4800">
                <a:solidFill>
                  <a:schemeClr val="accent2"/>
                </a:solidFill>
              </a:defRPr>
            </a:lvl7pPr>
            <a:lvl8pPr lvl="7" algn="ctr" rtl="0">
              <a:spcBef>
                <a:spcPts val="0"/>
              </a:spcBef>
              <a:spcAft>
                <a:spcPts val="0"/>
              </a:spcAft>
              <a:buClr>
                <a:schemeClr val="accent2"/>
              </a:buClr>
              <a:buSzPts val="4800"/>
              <a:buNone/>
              <a:defRPr sz="4800">
                <a:solidFill>
                  <a:schemeClr val="accent2"/>
                </a:solidFill>
              </a:defRPr>
            </a:lvl8pPr>
            <a:lvl9pPr lvl="8" algn="ctr" rtl="0">
              <a:spcBef>
                <a:spcPts val="0"/>
              </a:spcBef>
              <a:spcAft>
                <a:spcPts val="0"/>
              </a:spcAft>
              <a:buClr>
                <a:schemeClr val="accent2"/>
              </a:buClr>
              <a:buSzPts val="4800"/>
              <a:buNone/>
              <a:defRPr sz="4800">
                <a:solidFill>
                  <a:schemeClr val="accent2"/>
                </a:solidFill>
              </a:defRPr>
            </a:lvl9pPr>
          </a:lstStyle>
          <a:p>
            <a:r>
              <a:t>xx%</a:t>
            </a:r>
          </a:p>
        </p:txBody>
      </p:sp>
      <p:sp>
        <p:nvSpPr>
          <p:cNvPr id="1877" name="Google Shape;1877;p190"/>
          <p:cNvSpPr txBox="1">
            <a:spLocks noGrp="1"/>
          </p:cNvSpPr>
          <p:nvPr>
            <p:ph type="title" idx="9"/>
          </p:nvPr>
        </p:nvSpPr>
        <p:spPr>
          <a:xfrm>
            <a:off x="718150" y="540000"/>
            <a:ext cx="77058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pic>
        <p:nvPicPr>
          <p:cNvPr id="1878" name="Google Shape;1878;p190"/>
          <p:cNvPicPr preferRelativeResize="0"/>
          <p:nvPr/>
        </p:nvPicPr>
        <p:blipFill rotWithShape="1">
          <a:blip r:embed="rId3">
            <a:alphaModFix amt="75000"/>
          </a:blip>
          <a:srcRect l="23312" t="17389"/>
          <a:stretch/>
        </p:blipFill>
        <p:spPr>
          <a:xfrm rot="5400000">
            <a:off x="5724725" y="522874"/>
            <a:ext cx="4342200" cy="2896400"/>
          </a:xfrm>
          <a:prstGeom prst="rect">
            <a:avLst/>
          </a:prstGeom>
          <a:noFill/>
          <a:ln>
            <a:noFill/>
          </a:ln>
        </p:spPr>
      </p:pic>
      <p:pic>
        <p:nvPicPr>
          <p:cNvPr id="1879" name="Google Shape;1879;p190"/>
          <p:cNvPicPr preferRelativeResize="0"/>
          <p:nvPr/>
        </p:nvPicPr>
        <p:blipFill rotWithShape="1">
          <a:blip r:embed="rId3">
            <a:alphaModFix amt="75000"/>
          </a:blip>
          <a:srcRect l="21488" t="20407"/>
          <a:stretch/>
        </p:blipFill>
        <p:spPr>
          <a:xfrm rot="-5399996">
            <a:off x="-852549" y="1514479"/>
            <a:ext cx="4529198" cy="2843144"/>
          </a:xfrm>
          <a:prstGeom prst="rect">
            <a:avLst/>
          </a:prstGeom>
          <a:noFill/>
          <a:ln>
            <a:noFill/>
          </a:ln>
        </p:spPr>
      </p:pic>
    </p:spTree>
  </p:cSld>
  <p:clrMapOvr>
    <a:masterClrMapping/>
  </p:clrMapOvr>
</p:sldLayout>
</file>

<file path=ppt/slideLayouts/slideLayout183.xml><?xml version="1.0" encoding="utf-8"?>
<p:sldLayout xmlns:a="http://schemas.openxmlformats.org/drawingml/2006/main" xmlns:r="http://schemas.openxmlformats.org/officeDocument/2006/relationships" xmlns:p="http://schemas.openxmlformats.org/presentationml/2006/main" matchingName="Title only 1">
  <p:cSld name="CUSTOM_7">
    <p:spTree>
      <p:nvGrpSpPr>
        <p:cNvPr id="1" name="Shape 1880"/>
        <p:cNvGrpSpPr/>
        <p:nvPr/>
      </p:nvGrpSpPr>
      <p:grpSpPr>
        <a:xfrm>
          <a:off x="0" y="0"/>
          <a:ext cx="0" cy="0"/>
          <a:chOff x="0" y="0"/>
          <a:chExt cx="0" cy="0"/>
        </a:xfrm>
      </p:grpSpPr>
      <p:pic>
        <p:nvPicPr>
          <p:cNvPr id="1881" name="Google Shape;1881;p191"/>
          <p:cNvPicPr preferRelativeResize="0"/>
          <p:nvPr/>
        </p:nvPicPr>
        <p:blipFill rotWithShape="1">
          <a:blip r:embed="rId2">
            <a:alphaModFix/>
          </a:blip>
          <a:srcRect t="1620" b="17753"/>
          <a:stretch/>
        </p:blipFill>
        <p:spPr>
          <a:xfrm>
            <a:off x="-181700" y="-257175"/>
            <a:ext cx="9649551" cy="5667373"/>
          </a:xfrm>
          <a:prstGeom prst="rect">
            <a:avLst/>
          </a:prstGeom>
          <a:noFill/>
          <a:ln>
            <a:noFill/>
          </a:ln>
        </p:spPr>
      </p:pic>
      <p:sp>
        <p:nvSpPr>
          <p:cNvPr id="1882" name="Google Shape;1882;p191"/>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3" name="Google Shape;1883;p191"/>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4" name="Google Shape;1884;p191"/>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5" name="Google Shape;1885;p191"/>
          <p:cNvSpPr txBox="1">
            <a:spLocks noGrp="1"/>
          </p:cNvSpPr>
          <p:nvPr>
            <p:ph type="title"/>
          </p:nvPr>
        </p:nvSpPr>
        <p:spPr>
          <a:xfrm>
            <a:off x="721575" y="540775"/>
            <a:ext cx="7704000" cy="5727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pic>
        <p:nvPicPr>
          <p:cNvPr id="1886" name="Google Shape;1886;p191"/>
          <p:cNvPicPr preferRelativeResize="0"/>
          <p:nvPr/>
        </p:nvPicPr>
        <p:blipFill rotWithShape="1">
          <a:blip r:embed="rId3">
            <a:alphaModFix amt="75000"/>
          </a:blip>
          <a:srcRect l="26204"/>
          <a:stretch/>
        </p:blipFill>
        <p:spPr>
          <a:xfrm rot="-5400000">
            <a:off x="-785911" y="1937192"/>
            <a:ext cx="3611223" cy="3030000"/>
          </a:xfrm>
          <a:prstGeom prst="rect">
            <a:avLst/>
          </a:prstGeom>
          <a:noFill/>
          <a:ln>
            <a:noFill/>
          </a:ln>
        </p:spPr>
      </p:pic>
      <p:pic>
        <p:nvPicPr>
          <p:cNvPr id="1887" name="Google Shape;1887;p191"/>
          <p:cNvPicPr preferRelativeResize="0"/>
          <p:nvPr/>
        </p:nvPicPr>
        <p:blipFill rotWithShape="1">
          <a:blip r:embed="rId3">
            <a:alphaModFix amt="75000"/>
          </a:blip>
          <a:srcRect l="26335" t="537"/>
          <a:stretch/>
        </p:blipFill>
        <p:spPr>
          <a:xfrm rot="5400005">
            <a:off x="6372987" y="109689"/>
            <a:ext cx="3429100" cy="2866821"/>
          </a:xfrm>
          <a:prstGeom prst="rect">
            <a:avLst/>
          </a:prstGeom>
          <a:noFill/>
          <a:ln>
            <a:noFill/>
          </a:ln>
        </p:spPr>
      </p:pic>
    </p:spTree>
  </p:cSld>
  <p:clrMapOvr>
    <a:masterClrMapping/>
  </p:clrMapOvr>
</p:sldLayout>
</file>

<file path=ppt/slideLayouts/slideLayout184.xml><?xml version="1.0" encoding="utf-8"?>
<p:sldLayout xmlns:a="http://schemas.openxmlformats.org/drawingml/2006/main" xmlns:r="http://schemas.openxmlformats.org/officeDocument/2006/relationships" xmlns:p="http://schemas.openxmlformats.org/presentationml/2006/main" matchingName="Thanks">
  <p:cSld name="CUSTOM_8">
    <p:spTree>
      <p:nvGrpSpPr>
        <p:cNvPr id="1" name="Shape 1888"/>
        <p:cNvGrpSpPr/>
        <p:nvPr/>
      </p:nvGrpSpPr>
      <p:grpSpPr>
        <a:xfrm>
          <a:off x="0" y="0"/>
          <a:ext cx="0" cy="0"/>
          <a:chOff x="0" y="0"/>
          <a:chExt cx="0" cy="0"/>
        </a:xfrm>
      </p:grpSpPr>
      <p:pic>
        <p:nvPicPr>
          <p:cNvPr id="1889" name="Google Shape;1889;p192"/>
          <p:cNvPicPr preferRelativeResize="0"/>
          <p:nvPr/>
        </p:nvPicPr>
        <p:blipFill rotWithShape="1">
          <a:blip r:embed="rId2">
            <a:alphaModFix/>
          </a:blip>
          <a:srcRect t="1620" b="17753"/>
          <a:stretch/>
        </p:blipFill>
        <p:spPr>
          <a:xfrm>
            <a:off x="-181700" y="-257175"/>
            <a:ext cx="9649551" cy="5667373"/>
          </a:xfrm>
          <a:prstGeom prst="rect">
            <a:avLst/>
          </a:prstGeom>
          <a:noFill/>
          <a:ln>
            <a:noFill/>
          </a:ln>
        </p:spPr>
      </p:pic>
      <p:sp>
        <p:nvSpPr>
          <p:cNvPr id="1890" name="Google Shape;1890;p192"/>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1" name="Google Shape;1891;p192"/>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2" name="Google Shape;1892;p192"/>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3" name="Google Shape;1893;p192"/>
          <p:cNvSpPr txBox="1">
            <a:spLocks noGrp="1"/>
          </p:cNvSpPr>
          <p:nvPr>
            <p:ph type="ctrTitle"/>
          </p:nvPr>
        </p:nvSpPr>
        <p:spPr>
          <a:xfrm>
            <a:off x="2243613" y="573100"/>
            <a:ext cx="4661700" cy="1155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5200"/>
              <a:buNone/>
              <a:defRPr sz="70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894" name="Google Shape;1894;p192"/>
          <p:cNvSpPr txBox="1">
            <a:spLocks noGrp="1"/>
          </p:cNvSpPr>
          <p:nvPr>
            <p:ph type="subTitle" idx="1"/>
          </p:nvPr>
        </p:nvSpPr>
        <p:spPr>
          <a:xfrm>
            <a:off x="2243625" y="1723300"/>
            <a:ext cx="4661700" cy="11556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1400"/>
              <a:buNone/>
              <a:defRPr sz="1600">
                <a:solidFill>
                  <a:schemeClr val="lt1"/>
                </a:solidFill>
              </a:defRPr>
            </a:lvl1pPr>
            <a:lvl2pPr lvl="1" algn="ctr" rtl="0">
              <a:lnSpc>
                <a:spcPct val="100000"/>
              </a:lnSpc>
              <a:spcBef>
                <a:spcPts val="0"/>
              </a:spcBef>
              <a:spcAft>
                <a:spcPts val="0"/>
              </a:spcAft>
              <a:buClr>
                <a:schemeClr val="lt1"/>
              </a:buClr>
              <a:buSzPts val="1800"/>
              <a:buNone/>
              <a:defRPr sz="1800">
                <a:solidFill>
                  <a:schemeClr val="lt1"/>
                </a:solidFill>
              </a:defRPr>
            </a:lvl2pPr>
            <a:lvl3pPr lvl="2" algn="ctr" rtl="0">
              <a:lnSpc>
                <a:spcPct val="100000"/>
              </a:lnSpc>
              <a:spcBef>
                <a:spcPts val="0"/>
              </a:spcBef>
              <a:spcAft>
                <a:spcPts val="0"/>
              </a:spcAft>
              <a:buClr>
                <a:schemeClr val="lt1"/>
              </a:buClr>
              <a:buSzPts val="1800"/>
              <a:buNone/>
              <a:defRPr sz="1800">
                <a:solidFill>
                  <a:schemeClr val="lt1"/>
                </a:solidFill>
              </a:defRPr>
            </a:lvl3pPr>
            <a:lvl4pPr lvl="3" algn="ctr" rtl="0">
              <a:lnSpc>
                <a:spcPct val="100000"/>
              </a:lnSpc>
              <a:spcBef>
                <a:spcPts val="0"/>
              </a:spcBef>
              <a:spcAft>
                <a:spcPts val="0"/>
              </a:spcAft>
              <a:buClr>
                <a:schemeClr val="lt1"/>
              </a:buClr>
              <a:buSzPts val="1800"/>
              <a:buNone/>
              <a:defRPr sz="1800">
                <a:solidFill>
                  <a:schemeClr val="lt1"/>
                </a:solidFill>
              </a:defRPr>
            </a:lvl4pPr>
            <a:lvl5pPr lvl="4" algn="ctr" rtl="0">
              <a:lnSpc>
                <a:spcPct val="100000"/>
              </a:lnSpc>
              <a:spcBef>
                <a:spcPts val="0"/>
              </a:spcBef>
              <a:spcAft>
                <a:spcPts val="0"/>
              </a:spcAft>
              <a:buClr>
                <a:schemeClr val="lt1"/>
              </a:buClr>
              <a:buSzPts val="1800"/>
              <a:buNone/>
              <a:defRPr sz="1800">
                <a:solidFill>
                  <a:schemeClr val="lt1"/>
                </a:solidFill>
              </a:defRPr>
            </a:lvl5pPr>
            <a:lvl6pPr lvl="5" algn="ctr" rtl="0">
              <a:lnSpc>
                <a:spcPct val="100000"/>
              </a:lnSpc>
              <a:spcBef>
                <a:spcPts val="0"/>
              </a:spcBef>
              <a:spcAft>
                <a:spcPts val="0"/>
              </a:spcAft>
              <a:buClr>
                <a:schemeClr val="lt1"/>
              </a:buClr>
              <a:buSzPts val="1800"/>
              <a:buNone/>
              <a:defRPr sz="1800">
                <a:solidFill>
                  <a:schemeClr val="lt1"/>
                </a:solidFill>
              </a:defRPr>
            </a:lvl6pPr>
            <a:lvl7pPr lvl="6" algn="ctr" rtl="0">
              <a:lnSpc>
                <a:spcPct val="100000"/>
              </a:lnSpc>
              <a:spcBef>
                <a:spcPts val="0"/>
              </a:spcBef>
              <a:spcAft>
                <a:spcPts val="0"/>
              </a:spcAft>
              <a:buClr>
                <a:schemeClr val="lt1"/>
              </a:buClr>
              <a:buSzPts val="1800"/>
              <a:buNone/>
              <a:defRPr sz="1800">
                <a:solidFill>
                  <a:schemeClr val="lt1"/>
                </a:solidFill>
              </a:defRPr>
            </a:lvl7pPr>
            <a:lvl8pPr lvl="7" algn="ctr" rtl="0">
              <a:lnSpc>
                <a:spcPct val="100000"/>
              </a:lnSpc>
              <a:spcBef>
                <a:spcPts val="0"/>
              </a:spcBef>
              <a:spcAft>
                <a:spcPts val="0"/>
              </a:spcAft>
              <a:buClr>
                <a:schemeClr val="lt1"/>
              </a:buClr>
              <a:buSzPts val="1800"/>
              <a:buNone/>
              <a:defRPr sz="1800">
                <a:solidFill>
                  <a:schemeClr val="lt1"/>
                </a:solidFill>
              </a:defRPr>
            </a:lvl8pPr>
            <a:lvl9pPr lvl="8" algn="ctr" rtl="0">
              <a:lnSpc>
                <a:spcPct val="100000"/>
              </a:lnSpc>
              <a:spcBef>
                <a:spcPts val="0"/>
              </a:spcBef>
              <a:spcAft>
                <a:spcPts val="0"/>
              </a:spcAft>
              <a:buClr>
                <a:schemeClr val="lt1"/>
              </a:buClr>
              <a:buSzPts val="1800"/>
              <a:buNone/>
              <a:defRPr sz="1800">
                <a:solidFill>
                  <a:schemeClr val="lt1"/>
                </a:solidFill>
              </a:defRPr>
            </a:lvl9pPr>
          </a:lstStyle>
          <a:p>
            <a:endParaRPr/>
          </a:p>
        </p:txBody>
      </p:sp>
      <p:sp>
        <p:nvSpPr>
          <p:cNvPr id="1895" name="Google Shape;1895;p192"/>
          <p:cNvSpPr txBox="1"/>
          <p:nvPr/>
        </p:nvSpPr>
        <p:spPr>
          <a:xfrm>
            <a:off x="2072100" y="4182850"/>
            <a:ext cx="4999800" cy="420600"/>
          </a:xfrm>
          <a:prstGeom prst="rect">
            <a:avLst/>
          </a:prstGeom>
          <a:noFill/>
          <a:ln>
            <a:noFill/>
          </a:ln>
        </p:spPr>
        <p:txBody>
          <a:bodyPr spcFirstLastPara="1" wrap="square" lIns="91425" tIns="0" rIns="0" bIns="0" anchor="b" anchorCtr="0">
            <a:noAutofit/>
          </a:bodyPr>
          <a:lstStyle/>
          <a:p>
            <a:pPr marL="0" lvl="0" indent="0" algn="ctr" rtl="0">
              <a:lnSpc>
                <a:spcPct val="100000"/>
              </a:lnSpc>
              <a:spcBef>
                <a:spcPts val="300"/>
              </a:spcBef>
              <a:spcAft>
                <a:spcPts val="0"/>
              </a:spcAft>
              <a:buNone/>
            </a:pPr>
            <a:r>
              <a:rPr lang="en" sz="1200">
                <a:solidFill>
                  <a:schemeClr val="lt1"/>
                </a:solidFill>
                <a:latin typeface="Karla"/>
                <a:ea typeface="Karla"/>
                <a:cs typeface="Karla"/>
                <a:sym typeface="Karla"/>
              </a:rPr>
              <a:t>CREDITS: This presentation template was created by </a:t>
            </a:r>
            <a:r>
              <a:rPr lang="en" sz="1200" b="1">
                <a:solidFill>
                  <a:schemeClr val="lt1"/>
                </a:solidFill>
                <a:uFill>
                  <a:noFill/>
                </a:uFill>
                <a:latin typeface="Karla"/>
                <a:ea typeface="Karla"/>
                <a:cs typeface="Karla"/>
                <a:sym typeface="Karla"/>
                <a:hlinkClick r:id="rId3">
                  <a:extLst>
                    <a:ext uri="{A12FA001-AC4F-418D-AE19-62706E023703}">
                      <ahyp:hlinkClr xmlns:ahyp="http://schemas.microsoft.com/office/drawing/2018/hyperlinkcolor" val="tx"/>
                    </a:ext>
                  </a:extLst>
                </a:hlinkClick>
              </a:rPr>
              <a:t>Slidesgo</a:t>
            </a:r>
            <a:r>
              <a:rPr lang="en" sz="1200">
                <a:solidFill>
                  <a:schemeClr val="lt1"/>
                </a:solidFill>
                <a:latin typeface="Karla"/>
                <a:ea typeface="Karla"/>
                <a:cs typeface="Karla"/>
                <a:sym typeface="Karla"/>
              </a:rPr>
              <a:t>, and includes icons by </a:t>
            </a:r>
            <a:r>
              <a:rPr lang="en" sz="1200" b="1">
                <a:solidFill>
                  <a:schemeClr val="lt1"/>
                </a:solidFill>
                <a:uFill>
                  <a:noFill/>
                </a:uFill>
                <a:latin typeface="Karla"/>
                <a:ea typeface="Karla"/>
                <a:cs typeface="Karla"/>
                <a:sym typeface="Karla"/>
                <a:hlinkClick r:id="rId4">
                  <a:extLst>
                    <a:ext uri="{A12FA001-AC4F-418D-AE19-62706E023703}">
                      <ahyp:hlinkClr xmlns:ahyp="http://schemas.microsoft.com/office/drawing/2018/hyperlinkcolor" val="tx"/>
                    </a:ext>
                  </a:extLst>
                </a:hlinkClick>
              </a:rPr>
              <a:t>Flaticon</a:t>
            </a:r>
            <a:r>
              <a:rPr lang="en" sz="1200">
                <a:solidFill>
                  <a:schemeClr val="lt1"/>
                </a:solidFill>
                <a:latin typeface="Karla"/>
                <a:ea typeface="Karla"/>
                <a:cs typeface="Karla"/>
                <a:sym typeface="Karla"/>
              </a:rPr>
              <a:t> and infographics &amp; images by </a:t>
            </a:r>
            <a:r>
              <a:rPr lang="en" sz="1200" b="1">
                <a:solidFill>
                  <a:schemeClr val="lt1"/>
                </a:solidFill>
                <a:uFill>
                  <a:noFill/>
                </a:uFill>
                <a:latin typeface="Karla"/>
                <a:ea typeface="Karla"/>
                <a:cs typeface="Karla"/>
                <a:sym typeface="Karla"/>
                <a:hlinkClick r:id="rId5">
                  <a:extLst>
                    <a:ext uri="{A12FA001-AC4F-418D-AE19-62706E023703}">
                      <ahyp:hlinkClr xmlns:ahyp="http://schemas.microsoft.com/office/drawing/2018/hyperlinkcolor" val="tx"/>
                    </a:ext>
                  </a:extLst>
                </a:hlinkClick>
              </a:rPr>
              <a:t>Freepik</a:t>
            </a:r>
            <a:endParaRPr sz="1200" b="1">
              <a:solidFill>
                <a:schemeClr val="lt1"/>
              </a:solidFill>
              <a:latin typeface="Karla"/>
              <a:ea typeface="Karla"/>
              <a:cs typeface="Karla"/>
              <a:sym typeface="Karla"/>
            </a:endParaRPr>
          </a:p>
        </p:txBody>
      </p:sp>
      <p:pic>
        <p:nvPicPr>
          <p:cNvPr id="1896" name="Google Shape;1896;p192"/>
          <p:cNvPicPr preferRelativeResize="0"/>
          <p:nvPr/>
        </p:nvPicPr>
        <p:blipFill rotWithShape="1">
          <a:blip r:embed="rId6">
            <a:alphaModFix amt="75000"/>
          </a:blip>
          <a:srcRect l="18320"/>
          <a:stretch/>
        </p:blipFill>
        <p:spPr>
          <a:xfrm rot="5400000">
            <a:off x="5077976" y="347474"/>
            <a:ext cx="5076823" cy="3848475"/>
          </a:xfrm>
          <a:prstGeom prst="rect">
            <a:avLst/>
          </a:prstGeom>
          <a:noFill/>
          <a:ln>
            <a:noFill/>
          </a:ln>
        </p:spPr>
      </p:pic>
      <p:pic>
        <p:nvPicPr>
          <p:cNvPr id="1897" name="Google Shape;1897;p192"/>
          <p:cNvPicPr preferRelativeResize="0"/>
          <p:nvPr/>
        </p:nvPicPr>
        <p:blipFill rotWithShape="1">
          <a:blip r:embed="rId6">
            <a:alphaModFix amt="75000"/>
          </a:blip>
          <a:srcRect l="14258" t="537"/>
          <a:stretch/>
        </p:blipFill>
        <p:spPr>
          <a:xfrm rot="-5399997">
            <a:off x="-1076912" y="756716"/>
            <a:ext cx="5372099" cy="3858670"/>
          </a:xfrm>
          <a:prstGeom prst="rect">
            <a:avLst/>
          </a:prstGeom>
          <a:noFill/>
          <a:ln>
            <a:noFill/>
          </a:ln>
        </p:spPr>
      </p:pic>
    </p:spTree>
  </p:cSld>
  <p:clrMapOvr>
    <a:masterClrMapping/>
  </p:clrMapOvr>
</p:sldLayout>
</file>

<file path=ppt/slideLayouts/slideLayout185.xml><?xml version="1.0" encoding="utf-8"?>
<p:sldLayout xmlns:a="http://schemas.openxmlformats.org/drawingml/2006/main" xmlns:r="http://schemas.openxmlformats.org/officeDocument/2006/relationships" xmlns:p="http://schemas.openxmlformats.org/presentationml/2006/main" matchingName="Background">
  <p:cSld name="CUSTOM_18">
    <p:spTree>
      <p:nvGrpSpPr>
        <p:cNvPr id="1" name="Shape 1898"/>
        <p:cNvGrpSpPr/>
        <p:nvPr/>
      </p:nvGrpSpPr>
      <p:grpSpPr>
        <a:xfrm>
          <a:off x="0" y="0"/>
          <a:ext cx="0" cy="0"/>
          <a:chOff x="0" y="0"/>
          <a:chExt cx="0" cy="0"/>
        </a:xfrm>
      </p:grpSpPr>
      <p:pic>
        <p:nvPicPr>
          <p:cNvPr id="1899" name="Google Shape;1899;p193"/>
          <p:cNvPicPr preferRelativeResize="0"/>
          <p:nvPr/>
        </p:nvPicPr>
        <p:blipFill rotWithShape="1">
          <a:blip r:embed="rId2">
            <a:alphaModFix/>
          </a:blip>
          <a:srcRect t="1620" b="17753"/>
          <a:stretch/>
        </p:blipFill>
        <p:spPr>
          <a:xfrm>
            <a:off x="-181700" y="-257175"/>
            <a:ext cx="9649551" cy="5667373"/>
          </a:xfrm>
          <a:prstGeom prst="rect">
            <a:avLst/>
          </a:prstGeom>
          <a:noFill/>
          <a:ln>
            <a:noFill/>
          </a:ln>
        </p:spPr>
      </p:pic>
      <p:sp>
        <p:nvSpPr>
          <p:cNvPr id="1900" name="Google Shape;1900;p193"/>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1" name="Google Shape;1901;p193"/>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2" name="Google Shape;1902;p193"/>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903" name="Google Shape;1903;p193"/>
          <p:cNvPicPr preferRelativeResize="0"/>
          <p:nvPr/>
        </p:nvPicPr>
        <p:blipFill rotWithShape="1">
          <a:blip r:embed="rId3">
            <a:alphaModFix amt="75000"/>
          </a:blip>
          <a:srcRect l="23664" t="13299"/>
          <a:stretch/>
        </p:blipFill>
        <p:spPr>
          <a:xfrm>
            <a:off x="9525" y="-156200"/>
            <a:ext cx="4171950" cy="2933699"/>
          </a:xfrm>
          <a:prstGeom prst="rect">
            <a:avLst/>
          </a:prstGeom>
          <a:noFill/>
          <a:ln>
            <a:noFill/>
          </a:ln>
        </p:spPr>
      </p:pic>
      <p:pic>
        <p:nvPicPr>
          <p:cNvPr id="1904" name="Google Shape;1904;p193"/>
          <p:cNvPicPr preferRelativeResize="0"/>
          <p:nvPr/>
        </p:nvPicPr>
        <p:blipFill rotWithShape="1">
          <a:blip r:embed="rId3">
            <a:alphaModFix amt="75000"/>
          </a:blip>
          <a:srcRect l="21334" t="3883"/>
          <a:stretch/>
        </p:blipFill>
        <p:spPr>
          <a:xfrm rot="-10799995">
            <a:off x="5739700" y="2603702"/>
            <a:ext cx="3747200" cy="2835070"/>
          </a:xfrm>
          <a:prstGeom prst="rect">
            <a:avLst/>
          </a:prstGeom>
          <a:noFill/>
          <a:ln>
            <a:noFill/>
          </a:ln>
        </p:spPr>
      </p:pic>
    </p:spTree>
  </p:cSld>
  <p:clrMapOvr>
    <a:masterClrMapping/>
  </p:clrMapOvr>
</p:sldLayout>
</file>

<file path=ppt/slideLayouts/slideLayout186.xml><?xml version="1.0" encoding="utf-8"?>
<p:sldLayout xmlns:a="http://schemas.openxmlformats.org/drawingml/2006/main" xmlns:r="http://schemas.openxmlformats.org/officeDocument/2006/relationships" xmlns:p="http://schemas.openxmlformats.org/presentationml/2006/main" matchingName="Background 1">
  <p:cSld name="CUSTOM_18_1">
    <p:spTree>
      <p:nvGrpSpPr>
        <p:cNvPr id="1" name="Shape 1905"/>
        <p:cNvGrpSpPr/>
        <p:nvPr/>
      </p:nvGrpSpPr>
      <p:grpSpPr>
        <a:xfrm>
          <a:off x="0" y="0"/>
          <a:ext cx="0" cy="0"/>
          <a:chOff x="0" y="0"/>
          <a:chExt cx="0" cy="0"/>
        </a:xfrm>
      </p:grpSpPr>
      <p:pic>
        <p:nvPicPr>
          <p:cNvPr id="1906" name="Google Shape;1906;p194"/>
          <p:cNvPicPr preferRelativeResize="0"/>
          <p:nvPr/>
        </p:nvPicPr>
        <p:blipFill rotWithShape="1">
          <a:blip r:embed="rId2">
            <a:alphaModFix/>
          </a:blip>
          <a:srcRect t="1620" b="17753"/>
          <a:stretch/>
        </p:blipFill>
        <p:spPr>
          <a:xfrm>
            <a:off x="-181700" y="-257175"/>
            <a:ext cx="9649551" cy="5667373"/>
          </a:xfrm>
          <a:prstGeom prst="rect">
            <a:avLst/>
          </a:prstGeom>
          <a:noFill/>
          <a:ln>
            <a:noFill/>
          </a:ln>
        </p:spPr>
      </p:pic>
      <p:sp>
        <p:nvSpPr>
          <p:cNvPr id="1907" name="Google Shape;1907;p194"/>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8" name="Google Shape;1908;p194"/>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9" name="Google Shape;1909;p194"/>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910" name="Google Shape;1910;p194"/>
          <p:cNvPicPr preferRelativeResize="0"/>
          <p:nvPr/>
        </p:nvPicPr>
        <p:blipFill rotWithShape="1">
          <a:blip r:embed="rId3">
            <a:alphaModFix amt="75000"/>
          </a:blip>
          <a:srcRect l="20356"/>
          <a:stretch/>
        </p:blipFill>
        <p:spPr>
          <a:xfrm rot="5400000">
            <a:off x="4631025" y="510125"/>
            <a:ext cx="5524500" cy="4294700"/>
          </a:xfrm>
          <a:prstGeom prst="rect">
            <a:avLst/>
          </a:prstGeom>
          <a:noFill/>
          <a:ln>
            <a:noFill/>
          </a:ln>
        </p:spPr>
      </p:pic>
      <p:pic>
        <p:nvPicPr>
          <p:cNvPr id="1911" name="Google Shape;1911;p194"/>
          <p:cNvPicPr preferRelativeResize="0"/>
          <p:nvPr/>
        </p:nvPicPr>
        <p:blipFill rotWithShape="1">
          <a:blip r:embed="rId3">
            <a:alphaModFix amt="75000"/>
          </a:blip>
          <a:srcRect l="16645" t="537"/>
          <a:stretch/>
        </p:blipFill>
        <p:spPr>
          <a:xfrm rot="-5399997">
            <a:off x="-1058539" y="294014"/>
            <a:ext cx="5654502" cy="4177819"/>
          </a:xfrm>
          <a:prstGeom prst="rect">
            <a:avLst/>
          </a:prstGeom>
          <a:noFill/>
          <a:ln>
            <a:noFill/>
          </a:ln>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17"/>
        <p:cNvGrpSpPr/>
        <p:nvPr/>
      </p:nvGrpSpPr>
      <p:grpSpPr>
        <a:xfrm>
          <a:off x="0" y="0"/>
          <a:ext cx="0" cy="0"/>
          <a:chOff x="0" y="0"/>
          <a:chExt cx="0" cy="0"/>
        </a:xfrm>
      </p:grpSpPr>
      <p:pic>
        <p:nvPicPr>
          <p:cNvPr id="118" name="Google Shape;118;p21"/>
          <p:cNvPicPr preferRelativeResize="0"/>
          <p:nvPr/>
        </p:nvPicPr>
        <p:blipFill rotWithShape="1">
          <a:blip r:embed="rId2">
            <a:alphaModFix/>
          </a:blip>
          <a:srcRect t="1620" b="17753"/>
          <a:stretch/>
        </p:blipFill>
        <p:spPr>
          <a:xfrm>
            <a:off x="-181700" y="-257175"/>
            <a:ext cx="9649551" cy="5667373"/>
          </a:xfrm>
          <a:prstGeom prst="rect">
            <a:avLst/>
          </a:prstGeom>
          <a:noFill/>
          <a:ln>
            <a:noFill/>
          </a:ln>
        </p:spPr>
      </p:pic>
      <p:sp>
        <p:nvSpPr>
          <p:cNvPr id="119" name="Google Shape;119;p21"/>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21"/>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1"/>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21"/>
          <p:cNvSpPr txBox="1">
            <a:spLocks noGrp="1"/>
          </p:cNvSpPr>
          <p:nvPr>
            <p:ph type="title"/>
          </p:nvPr>
        </p:nvSpPr>
        <p:spPr>
          <a:xfrm>
            <a:off x="970400" y="1168075"/>
            <a:ext cx="3133800" cy="1815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23" name="Google Shape;123;p21"/>
          <p:cNvSpPr txBox="1">
            <a:spLocks noGrp="1"/>
          </p:cNvSpPr>
          <p:nvPr>
            <p:ph type="subTitle" idx="1"/>
          </p:nvPr>
        </p:nvSpPr>
        <p:spPr>
          <a:xfrm>
            <a:off x="970400" y="3167250"/>
            <a:ext cx="3133800" cy="847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pic>
        <p:nvPicPr>
          <p:cNvPr id="124" name="Google Shape;124;p21"/>
          <p:cNvPicPr preferRelativeResize="0"/>
          <p:nvPr/>
        </p:nvPicPr>
        <p:blipFill rotWithShape="1">
          <a:blip r:embed="rId3">
            <a:alphaModFix amt="75000"/>
          </a:blip>
          <a:srcRect l="19106" t="4942"/>
          <a:stretch/>
        </p:blipFill>
        <p:spPr>
          <a:xfrm rot="-5400000">
            <a:off x="-727588" y="1263239"/>
            <a:ext cx="4580326" cy="3332599"/>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25"/>
        <p:cNvGrpSpPr/>
        <p:nvPr/>
      </p:nvGrpSpPr>
      <p:grpSpPr>
        <a:xfrm>
          <a:off x="0" y="0"/>
          <a:ext cx="0" cy="0"/>
          <a:chOff x="0" y="0"/>
          <a:chExt cx="0" cy="0"/>
        </a:xfrm>
      </p:grpSpPr>
      <p:pic>
        <p:nvPicPr>
          <p:cNvPr id="126" name="Google Shape;126;p22"/>
          <p:cNvPicPr preferRelativeResize="0"/>
          <p:nvPr/>
        </p:nvPicPr>
        <p:blipFill rotWithShape="1">
          <a:blip r:embed="rId2">
            <a:alphaModFix/>
          </a:blip>
          <a:srcRect t="1620" b="17753"/>
          <a:stretch/>
        </p:blipFill>
        <p:spPr>
          <a:xfrm>
            <a:off x="-181700" y="-257175"/>
            <a:ext cx="9649551" cy="5667373"/>
          </a:xfrm>
          <a:prstGeom prst="rect">
            <a:avLst/>
          </a:prstGeom>
          <a:noFill/>
          <a:ln>
            <a:noFill/>
          </a:ln>
        </p:spPr>
      </p:pic>
      <p:sp>
        <p:nvSpPr>
          <p:cNvPr id="127" name="Google Shape;127;p22"/>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22"/>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22"/>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22"/>
          <p:cNvSpPr txBox="1">
            <a:spLocks noGrp="1"/>
          </p:cNvSpPr>
          <p:nvPr>
            <p:ph type="title"/>
          </p:nvPr>
        </p:nvSpPr>
        <p:spPr>
          <a:xfrm rot="300">
            <a:off x="720000" y="3295650"/>
            <a:ext cx="3433500" cy="12072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31"/>
        <p:cNvGrpSpPr/>
        <p:nvPr/>
      </p:nvGrpSpPr>
      <p:grpSpPr>
        <a:xfrm>
          <a:off x="0" y="0"/>
          <a:ext cx="0" cy="0"/>
          <a:chOff x="0" y="0"/>
          <a:chExt cx="0" cy="0"/>
        </a:xfrm>
      </p:grpSpPr>
      <p:pic>
        <p:nvPicPr>
          <p:cNvPr id="132" name="Google Shape;132;p23"/>
          <p:cNvPicPr preferRelativeResize="0"/>
          <p:nvPr/>
        </p:nvPicPr>
        <p:blipFill rotWithShape="1">
          <a:blip r:embed="rId2">
            <a:alphaModFix/>
          </a:blip>
          <a:srcRect t="1620" b="17753"/>
          <a:stretch/>
        </p:blipFill>
        <p:spPr>
          <a:xfrm>
            <a:off x="-181700" y="-257175"/>
            <a:ext cx="9649551" cy="5667373"/>
          </a:xfrm>
          <a:prstGeom prst="rect">
            <a:avLst/>
          </a:prstGeom>
          <a:noFill/>
          <a:ln>
            <a:noFill/>
          </a:ln>
        </p:spPr>
      </p:pic>
      <p:sp>
        <p:nvSpPr>
          <p:cNvPr id="133" name="Google Shape;133;p23"/>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23"/>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23"/>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23"/>
          <p:cNvSpPr txBox="1">
            <a:spLocks noGrp="1"/>
          </p:cNvSpPr>
          <p:nvPr>
            <p:ph type="title" hasCustomPrompt="1"/>
          </p:nvPr>
        </p:nvSpPr>
        <p:spPr>
          <a:xfrm rot="186">
            <a:off x="977225" y="1686338"/>
            <a:ext cx="5538000" cy="12342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SzPts val="9600"/>
              <a:buNone/>
              <a:defRPr sz="8100"/>
            </a:lvl1pPr>
            <a:lvl2pPr lvl="1" algn="ctr" rtl="0">
              <a:spcBef>
                <a:spcPts val="0"/>
              </a:spcBef>
              <a:spcAft>
                <a:spcPts val="0"/>
              </a:spcAft>
              <a:buClr>
                <a:schemeClr val="lt1"/>
              </a:buClr>
              <a:buSzPts val="9600"/>
              <a:buNone/>
              <a:defRPr sz="9600">
                <a:solidFill>
                  <a:schemeClr val="lt1"/>
                </a:solidFill>
              </a:defRPr>
            </a:lvl2pPr>
            <a:lvl3pPr lvl="2" algn="ctr" rtl="0">
              <a:spcBef>
                <a:spcPts val="0"/>
              </a:spcBef>
              <a:spcAft>
                <a:spcPts val="0"/>
              </a:spcAft>
              <a:buClr>
                <a:schemeClr val="lt1"/>
              </a:buClr>
              <a:buSzPts val="9600"/>
              <a:buNone/>
              <a:defRPr sz="9600">
                <a:solidFill>
                  <a:schemeClr val="lt1"/>
                </a:solidFill>
              </a:defRPr>
            </a:lvl3pPr>
            <a:lvl4pPr lvl="3" algn="ctr" rtl="0">
              <a:spcBef>
                <a:spcPts val="0"/>
              </a:spcBef>
              <a:spcAft>
                <a:spcPts val="0"/>
              </a:spcAft>
              <a:buClr>
                <a:schemeClr val="lt1"/>
              </a:buClr>
              <a:buSzPts val="9600"/>
              <a:buNone/>
              <a:defRPr sz="9600">
                <a:solidFill>
                  <a:schemeClr val="lt1"/>
                </a:solidFill>
              </a:defRPr>
            </a:lvl4pPr>
            <a:lvl5pPr lvl="4" algn="ctr" rtl="0">
              <a:spcBef>
                <a:spcPts val="0"/>
              </a:spcBef>
              <a:spcAft>
                <a:spcPts val="0"/>
              </a:spcAft>
              <a:buClr>
                <a:schemeClr val="lt1"/>
              </a:buClr>
              <a:buSzPts val="9600"/>
              <a:buNone/>
              <a:defRPr sz="9600">
                <a:solidFill>
                  <a:schemeClr val="lt1"/>
                </a:solidFill>
              </a:defRPr>
            </a:lvl5pPr>
            <a:lvl6pPr lvl="5" algn="ctr" rtl="0">
              <a:spcBef>
                <a:spcPts val="0"/>
              </a:spcBef>
              <a:spcAft>
                <a:spcPts val="0"/>
              </a:spcAft>
              <a:buClr>
                <a:schemeClr val="lt1"/>
              </a:buClr>
              <a:buSzPts val="9600"/>
              <a:buNone/>
              <a:defRPr sz="9600">
                <a:solidFill>
                  <a:schemeClr val="lt1"/>
                </a:solidFill>
              </a:defRPr>
            </a:lvl6pPr>
            <a:lvl7pPr lvl="6" algn="ctr" rtl="0">
              <a:spcBef>
                <a:spcPts val="0"/>
              </a:spcBef>
              <a:spcAft>
                <a:spcPts val="0"/>
              </a:spcAft>
              <a:buClr>
                <a:schemeClr val="lt1"/>
              </a:buClr>
              <a:buSzPts val="9600"/>
              <a:buNone/>
              <a:defRPr sz="9600">
                <a:solidFill>
                  <a:schemeClr val="lt1"/>
                </a:solidFill>
              </a:defRPr>
            </a:lvl7pPr>
            <a:lvl8pPr lvl="7" algn="ctr" rtl="0">
              <a:spcBef>
                <a:spcPts val="0"/>
              </a:spcBef>
              <a:spcAft>
                <a:spcPts val="0"/>
              </a:spcAft>
              <a:buClr>
                <a:schemeClr val="lt1"/>
              </a:buClr>
              <a:buSzPts val="9600"/>
              <a:buNone/>
              <a:defRPr sz="9600">
                <a:solidFill>
                  <a:schemeClr val="lt1"/>
                </a:solidFill>
              </a:defRPr>
            </a:lvl8pPr>
            <a:lvl9pPr lvl="8" algn="ctr" rtl="0">
              <a:spcBef>
                <a:spcPts val="0"/>
              </a:spcBef>
              <a:spcAft>
                <a:spcPts val="0"/>
              </a:spcAft>
              <a:buClr>
                <a:schemeClr val="lt1"/>
              </a:buClr>
              <a:buSzPts val="9600"/>
              <a:buNone/>
              <a:defRPr sz="9600">
                <a:solidFill>
                  <a:schemeClr val="lt1"/>
                </a:solidFill>
              </a:defRPr>
            </a:lvl9pPr>
          </a:lstStyle>
          <a:p>
            <a:r>
              <a:t>xx%</a:t>
            </a:r>
          </a:p>
        </p:txBody>
      </p:sp>
      <p:sp>
        <p:nvSpPr>
          <p:cNvPr id="137" name="Google Shape;137;p23"/>
          <p:cNvSpPr txBox="1">
            <a:spLocks noGrp="1"/>
          </p:cNvSpPr>
          <p:nvPr>
            <p:ph type="subTitle" idx="1"/>
          </p:nvPr>
        </p:nvSpPr>
        <p:spPr>
          <a:xfrm>
            <a:off x="977225" y="2821638"/>
            <a:ext cx="5538000" cy="45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600"/>
              <a:buNone/>
              <a:defRPr sz="1800">
                <a:solidFill>
                  <a:schemeClr val="lt1"/>
                </a:solidFill>
              </a:defRPr>
            </a:lvl1pPr>
            <a:lvl2pPr lvl="1" algn="ctr" rtl="0">
              <a:lnSpc>
                <a:spcPct val="100000"/>
              </a:lnSpc>
              <a:spcBef>
                <a:spcPts val="0"/>
              </a:spcBef>
              <a:spcAft>
                <a:spcPts val="0"/>
              </a:spcAft>
              <a:buClr>
                <a:schemeClr val="lt1"/>
              </a:buClr>
              <a:buSzPts val="1600"/>
              <a:buNone/>
              <a:defRPr sz="1600">
                <a:solidFill>
                  <a:schemeClr val="lt1"/>
                </a:solidFill>
              </a:defRPr>
            </a:lvl2pPr>
            <a:lvl3pPr lvl="2" algn="ctr" rtl="0">
              <a:lnSpc>
                <a:spcPct val="100000"/>
              </a:lnSpc>
              <a:spcBef>
                <a:spcPts val="0"/>
              </a:spcBef>
              <a:spcAft>
                <a:spcPts val="0"/>
              </a:spcAft>
              <a:buClr>
                <a:schemeClr val="lt1"/>
              </a:buClr>
              <a:buSzPts val="1600"/>
              <a:buNone/>
              <a:defRPr sz="1600">
                <a:solidFill>
                  <a:schemeClr val="lt1"/>
                </a:solidFill>
              </a:defRPr>
            </a:lvl3pPr>
            <a:lvl4pPr lvl="3" algn="ctr" rtl="0">
              <a:lnSpc>
                <a:spcPct val="100000"/>
              </a:lnSpc>
              <a:spcBef>
                <a:spcPts val="0"/>
              </a:spcBef>
              <a:spcAft>
                <a:spcPts val="0"/>
              </a:spcAft>
              <a:buClr>
                <a:schemeClr val="lt1"/>
              </a:buClr>
              <a:buSzPts val="1600"/>
              <a:buNone/>
              <a:defRPr sz="1600">
                <a:solidFill>
                  <a:schemeClr val="lt1"/>
                </a:solidFill>
              </a:defRPr>
            </a:lvl4pPr>
            <a:lvl5pPr lvl="4" algn="ctr" rtl="0">
              <a:lnSpc>
                <a:spcPct val="100000"/>
              </a:lnSpc>
              <a:spcBef>
                <a:spcPts val="0"/>
              </a:spcBef>
              <a:spcAft>
                <a:spcPts val="0"/>
              </a:spcAft>
              <a:buClr>
                <a:schemeClr val="lt1"/>
              </a:buClr>
              <a:buSzPts val="1600"/>
              <a:buNone/>
              <a:defRPr sz="1600">
                <a:solidFill>
                  <a:schemeClr val="lt1"/>
                </a:solidFill>
              </a:defRPr>
            </a:lvl5pPr>
            <a:lvl6pPr lvl="5" algn="ctr" rtl="0">
              <a:lnSpc>
                <a:spcPct val="100000"/>
              </a:lnSpc>
              <a:spcBef>
                <a:spcPts val="0"/>
              </a:spcBef>
              <a:spcAft>
                <a:spcPts val="0"/>
              </a:spcAft>
              <a:buClr>
                <a:schemeClr val="lt1"/>
              </a:buClr>
              <a:buSzPts val="1600"/>
              <a:buNone/>
              <a:defRPr sz="1600">
                <a:solidFill>
                  <a:schemeClr val="lt1"/>
                </a:solidFill>
              </a:defRPr>
            </a:lvl6pPr>
            <a:lvl7pPr lvl="6" algn="ctr" rtl="0">
              <a:lnSpc>
                <a:spcPct val="100000"/>
              </a:lnSpc>
              <a:spcBef>
                <a:spcPts val="0"/>
              </a:spcBef>
              <a:spcAft>
                <a:spcPts val="0"/>
              </a:spcAft>
              <a:buClr>
                <a:schemeClr val="lt1"/>
              </a:buClr>
              <a:buSzPts val="1600"/>
              <a:buNone/>
              <a:defRPr sz="1600">
                <a:solidFill>
                  <a:schemeClr val="lt1"/>
                </a:solidFill>
              </a:defRPr>
            </a:lvl7pPr>
            <a:lvl8pPr lvl="7" algn="ctr" rtl="0">
              <a:lnSpc>
                <a:spcPct val="100000"/>
              </a:lnSpc>
              <a:spcBef>
                <a:spcPts val="0"/>
              </a:spcBef>
              <a:spcAft>
                <a:spcPts val="0"/>
              </a:spcAft>
              <a:buClr>
                <a:schemeClr val="lt1"/>
              </a:buClr>
              <a:buSzPts val="1600"/>
              <a:buNone/>
              <a:defRPr sz="1600">
                <a:solidFill>
                  <a:schemeClr val="lt1"/>
                </a:solidFill>
              </a:defRPr>
            </a:lvl8pPr>
            <a:lvl9pPr lvl="8" algn="ctr" rtl="0">
              <a:lnSpc>
                <a:spcPct val="100000"/>
              </a:lnSpc>
              <a:spcBef>
                <a:spcPts val="0"/>
              </a:spcBef>
              <a:spcAft>
                <a:spcPts val="0"/>
              </a:spcAft>
              <a:buClr>
                <a:schemeClr val="lt1"/>
              </a:buClr>
              <a:buSzPts val="1600"/>
              <a:buNone/>
              <a:defRPr sz="1600">
                <a:solidFill>
                  <a:schemeClr val="lt1"/>
                </a:solidFill>
              </a:defRPr>
            </a:lvl9pPr>
          </a:lstStyle>
          <a:p>
            <a:endParaRPr/>
          </a:p>
        </p:txBody>
      </p:sp>
      <p:pic>
        <p:nvPicPr>
          <p:cNvPr id="138" name="Google Shape;138;p23"/>
          <p:cNvPicPr preferRelativeResize="0"/>
          <p:nvPr/>
        </p:nvPicPr>
        <p:blipFill rotWithShape="1">
          <a:blip r:embed="rId3">
            <a:alphaModFix amt="75000"/>
          </a:blip>
          <a:srcRect/>
          <a:stretch/>
        </p:blipFill>
        <p:spPr>
          <a:xfrm rot="6015032">
            <a:off x="3802652" y="445901"/>
            <a:ext cx="7113000" cy="4404125"/>
          </a:xfrm>
          <a:prstGeom prst="rect">
            <a:avLst/>
          </a:prstGeom>
          <a:noFill/>
          <a:ln>
            <a:noFill/>
          </a:ln>
        </p:spPr>
      </p:pic>
      <p:pic>
        <p:nvPicPr>
          <p:cNvPr id="139" name="Google Shape;139;p23"/>
          <p:cNvPicPr preferRelativeResize="0"/>
          <p:nvPr/>
        </p:nvPicPr>
        <p:blipFill rotWithShape="1">
          <a:blip r:embed="rId3">
            <a:alphaModFix amt="75000"/>
          </a:blip>
          <a:srcRect l="-60" t="537"/>
          <a:stretch/>
        </p:blipFill>
        <p:spPr>
          <a:xfrm rot="-5399997">
            <a:off x="-1590800" y="1404054"/>
            <a:ext cx="5772273" cy="3552819"/>
          </a:xfrm>
          <a:prstGeom prst="rect">
            <a:avLst/>
          </a:prstGeom>
          <a:noFill/>
          <a:ln>
            <a:noFill/>
          </a:ln>
        </p:spPr>
      </p:pic>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140"/>
        <p:cNvGrpSpPr/>
        <p:nvPr/>
      </p:nvGrpSpPr>
      <p:grpSpPr>
        <a:xfrm>
          <a:off x="0" y="0"/>
          <a:ext cx="0" cy="0"/>
          <a:chOff x="0" y="0"/>
          <a:chExt cx="0" cy="0"/>
        </a:xfrm>
      </p:grpSpPr>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able of contents">
  <p:cSld name="CUSTOM_11">
    <p:spTree>
      <p:nvGrpSpPr>
        <p:cNvPr id="1" name="Shape 141"/>
        <p:cNvGrpSpPr/>
        <p:nvPr/>
      </p:nvGrpSpPr>
      <p:grpSpPr>
        <a:xfrm>
          <a:off x="0" y="0"/>
          <a:ext cx="0" cy="0"/>
          <a:chOff x="0" y="0"/>
          <a:chExt cx="0" cy="0"/>
        </a:xfrm>
      </p:grpSpPr>
      <p:pic>
        <p:nvPicPr>
          <p:cNvPr id="142" name="Google Shape;142;p25"/>
          <p:cNvPicPr preferRelativeResize="0"/>
          <p:nvPr/>
        </p:nvPicPr>
        <p:blipFill rotWithShape="1">
          <a:blip r:embed="rId2">
            <a:alphaModFix/>
          </a:blip>
          <a:srcRect t="1620" b="17753"/>
          <a:stretch/>
        </p:blipFill>
        <p:spPr>
          <a:xfrm>
            <a:off x="-181700" y="-257175"/>
            <a:ext cx="9649551" cy="5667373"/>
          </a:xfrm>
          <a:prstGeom prst="rect">
            <a:avLst/>
          </a:prstGeom>
          <a:noFill/>
          <a:ln>
            <a:noFill/>
          </a:ln>
        </p:spPr>
      </p:pic>
      <p:sp>
        <p:nvSpPr>
          <p:cNvPr id="143" name="Google Shape;143;p25"/>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25"/>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25"/>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25"/>
          <p:cNvSpPr txBox="1">
            <a:spLocks noGrp="1"/>
          </p:cNvSpPr>
          <p:nvPr>
            <p:ph type="title"/>
          </p:nvPr>
        </p:nvSpPr>
        <p:spPr>
          <a:xfrm>
            <a:off x="713224" y="1835250"/>
            <a:ext cx="2305500" cy="527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500"/>
              <a:buNone/>
              <a:defRPr sz="20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47" name="Google Shape;147;p25"/>
          <p:cNvSpPr txBox="1">
            <a:spLocks noGrp="1"/>
          </p:cNvSpPr>
          <p:nvPr>
            <p:ph type="subTitle" idx="1"/>
          </p:nvPr>
        </p:nvSpPr>
        <p:spPr>
          <a:xfrm>
            <a:off x="713224" y="2269375"/>
            <a:ext cx="23055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48" name="Google Shape;148;p25"/>
          <p:cNvSpPr txBox="1">
            <a:spLocks noGrp="1"/>
          </p:cNvSpPr>
          <p:nvPr>
            <p:ph type="title" idx="2"/>
          </p:nvPr>
        </p:nvSpPr>
        <p:spPr>
          <a:xfrm>
            <a:off x="713224" y="3680488"/>
            <a:ext cx="2305500" cy="5277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SzPts val="2500"/>
              <a:buNone/>
              <a:defRPr sz="20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49" name="Google Shape;149;p25"/>
          <p:cNvSpPr txBox="1">
            <a:spLocks noGrp="1"/>
          </p:cNvSpPr>
          <p:nvPr>
            <p:ph type="subTitle" idx="3"/>
          </p:nvPr>
        </p:nvSpPr>
        <p:spPr>
          <a:xfrm>
            <a:off x="713224" y="4114613"/>
            <a:ext cx="23055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50" name="Google Shape;150;p25"/>
          <p:cNvSpPr txBox="1">
            <a:spLocks noGrp="1"/>
          </p:cNvSpPr>
          <p:nvPr>
            <p:ph type="title" idx="4"/>
          </p:nvPr>
        </p:nvSpPr>
        <p:spPr>
          <a:xfrm>
            <a:off x="3419251" y="3680488"/>
            <a:ext cx="2305500" cy="5277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SzPts val="2500"/>
              <a:buNone/>
              <a:defRPr sz="20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51" name="Google Shape;151;p25"/>
          <p:cNvSpPr txBox="1">
            <a:spLocks noGrp="1"/>
          </p:cNvSpPr>
          <p:nvPr>
            <p:ph type="subTitle" idx="5"/>
          </p:nvPr>
        </p:nvSpPr>
        <p:spPr>
          <a:xfrm>
            <a:off x="3419251" y="4114613"/>
            <a:ext cx="23055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52" name="Google Shape;152;p25"/>
          <p:cNvSpPr txBox="1">
            <a:spLocks noGrp="1"/>
          </p:cNvSpPr>
          <p:nvPr>
            <p:ph type="title" idx="6"/>
          </p:nvPr>
        </p:nvSpPr>
        <p:spPr>
          <a:xfrm>
            <a:off x="3419251" y="1835250"/>
            <a:ext cx="2305500" cy="527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500"/>
              <a:buNone/>
              <a:defRPr sz="20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53" name="Google Shape;153;p25"/>
          <p:cNvSpPr txBox="1">
            <a:spLocks noGrp="1"/>
          </p:cNvSpPr>
          <p:nvPr>
            <p:ph type="subTitle" idx="7"/>
          </p:nvPr>
        </p:nvSpPr>
        <p:spPr>
          <a:xfrm>
            <a:off x="3419251" y="2269375"/>
            <a:ext cx="23055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54" name="Google Shape;154;p25"/>
          <p:cNvSpPr txBox="1">
            <a:spLocks noGrp="1"/>
          </p:cNvSpPr>
          <p:nvPr>
            <p:ph type="title" idx="8" hasCustomPrompt="1"/>
          </p:nvPr>
        </p:nvSpPr>
        <p:spPr>
          <a:xfrm>
            <a:off x="1415374" y="1344775"/>
            <a:ext cx="901200" cy="44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55" name="Google Shape;155;p25"/>
          <p:cNvSpPr txBox="1">
            <a:spLocks noGrp="1"/>
          </p:cNvSpPr>
          <p:nvPr>
            <p:ph type="title" idx="9" hasCustomPrompt="1"/>
          </p:nvPr>
        </p:nvSpPr>
        <p:spPr>
          <a:xfrm>
            <a:off x="4121401" y="3190025"/>
            <a:ext cx="901200" cy="44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56" name="Google Shape;156;p25"/>
          <p:cNvSpPr txBox="1">
            <a:spLocks noGrp="1"/>
          </p:cNvSpPr>
          <p:nvPr>
            <p:ph type="title" idx="13" hasCustomPrompt="1"/>
          </p:nvPr>
        </p:nvSpPr>
        <p:spPr>
          <a:xfrm>
            <a:off x="1415374" y="3190025"/>
            <a:ext cx="901200" cy="44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57" name="Google Shape;157;p25"/>
          <p:cNvSpPr txBox="1">
            <a:spLocks noGrp="1"/>
          </p:cNvSpPr>
          <p:nvPr>
            <p:ph type="title" idx="14" hasCustomPrompt="1"/>
          </p:nvPr>
        </p:nvSpPr>
        <p:spPr>
          <a:xfrm>
            <a:off x="4121401" y="1344775"/>
            <a:ext cx="901200" cy="44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58" name="Google Shape;158;p25"/>
          <p:cNvSpPr txBox="1">
            <a:spLocks noGrp="1"/>
          </p:cNvSpPr>
          <p:nvPr>
            <p:ph type="title" idx="15"/>
          </p:nvPr>
        </p:nvSpPr>
        <p:spPr>
          <a:xfrm>
            <a:off x="6125276" y="3680488"/>
            <a:ext cx="2305500" cy="5277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SzPts val="2500"/>
              <a:buNone/>
              <a:defRPr sz="20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59" name="Google Shape;159;p25"/>
          <p:cNvSpPr txBox="1">
            <a:spLocks noGrp="1"/>
          </p:cNvSpPr>
          <p:nvPr>
            <p:ph type="subTitle" idx="16"/>
          </p:nvPr>
        </p:nvSpPr>
        <p:spPr>
          <a:xfrm>
            <a:off x="6125276" y="4114613"/>
            <a:ext cx="23055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60" name="Google Shape;160;p25"/>
          <p:cNvSpPr txBox="1">
            <a:spLocks noGrp="1"/>
          </p:cNvSpPr>
          <p:nvPr>
            <p:ph type="title" idx="17"/>
          </p:nvPr>
        </p:nvSpPr>
        <p:spPr>
          <a:xfrm>
            <a:off x="6125276" y="1835250"/>
            <a:ext cx="2305500" cy="527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500"/>
              <a:buNone/>
              <a:defRPr sz="20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61" name="Google Shape;161;p25"/>
          <p:cNvSpPr txBox="1">
            <a:spLocks noGrp="1"/>
          </p:cNvSpPr>
          <p:nvPr>
            <p:ph type="subTitle" idx="18"/>
          </p:nvPr>
        </p:nvSpPr>
        <p:spPr>
          <a:xfrm>
            <a:off x="6125276" y="2269375"/>
            <a:ext cx="23055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62" name="Google Shape;162;p25"/>
          <p:cNvSpPr txBox="1">
            <a:spLocks noGrp="1"/>
          </p:cNvSpPr>
          <p:nvPr>
            <p:ph type="title" idx="19" hasCustomPrompt="1"/>
          </p:nvPr>
        </p:nvSpPr>
        <p:spPr>
          <a:xfrm>
            <a:off x="6827426" y="3190025"/>
            <a:ext cx="901200" cy="44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63" name="Google Shape;163;p25"/>
          <p:cNvSpPr txBox="1">
            <a:spLocks noGrp="1"/>
          </p:cNvSpPr>
          <p:nvPr>
            <p:ph type="title" idx="20" hasCustomPrompt="1"/>
          </p:nvPr>
        </p:nvSpPr>
        <p:spPr>
          <a:xfrm>
            <a:off x="6827426" y="1344775"/>
            <a:ext cx="901200" cy="44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pic>
        <p:nvPicPr>
          <p:cNvPr id="164" name="Google Shape;164;p25"/>
          <p:cNvPicPr preferRelativeResize="0"/>
          <p:nvPr/>
        </p:nvPicPr>
        <p:blipFill>
          <a:blip r:embed="rId3">
            <a:alphaModFix amt="75000"/>
          </a:blip>
          <a:stretch>
            <a:fillRect/>
          </a:stretch>
        </p:blipFill>
        <p:spPr>
          <a:xfrm rot="-5400000">
            <a:off x="-1377750" y="2269750"/>
            <a:ext cx="4857272" cy="3007325"/>
          </a:xfrm>
          <a:prstGeom prst="rect">
            <a:avLst/>
          </a:prstGeom>
          <a:noFill/>
          <a:ln>
            <a:noFill/>
          </a:ln>
        </p:spPr>
      </p:pic>
      <p:pic>
        <p:nvPicPr>
          <p:cNvPr id="165" name="Google Shape;165;p25"/>
          <p:cNvPicPr preferRelativeResize="0"/>
          <p:nvPr/>
        </p:nvPicPr>
        <p:blipFill>
          <a:blip r:embed="rId3">
            <a:alphaModFix amt="75000"/>
          </a:blip>
          <a:stretch>
            <a:fillRect/>
          </a:stretch>
        </p:blipFill>
        <p:spPr>
          <a:xfrm rot="5400000">
            <a:off x="5366340" y="82974"/>
            <a:ext cx="5095572" cy="3154876"/>
          </a:xfrm>
          <a:prstGeom prst="rect">
            <a:avLst/>
          </a:prstGeom>
          <a:noFill/>
          <a:ln>
            <a:noFill/>
          </a:ln>
        </p:spPr>
      </p:pic>
      <p:sp>
        <p:nvSpPr>
          <p:cNvPr id="166" name="Google Shape;166;p25"/>
          <p:cNvSpPr txBox="1">
            <a:spLocks noGrp="1"/>
          </p:cNvSpPr>
          <p:nvPr>
            <p:ph type="title" idx="21"/>
          </p:nvPr>
        </p:nvSpPr>
        <p:spPr>
          <a:xfrm>
            <a:off x="718150" y="540000"/>
            <a:ext cx="77058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Quote">
  <p:cSld name="CUSTOM_1">
    <p:spTree>
      <p:nvGrpSpPr>
        <p:cNvPr id="1" name="Shape 167"/>
        <p:cNvGrpSpPr/>
        <p:nvPr/>
      </p:nvGrpSpPr>
      <p:grpSpPr>
        <a:xfrm>
          <a:off x="0" y="0"/>
          <a:ext cx="0" cy="0"/>
          <a:chOff x="0" y="0"/>
          <a:chExt cx="0" cy="0"/>
        </a:xfrm>
      </p:grpSpPr>
      <p:pic>
        <p:nvPicPr>
          <p:cNvPr id="168" name="Google Shape;168;p26"/>
          <p:cNvPicPr preferRelativeResize="0"/>
          <p:nvPr/>
        </p:nvPicPr>
        <p:blipFill rotWithShape="1">
          <a:blip r:embed="rId2">
            <a:alphaModFix/>
          </a:blip>
          <a:srcRect t="1620" b="17753"/>
          <a:stretch/>
        </p:blipFill>
        <p:spPr>
          <a:xfrm>
            <a:off x="-181700" y="-257175"/>
            <a:ext cx="9649551" cy="5667373"/>
          </a:xfrm>
          <a:prstGeom prst="rect">
            <a:avLst/>
          </a:prstGeom>
          <a:noFill/>
          <a:ln>
            <a:noFill/>
          </a:ln>
        </p:spPr>
      </p:pic>
      <p:sp>
        <p:nvSpPr>
          <p:cNvPr id="169" name="Google Shape;169;p26"/>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6"/>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6"/>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6"/>
          <p:cNvSpPr txBox="1">
            <a:spLocks noGrp="1"/>
          </p:cNvSpPr>
          <p:nvPr>
            <p:ph type="title"/>
          </p:nvPr>
        </p:nvSpPr>
        <p:spPr>
          <a:xfrm>
            <a:off x="1486024" y="3068248"/>
            <a:ext cx="6172200" cy="446400"/>
          </a:xfrm>
          <a:prstGeom prst="rect">
            <a:avLst/>
          </a:prstGeom>
        </p:spPr>
        <p:txBody>
          <a:bodyPr spcFirstLastPara="1" wrap="square" lIns="91425" tIns="91425" rIns="91425" bIns="91425" anchor="t" anchorCtr="0">
            <a:noAutofit/>
          </a:bodyPr>
          <a:lstStyle>
            <a:lvl1pPr lvl="0" algn="r" rtl="0">
              <a:spcBef>
                <a:spcPts val="0"/>
              </a:spcBef>
              <a:spcAft>
                <a:spcPts val="0"/>
              </a:spcAft>
              <a:buSzPts val="2500"/>
              <a:buNone/>
              <a:defRPr sz="2200">
                <a:solidFill>
                  <a:schemeClr val="accent1"/>
                </a:solidFill>
              </a:defRPr>
            </a:lvl1pPr>
            <a:lvl2pPr lvl="1" algn="ctr" rtl="0">
              <a:spcBef>
                <a:spcPts val="0"/>
              </a:spcBef>
              <a:spcAft>
                <a:spcPts val="0"/>
              </a:spcAft>
              <a:buClr>
                <a:schemeClr val="lt1"/>
              </a:buClr>
              <a:buSzPts val="3000"/>
              <a:buNone/>
              <a:defRPr sz="3000">
                <a:solidFill>
                  <a:schemeClr val="lt1"/>
                </a:solidFill>
              </a:defRPr>
            </a:lvl2pPr>
            <a:lvl3pPr lvl="2" algn="ctr" rtl="0">
              <a:spcBef>
                <a:spcPts val="0"/>
              </a:spcBef>
              <a:spcAft>
                <a:spcPts val="0"/>
              </a:spcAft>
              <a:buClr>
                <a:schemeClr val="lt1"/>
              </a:buClr>
              <a:buSzPts val="3000"/>
              <a:buNone/>
              <a:defRPr sz="3000">
                <a:solidFill>
                  <a:schemeClr val="lt1"/>
                </a:solidFill>
              </a:defRPr>
            </a:lvl3pPr>
            <a:lvl4pPr lvl="3" algn="ctr" rtl="0">
              <a:spcBef>
                <a:spcPts val="0"/>
              </a:spcBef>
              <a:spcAft>
                <a:spcPts val="0"/>
              </a:spcAft>
              <a:buClr>
                <a:schemeClr val="lt1"/>
              </a:buClr>
              <a:buSzPts val="3000"/>
              <a:buNone/>
              <a:defRPr sz="3000">
                <a:solidFill>
                  <a:schemeClr val="lt1"/>
                </a:solidFill>
              </a:defRPr>
            </a:lvl4pPr>
            <a:lvl5pPr lvl="4" algn="ctr" rtl="0">
              <a:spcBef>
                <a:spcPts val="0"/>
              </a:spcBef>
              <a:spcAft>
                <a:spcPts val="0"/>
              </a:spcAft>
              <a:buClr>
                <a:schemeClr val="lt1"/>
              </a:buClr>
              <a:buSzPts val="3000"/>
              <a:buNone/>
              <a:defRPr sz="3000">
                <a:solidFill>
                  <a:schemeClr val="lt1"/>
                </a:solidFill>
              </a:defRPr>
            </a:lvl5pPr>
            <a:lvl6pPr lvl="5" algn="ctr" rtl="0">
              <a:spcBef>
                <a:spcPts val="0"/>
              </a:spcBef>
              <a:spcAft>
                <a:spcPts val="0"/>
              </a:spcAft>
              <a:buClr>
                <a:schemeClr val="lt1"/>
              </a:buClr>
              <a:buSzPts val="3000"/>
              <a:buNone/>
              <a:defRPr sz="3000">
                <a:solidFill>
                  <a:schemeClr val="lt1"/>
                </a:solidFill>
              </a:defRPr>
            </a:lvl6pPr>
            <a:lvl7pPr lvl="6" algn="ctr" rtl="0">
              <a:spcBef>
                <a:spcPts val="0"/>
              </a:spcBef>
              <a:spcAft>
                <a:spcPts val="0"/>
              </a:spcAft>
              <a:buClr>
                <a:schemeClr val="lt1"/>
              </a:buClr>
              <a:buSzPts val="3000"/>
              <a:buNone/>
              <a:defRPr sz="3000">
                <a:solidFill>
                  <a:schemeClr val="lt1"/>
                </a:solidFill>
              </a:defRPr>
            </a:lvl7pPr>
            <a:lvl8pPr lvl="7" algn="ctr" rtl="0">
              <a:spcBef>
                <a:spcPts val="0"/>
              </a:spcBef>
              <a:spcAft>
                <a:spcPts val="0"/>
              </a:spcAft>
              <a:buClr>
                <a:schemeClr val="lt1"/>
              </a:buClr>
              <a:buSzPts val="3000"/>
              <a:buNone/>
              <a:defRPr sz="3000">
                <a:solidFill>
                  <a:schemeClr val="lt1"/>
                </a:solidFill>
              </a:defRPr>
            </a:lvl8pPr>
            <a:lvl9pPr lvl="8" algn="ctr" rtl="0">
              <a:spcBef>
                <a:spcPts val="0"/>
              </a:spcBef>
              <a:spcAft>
                <a:spcPts val="0"/>
              </a:spcAft>
              <a:buClr>
                <a:schemeClr val="lt1"/>
              </a:buClr>
              <a:buSzPts val="3000"/>
              <a:buNone/>
              <a:defRPr sz="3000">
                <a:solidFill>
                  <a:schemeClr val="lt1"/>
                </a:solidFill>
              </a:defRPr>
            </a:lvl9pPr>
          </a:lstStyle>
          <a:p>
            <a:endParaRPr/>
          </a:p>
        </p:txBody>
      </p:sp>
      <p:sp>
        <p:nvSpPr>
          <p:cNvPr id="173" name="Google Shape;173;p26"/>
          <p:cNvSpPr txBox="1">
            <a:spLocks noGrp="1"/>
          </p:cNvSpPr>
          <p:nvPr>
            <p:ph type="subTitle" idx="1"/>
          </p:nvPr>
        </p:nvSpPr>
        <p:spPr>
          <a:xfrm>
            <a:off x="1485800" y="1628863"/>
            <a:ext cx="6172200" cy="1498200"/>
          </a:xfrm>
          <a:prstGeom prst="rect">
            <a:avLst/>
          </a:prstGeom>
          <a:noFill/>
        </p:spPr>
        <p:txBody>
          <a:bodyPr spcFirstLastPara="1" wrap="square" lIns="91425" tIns="91425" rIns="91425" bIns="91425" anchor="b" anchorCtr="0">
            <a:noAutofit/>
          </a:bodyPr>
          <a:lstStyle>
            <a:lvl1pPr lvl="0" algn="r" rtl="0">
              <a:lnSpc>
                <a:spcPct val="100000"/>
              </a:lnSpc>
              <a:spcBef>
                <a:spcPts val="0"/>
              </a:spcBef>
              <a:spcAft>
                <a:spcPts val="0"/>
              </a:spcAft>
              <a:buClr>
                <a:schemeClr val="lt1"/>
              </a:buClr>
              <a:buSzPts val="2500"/>
              <a:buNone/>
              <a:defRPr sz="2600">
                <a:solidFill>
                  <a:schemeClr val="lt1"/>
                </a:solidFill>
              </a:defRPr>
            </a:lvl1pPr>
            <a:lvl2pPr lvl="1" algn="ctr" rtl="0">
              <a:lnSpc>
                <a:spcPct val="100000"/>
              </a:lnSpc>
              <a:spcBef>
                <a:spcPts val="0"/>
              </a:spcBef>
              <a:spcAft>
                <a:spcPts val="0"/>
              </a:spcAft>
              <a:buClr>
                <a:schemeClr val="lt1"/>
              </a:buClr>
              <a:buSzPts val="2500"/>
              <a:buNone/>
              <a:defRPr sz="2500">
                <a:solidFill>
                  <a:schemeClr val="lt1"/>
                </a:solidFill>
              </a:defRPr>
            </a:lvl2pPr>
            <a:lvl3pPr lvl="2" algn="ctr" rtl="0">
              <a:lnSpc>
                <a:spcPct val="100000"/>
              </a:lnSpc>
              <a:spcBef>
                <a:spcPts val="0"/>
              </a:spcBef>
              <a:spcAft>
                <a:spcPts val="0"/>
              </a:spcAft>
              <a:buClr>
                <a:schemeClr val="lt1"/>
              </a:buClr>
              <a:buSzPts val="2500"/>
              <a:buNone/>
              <a:defRPr sz="2500">
                <a:solidFill>
                  <a:schemeClr val="lt1"/>
                </a:solidFill>
              </a:defRPr>
            </a:lvl3pPr>
            <a:lvl4pPr lvl="3" algn="ctr" rtl="0">
              <a:lnSpc>
                <a:spcPct val="100000"/>
              </a:lnSpc>
              <a:spcBef>
                <a:spcPts val="0"/>
              </a:spcBef>
              <a:spcAft>
                <a:spcPts val="0"/>
              </a:spcAft>
              <a:buClr>
                <a:schemeClr val="lt1"/>
              </a:buClr>
              <a:buSzPts val="2500"/>
              <a:buNone/>
              <a:defRPr sz="2500">
                <a:solidFill>
                  <a:schemeClr val="lt1"/>
                </a:solidFill>
              </a:defRPr>
            </a:lvl4pPr>
            <a:lvl5pPr lvl="4" algn="ctr" rtl="0">
              <a:lnSpc>
                <a:spcPct val="100000"/>
              </a:lnSpc>
              <a:spcBef>
                <a:spcPts val="0"/>
              </a:spcBef>
              <a:spcAft>
                <a:spcPts val="0"/>
              </a:spcAft>
              <a:buClr>
                <a:schemeClr val="lt1"/>
              </a:buClr>
              <a:buSzPts val="2500"/>
              <a:buNone/>
              <a:defRPr sz="2500">
                <a:solidFill>
                  <a:schemeClr val="lt1"/>
                </a:solidFill>
              </a:defRPr>
            </a:lvl5pPr>
            <a:lvl6pPr lvl="5" algn="ctr" rtl="0">
              <a:lnSpc>
                <a:spcPct val="100000"/>
              </a:lnSpc>
              <a:spcBef>
                <a:spcPts val="0"/>
              </a:spcBef>
              <a:spcAft>
                <a:spcPts val="0"/>
              </a:spcAft>
              <a:buClr>
                <a:schemeClr val="lt1"/>
              </a:buClr>
              <a:buSzPts val="2500"/>
              <a:buNone/>
              <a:defRPr sz="2500">
                <a:solidFill>
                  <a:schemeClr val="lt1"/>
                </a:solidFill>
              </a:defRPr>
            </a:lvl6pPr>
            <a:lvl7pPr lvl="6" algn="ctr" rtl="0">
              <a:lnSpc>
                <a:spcPct val="100000"/>
              </a:lnSpc>
              <a:spcBef>
                <a:spcPts val="0"/>
              </a:spcBef>
              <a:spcAft>
                <a:spcPts val="0"/>
              </a:spcAft>
              <a:buClr>
                <a:schemeClr val="lt1"/>
              </a:buClr>
              <a:buSzPts val="2500"/>
              <a:buNone/>
              <a:defRPr sz="2500">
                <a:solidFill>
                  <a:schemeClr val="lt1"/>
                </a:solidFill>
              </a:defRPr>
            </a:lvl7pPr>
            <a:lvl8pPr lvl="7" algn="ctr" rtl="0">
              <a:lnSpc>
                <a:spcPct val="100000"/>
              </a:lnSpc>
              <a:spcBef>
                <a:spcPts val="0"/>
              </a:spcBef>
              <a:spcAft>
                <a:spcPts val="0"/>
              </a:spcAft>
              <a:buClr>
                <a:schemeClr val="lt1"/>
              </a:buClr>
              <a:buSzPts val="2500"/>
              <a:buNone/>
              <a:defRPr sz="2500">
                <a:solidFill>
                  <a:schemeClr val="lt1"/>
                </a:solidFill>
              </a:defRPr>
            </a:lvl8pPr>
            <a:lvl9pPr lvl="8" algn="ctr" rtl="0">
              <a:lnSpc>
                <a:spcPct val="100000"/>
              </a:lnSpc>
              <a:spcBef>
                <a:spcPts val="0"/>
              </a:spcBef>
              <a:spcAft>
                <a:spcPts val="0"/>
              </a:spcAft>
              <a:buClr>
                <a:schemeClr val="lt1"/>
              </a:buClr>
              <a:buSzPts val="2500"/>
              <a:buNone/>
              <a:defRPr sz="2500">
                <a:solidFill>
                  <a:schemeClr val="lt1"/>
                </a:solidFill>
              </a:defRPr>
            </a:lvl9pPr>
          </a:lstStyle>
          <a:p>
            <a:endParaRPr/>
          </a:p>
        </p:txBody>
      </p:sp>
      <p:pic>
        <p:nvPicPr>
          <p:cNvPr id="174" name="Google Shape;174;p26"/>
          <p:cNvPicPr preferRelativeResize="0"/>
          <p:nvPr/>
        </p:nvPicPr>
        <p:blipFill rotWithShape="1">
          <a:blip r:embed="rId3">
            <a:alphaModFix amt="75000"/>
          </a:blip>
          <a:srcRect/>
          <a:stretch/>
        </p:blipFill>
        <p:spPr>
          <a:xfrm>
            <a:off x="-1436100" y="-758750"/>
            <a:ext cx="6816174" cy="4220351"/>
          </a:xfrm>
          <a:prstGeom prst="rect">
            <a:avLst/>
          </a:prstGeom>
          <a:noFill/>
          <a:ln>
            <a:noFill/>
          </a:ln>
        </p:spPr>
      </p:pic>
      <p:pic>
        <p:nvPicPr>
          <p:cNvPr id="175" name="Google Shape;175;p26"/>
          <p:cNvPicPr preferRelativeResize="0"/>
          <p:nvPr/>
        </p:nvPicPr>
        <p:blipFill rotWithShape="1">
          <a:blip r:embed="rId3">
            <a:alphaModFix amt="75000"/>
          </a:blip>
          <a:srcRect l="-60" t="537"/>
          <a:stretch/>
        </p:blipFill>
        <p:spPr>
          <a:xfrm rot="-10799997">
            <a:off x="4648077" y="1876429"/>
            <a:ext cx="5772273" cy="3552819"/>
          </a:xfrm>
          <a:prstGeom prst="rect">
            <a:avLst/>
          </a:prstGeom>
          <a:noFill/>
          <a:ln>
            <a:noFill/>
          </a:ln>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text">
  <p:cSld name="CUSTOM_2_1_2">
    <p:spTree>
      <p:nvGrpSpPr>
        <p:cNvPr id="1" name="Shape 176"/>
        <p:cNvGrpSpPr/>
        <p:nvPr/>
      </p:nvGrpSpPr>
      <p:grpSpPr>
        <a:xfrm>
          <a:off x="0" y="0"/>
          <a:ext cx="0" cy="0"/>
          <a:chOff x="0" y="0"/>
          <a:chExt cx="0" cy="0"/>
        </a:xfrm>
      </p:grpSpPr>
      <p:pic>
        <p:nvPicPr>
          <p:cNvPr id="177" name="Google Shape;177;p27"/>
          <p:cNvPicPr preferRelativeResize="0"/>
          <p:nvPr/>
        </p:nvPicPr>
        <p:blipFill rotWithShape="1">
          <a:blip r:embed="rId2">
            <a:alphaModFix/>
          </a:blip>
          <a:srcRect t="1620" b="17753"/>
          <a:stretch/>
        </p:blipFill>
        <p:spPr>
          <a:xfrm>
            <a:off x="-181700" y="-257175"/>
            <a:ext cx="9649551" cy="5667373"/>
          </a:xfrm>
          <a:prstGeom prst="rect">
            <a:avLst/>
          </a:prstGeom>
          <a:noFill/>
          <a:ln>
            <a:noFill/>
          </a:ln>
        </p:spPr>
      </p:pic>
      <p:sp>
        <p:nvSpPr>
          <p:cNvPr id="178" name="Google Shape;178;p27"/>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7"/>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7"/>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7"/>
          <p:cNvSpPr txBox="1">
            <a:spLocks noGrp="1"/>
          </p:cNvSpPr>
          <p:nvPr>
            <p:ph type="title"/>
          </p:nvPr>
        </p:nvSpPr>
        <p:spPr>
          <a:xfrm>
            <a:off x="964750" y="1536350"/>
            <a:ext cx="2947500" cy="553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82" name="Google Shape;182;p27"/>
          <p:cNvSpPr txBox="1">
            <a:spLocks noGrp="1"/>
          </p:cNvSpPr>
          <p:nvPr>
            <p:ph type="subTitle" idx="1"/>
          </p:nvPr>
        </p:nvSpPr>
        <p:spPr>
          <a:xfrm rot="350">
            <a:off x="964550" y="2381675"/>
            <a:ext cx="2947500" cy="1404600"/>
          </a:xfrm>
          <a:prstGeom prst="rect">
            <a:avLst/>
          </a:prstGeom>
          <a:noFill/>
        </p:spPr>
        <p:txBody>
          <a:bodyPr spcFirstLastPara="1" wrap="square" lIns="91425" tIns="91425" rIns="91425" bIns="91425" anchor="t" anchorCtr="0">
            <a:noAutofit/>
          </a:bodyPr>
          <a:lstStyle>
            <a:lvl1pPr lvl="0" algn="ctr" rtl="0">
              <a:spcBef>
                <a:spcPts val="0"/>
              </a:spcBef>
              <a:spcAft>
                <a:spcPts val="0"/>
              </a:spcAft>
              <a:buSzPts val="1400"/>
              <a:buNone/>
              <a:defRPr sz="16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pic>
        <p:nvPicPr>
          <p:cNvPr id="183" name="Google Shape;183;p27"/>
          <p:cNvPicPr preferRelativeResize="0"/>
          <p:nvPr/>
        </p:nvPicPr>
        <p:blipFill rotWithShape="1">
          <a:blip r:embed="rId3">
            <a:alphaModFix amt="75000"/>
          </a:blip>
          <a:srcRect l="20571" t="8875"/>
          <a:stretch/>
        </p:blipFill>
        <p:spPr>
          <a:xfrm rot="10800000">
            <a:off x="4713096" y="1967777"/>
            <a:ext cx="4497577" cy="3194774"/>
          </a:xfrm>
          <a:prstGeom prst="rect">
            <a:avLst/>
          </a:prstGeom>
          <a:noFill/>
          <a:ln>
            <a:noFill/>
          </a:ln>
        </p:spPr>
      </p:pic>
      <p:pic>
        <p:nvPicPr>
          <p:cNvPr id="184" name="Google Shape;184;p27"/>
          <p:cNvPicPr preferRelativeResize="0"/>
          <p:nvPr/>
        </p:nvPicPr>
        <p:blipFill rotWithShape="1">
          <a:blip r:embed="rId3">
            <a:alphaModFix amt="75000"/>
          </a:blip>
          <a:srcRect l="20886" t="8231"/>
          <a:stretch/>
        </p:blipFill>
        <p:spPr>
          <a:xfrm rot="4">
            <a:off x="-66675" y="-190497"/>
            <a:ext cx="4563850" cy="3277869"/>
          </a:xfrm>
          <a:prstGeom prst="rect">
            <a:avLst/>
          </a:prstGeom>
          <a:noFill/>
          <a:ln>
            <a:noFill/>
          </a:ln>
        </p:spPr>
      </p:pic>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text 1">
  <p:cSld name="CUSTOM_2_1_1_1">
    <p:spTree>
      <p:nvGrpSpPr>
        <p:cNvPr id="1" name="Shape 185"/>
        <p:cNvGrpSpPr/>
        <p:nvPr/>
      </p:nvGrpSpPr>
      <p:grpSpPr>
        <a:xfrm>
          <a:off x="0" y="0"/>
          <a:ext cx="0" cy="0"/>
          <a:chOff x="0" y="0"/>
          <a:chExt cx="0" cy="0"/>
        </a:xfrm>
      </p:grpSpPr>
      <p:pic>
        <p:nvPicPr>
          <p:cNvPr id="186" name="Google Shape;186;p28"/>
          <p:cNvPicPr preferRelativeResize="0"/>
          <p:nvPr/>
        </p:nvPicPr>
        <p:blipFill rotWithShape="1">
          <a:blip r:embed="rId2">
            <a:alphaModFix/>
          </a:blip>
          <a:srcRect t="1620" b="17753"/>
          <a:stretch/>
        </p:blipFill>
        <p:spPr>
          <a:xfrm>
            <a:off x="-181700" y="-257175"/>
            <a:ext cx="9649551" cy="5667373"/>
          </a:xfrm>
          <a:prstGeom prst="rect">
            <a:avLst/>
          </a:prstGeom>
          <a:noFill/>
          <a:ln>
            <a:noFill/>
          </a:ln>
        </p:spPr>
      </p:pic>
      <p:sp>
        <p:nvSpPr>
          <p:cNvPr id="187" name="Google Shape;187;p28"/>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8"/>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8"/>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8"/>
          <p:cNvSpPr txBox="1">
            <a:spLocks noGrp="1"/>
          </p:cNvSpPr>
          <p:nvPr>
            <p:ph type="body" idx="1"/>
          </p:nvPr>
        </p:nvSpPr>
        <p:spPr>
          <a:xfrm>
            <a:off x="720000" y="1456400"/>
            <a:ext cx="7704000" cy="25947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Clr>
                <a:schemeClr val="dk2"/>
              </a:buClr>
              <a:buSzPts val="1200"/>
              <a:buChar char="●"/>
              <a:defRPr sz="1200" b="1"/>
            </a:lvl1pPr>
            <a:lvl2pPr marL="914400" lvl="1" indent="-317500" rtl="0">
              <a:spcBef>
                <a:spcPts val="0"/>
              </a:spcBef>
              <a:spcAft>
                <a:spcPts val="0"/>
              </a:spcAft>
              <a:buClr>
                <a:schemeClr val="lt1"/>
              </a:buClr>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191" name="Google Shape;191;p28"/>
          <p:cNvSpPr txBox="1">
            <a:spLocks noGrp="1"/>
          </p:cNvSpPr>
          <p:nvPr>
            <p:ph type="title"/>
          </p:nvPr>
        </p:nvSpPr>
        <p:spPr>
          <a:xfrm>
            <a:off x="718150" y="540000"/>
            <a:ext cx="77058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pic>
        <p:nvPicPr>
          <p:cNvPr id="192" name="Google Shape;192;p28"/>
          <p:cNvPicPr preferRelativeResize="0"/>
          <p:nvPr/>
        </p:nvPicPr>
        <p:blipFill rotWithShape="1">
          <a:blip r:embed="rId3">
            <a:alphaModFix amt="75000"/>
          </a:blip>
          <a:srcRect/>
          <a:stretch/>
        </p:blipFill>
        <p:spPr>
          <a:xfrm rot="5400000">
            <a:off x="5369415" y="-442041"/>
            <a:ext cx="5662423" cy="3506001"/>
          </a:xfrm>
          <a:prstGeom prst="rect">
            <a:avLst/>
          </a:prstGeom>
          <a:noFill/>
          <a:ln>
            <a:noFill/>
          </a:ln>
        </p:spPr>
      </p:pic>
      <p:pic>
        <p:nvPicPr>
          <p:cNvPr id="193" name="Google Shape;193;p28"/>
          <p:cNvPicPr preferRelativeResize="0"/>
          <p:nvPr/>
        </p:nvPicPr>
        <p:blipFill rotWithShape="1">
          <a:blip r:embed="rId3">
            <a:alphaModFix amt="75000"/>
          </a:blip>
          <a:srcRect l="-60" t="537"/>
          <a:stretch/>
        </p:blipFill>
        <p:spPr>
          <a:xfrm rot="-5399997">
            <a:off x="-1828923" y="1781179"/>
            <a:ext cx="5772273" cy="3552819"/>
          </a:xfrm>
          <a:prstGeom prst="rect">
            <a:avLst/>
          </a:prstGeom>
          <a:noFill/>
          <a:ln>
            <a:noFill/>
          </a:ln>
        </p:spPr>
      </p:pic>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and text 2">
  <p:cSld name="CUSTOM_12">
    <p:spTree>
      <p:nvGrpSpPr>
        <p:cNvPr id="1" name="Shape 194"/>
        <p:cNvGrpSpPr/>
        <p:nvPr/>
      </p:nvGrpSpPr>
      <p:grpSpPr>
        <a:xfrm>
          <a:off x="0" y="0"/>
          <a:ext cx="0" cy="0"/>
          <a:chOff x="0" y="0"/>
          <a:chExt cx="0" cy="0"/>
        </a:xfrm>
      </p:grpSpPr>
      <p:pic>
        <p:nvPicPr>
          <p:cNvPr id="195" name="Google Shape;195;p29"/>
          <p:cNvPicPr preferRelativeResize="0"/>
          <p:nvPr/>
        </p:nvPicPr>
        <p:blipFill rotWithShape="1">
          <a:blip r:embed="rId2">
            <a:alphaModFix/>
          </a:blip>
          <a:srcRect t="1620" b="17753"/>
          <a:stretch/>
        </p:blipFill>
        <p:spPr>
          <a:xfrm>
            <a:off x="-181700" y="-257175"/>
            <a:ext cx="9649551" cy="5667373"/>
          </a:xfrm>
          <a:prstGeom prst="rect">
            <a:avLst/>
          </a:prstGeom>
          <a:noFill/>
          <a:ln>
            <a:noFill/>
          </a:ln>
        </p:spPr>
      </p:pic>
      <p:sp>
        <p:nvSpPr>
          <p:cNvPr id="196" name="Google Shape;196;p29"/>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9"/>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9"/>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9"/>
          <p:cNvSpPr txBox="1">
            <a:spLocks noGrp="1"/>
          </p:cNvSpPr>
          <p:nvPr>
            <p:ph type="body" idx="1"/>
          </p:nvPr>
        </p:nvSpPr>
        <p:spPr>
          <a:xfrm>
            <a:off x="713225" y="1475125"/>
            <a:ext cx="7717500" cy="31281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200" name="Google Shape;200;p29"/>
          <p:cNvSpPr txBox="1">
            <a:spLocks noGrp="1"/>
          </p:cNvSpPr>
          <p:nvPr>
            <p:ph type="title"/>
          </p:nvPr>
        </p:nvSpPr>
        <p:spPr>
          <a:xfrm>
            <a:off x="718150" y="540000"/>
            <a:ext cx="77058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pic>
        <p:nvPicPr>
          <p:cNvPr id="201" name="Google Shape;201;p29"/>
          <p:cNvPicPr preferRelativeResize="0"/>
          <p:nvPr/>
        </p:nvPicPr>
        <p:blipFill rotWithShape="1">
          <a:blip r:embed="rId3">
            <a:alphaModFix amt="75000"/>
          </a:blip>
          <a:srcRect l="-60" t="535" b="73705"/>
          <a:stretch/>
        </p:blipFill>
        <p:spPr>
          <a:xfrm rot="5400003">
            <a:off x="-2495438" y="2110890"/>
            <a:ext cx="5461376" cy="870545"/>
          </a:xfrm>
          <a:prstGeom prst="rect">
            <a:avLst/>
          </a:prstGeom>
          <a:noFill/>
          <a:ln>
            <a:noFill/>
          </a:ln>
        </p:spPr>
      </p:pic>
      <p:pic>
        <p:nvPicPr>
          <p:cNvPr id="202" name="Google Shape;202;p29"/>
          <p:cNvPicPr preferRelativeResize="0"/>
          <p:nvPr/>
        </p:nvPicPr>
        <p:blipFill rotWithShape="1">
          <a:blip r:embed="rId3">
            <a:alphaModFix amt="75000"/>
          </a:blip>
          <a:srcRect l="-60" t="535" b="73705"/>
          <a:stretch/>
        </p:blipFill>
        <p:spPr>
          <a:xfrm rot="-5399997">
            <a:off x="6178013" y="2110891"/>
            <a:ext cx="5461376" cy="870545"/>
          </a:xfrm>
          <a:prstGeom prst="rect">
            <a:avLst/>
          </a:prstGeom>
          <a:noFill/>
          <a:ln>
            <a:noFill/>
          </a:ln>
        </p:spPr>
      </p:pic>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and three columns">
  <p:cSld name="CUSTOM_3">
    <p:spTree>
      <p:nvGrpSpPr>
        <p:cNvPr id="1" name="Shape 203"/>
        <p:cNvGrpSpPr/>
        <p:nvPr/>
      </p:nvGrpSpPr>
      <p:grpSpPr>
        <a:xfrm>
          <a:off x="0" y="0"/>
          <a:ext cx="0" cy="0"/>
          <a:chOff x="0" y="0"/>
          <a:chExt cx="0" cy="0"/>
        </a:xfrm>
      </p:grpSpPr>
      <p:pic>
        <p:nvPicPr>
          <p:cNvPr id="204" name="Google Shape;204;p30"/>
          <p:cNvPicPr preferRelativeResize="0"/>
          <p:nvPr/>
        </p:nvPicPr>
        <p:blipFill rotWithShape="1">
          <a:blip r:embed="rId2">
            <a:alphaModFix/>
          </a:blip>
          <a:srcRect t="1620" b="17753"/>
          <a:stretch/>
        </p:blipFill>
        <p:spPr>
          <a:xfrm>
            <a:off x="-181700" y="-257175"/>
            <a:ext cx="9649551" cy="5667373"/>
          </a:xfrm>
          <a:prstGeom prst="rect">
            <a:avLst/>
          </a:prstGeom>
          <a:noFill/>
          <a:ln>
            <a:noFill/>
          </a:ln>
        </p:spPr>
      </p:pic>
      <p:sp>
        <p:nvSpPr>
          <p:cNvPr id="205" name="Google Shape;205;p30"/>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30"/>
          <p:cNvSpPr txBox="1">
            <a:spLocks noGrp="1"/>
          </p:cNvSpPr>
          <p:nvPr>
            <p:ph type="title"/>
          </p:nvPr>
        </p:nvSpPr>
        <p:spPr>
          <a:xfrm rot="-1114">
            <a:off x="726775" y="2183450"/>
            <a:ext cx="2778300" cy="827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000"/>
              <a:buNone/>
              <a:defRPr sz="2000">
                <a:solidFill>
                  <a:schemeClr val="accent1"/>
                </a:solidFill>
              </a:defRPr>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207" name="Google Shape;207;p30"/>
          <p:cNvSpPr txBox="1">
            <a:spLocks noGrp="1"/>
          </p:cNvSpPr>
          <p:nvPr>
            <p:ph type="subTitle" idx="1"/>
          </p:nvPr>
        </p:nvSpPr>
        <p:spPr>
          <a:xfrm rot="371">
            <a:off x="726775" y="2991552"/>
            <a:ext cx="2778300" cy="484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08" name="Google Shape;208;p30"/>
          <p:cNvSpPr txBox="1">
            <a:spLocks noGrp="1"/>
          </p:cNvSpPr>
          <p:nvPr>
            <p:ph type="title" idx="2"/>
          </p:nvPr>
        </p:nvSpPr>
        <p:spPr>
          <a:xfrm>
            <a:off x="3189587" y="3304275"/>
            <a:ext cx="2778300" cy="828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000"/>
              <a:buNone/>
              <a:defRPr sz="2000">
                <a:solidFill>
                  <a:schemeClr val="accent1"/>
                </a:solidFill>
              </a:defRPr>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209" name="Google Shape;209;p30"/>
          <p:cNvSpPr txBox="1">
            <a:spLocks noGrp="1"/>
          </p:cNvSpPr>
          <p:nvPr>
            <p:ph type="subTitle" idx="3"/>
          </p:nvPr>
        </p:nvSpPr>
        <p:spPr>
          <a:xfrm>
            <a:off x="3189587" y="4114925"/>
            <a:ext cx="2778300" cy="484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10" name="Google Shape;210;p30"/>
          <p:cNvSpPr txBox="1">
            <a:spLocks noGrp="1"/>
          </p:cNvSpPr>
          <p:nvPr>
            <p:ph type="title" idx="4"/>
          </p:nvPr>
        </p:nvSpPr>
        <p:spPr>
          <a:xfrm>
            <a:off x="5652399" y="2182150"/>
            <a:ext cx="2778300" cy="828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000"/>
              <a:buNone/>
              <a:defRPr sz="2000">
                <a:solidFill>
                  <a:schemeClr val="accent1"/>
                </a:solidFill>
              </a:defRPr>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211" name="Google Shape;211;p30"/>
          <p:cNvSpPr txBox="1">
            <a:spLocks noGrp="1"/>
          </p:cNvSpPr>
          <p:nvPr>
            <p:ph type="subTitle" idx="5"/>
          </p:nvPr>
        </p:nvSpPr>
        <p:spPr>
          <a:xfrm>
            <a:off x="5652399" y="2991875"/>
            <a:ext cx="2778300" cy="484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12" name="Google Shape;212;p30"/>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30"/>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14" name="Google Shape;214;p30"/>
          <p:cNvPicPr preferRelativeResize="0"/>
          <p:nvPr/>
        </p:nvPicPr>
        <p:blipFill rotWithShape="1">
          <a:blip r:embed="rId3">
            <a:alphaModFix amt="75000"/>
          </a:blip>
          <a:srcRect l="16597" t="23395"/>
          <a:stretch/>
        </p:blipFill>
        <p:spPr>
          <a:xfrm rot="-5400000">
            <a:off x="-1349762" y="941737"/>
            <a:ext cx="5684874" cy="3233001"/>
          </a:xfrm>
          <a:prstGeom prst="rect">
            <a:avLst/>
          </a:prstGeom>
          <a:noFill/>
          <a:ln>
            <a:noFill/>
          </a:ln>
        </p:spPr>
      </p:pic>
      <p:pic>
        <p:nvPicPr>
          <p:cNvPr id="215" name="Google Shape;215;p30"/>
          <p:cNvPicPr preferRelativeResize="0"/>
          <p:nvPr/>
        </p:nvPicPr>
        <p:blipFill rotWithShape="1">
          <a:blip r:embed="rId3">
            <a:alphaModFix amt="75000"/>
          </a:blip>
          <a:srcRect l="23059" t="16268"/>
          <a:stretch/>
        </p:blipFill>
        <p:spPr>
          <a:xfrm rot="5400004">
            <a:off x="5600637" y="400113"/>
            <a:ext cx="4438774" cy="2990847"/>
          </a:xfrm>
          <a:prstGeom prst="rect">
            <a:avLst/>
          </a:prstGeom>
          <a:noFill/>
          <a:ln>
            <a:noFill/>
          </a:ln>
        </p:spPr>
      </p:pic>
      <p:sp>
        <p:nvSpPr>
          <p:cNvPr id="216" name="Google Shape;216;p30"/>
          <p:cNvSpPr txBox="1">
            <a:spLocks noGrp="1"/>
          </p:cNvSpPr>
          <p:nvPr>
            <p:ph type="title" idx="6"/>
          </p:nvPr>
        </p:nvSpPr>
        <p:spPr>
          <a:xfrm>
            <a:off x="718150" y="540000"/>
            <a:ext cx="77058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and three columns 1">
  <p:cSld name="CUSTOM_3_1">
    <p:spTree>
      <p:nvGrpSpPr>
        <p:cNvPr id="1" name="Shape 217"/>
        <p:cNvGrpSpPr/>
        <p:nvPr/>
      </p:nvGrpSpPr>
      <p:grpSpPr>
        <a:xfrm>
          <a:off x="0" y="0"/>
          <a:ext cx="0" cy="0"/>
          <a:chOff x="0" y="0"/>
          <a:chExt cx="0" cy="0"/>
        </a:xfrm>
      </p:grpSpPr>
      <p:pic>
        <p:nvPicPr>
          <p:cNvPr id="218" name="Google Shape;218;p31"/>
          <p:cNvPicPr preferRelativeResize="0"/>
          <p:nvPr/>
        </p:nvPicPr>
        <p:blipFill rotWithShape="1">
          <a:blip r:embed="rId2">
            <a:alphaModFix/>
          </a:blip>
          <a:srcRect t="1620" b="17753"/>
          <a:stretch/>
        </p:blipFill>
        <p:spPr>
          <a:xfrm>
            <a:off x="-181700" y="-257175"/>
            <a:ext cx="9649551" cy="5667373"/>
          </a:xfrm>
          <a:prstGeom prst="rect">
            <a:avLst/>
          </a:prstGeom>
          <a:noFill/>
          <a:ln>
            <a:noFill/>
          </a:ln>
        </p:spPr>
      </p:pic>
      <p:sp>
        <p:nvSpPr>
          <p:cNvPr id="219" name="Google Shape;219;p31"/>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31"/>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31"/>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31"/>
          <p:cNvSpPr txBox="1">
            <a:spLocks noGrp="1"/>
          </p:cNvSpPr>
          <p:nvPr>
            <p:ph type="title"/>
          </p:nvPr>
        </p:nvSpPr>
        <p:spPr>
          <a:xfrm>
            <a:off x="1600200" y="1345325"/>
            <a:ext cx="5943600" cy="387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000"/>
              <a:buNone/>
              <a:defRPr sz="20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223" name="Google Shape;223;p31"/>
          <p:cNvSpPr txBox="1">
            <a:spLocks noGrp="1"/>
          </p:cNvSpPr>
          <p:nvPr>
            <p:ph type="subTitle" idx="1"/>
          </p:nvPr>
        </p:nvSpPr>
        <p:spPr>
          <a:xfrm>
            <a:off x="1600200" y="1576824"/>
            <a:ext cx="5943600" cy="76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24" name="Google Shape;224;p31"/>
          <p:cNvSpPr txBox="1">
            <a:spLocks noGrp="1"/>
          </p:cNvSpPr>
          <p:nvPr>
            <p:ph type="title" idx="2"/>
          </p:nvPr>
        </p:nvSpPr>
        <p:spPr>
          <a:xfrm>
            <a:off x="1600200" y="2491787"/>
            <a:ext cx="5943600" cy="387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000"/>
              <a:buNone/>
              <a:defRPr sz="20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225" name="Google Shape;225;p31"/>
          <p:cNvSpPr txBox="1">
            <a:spLocks noGrp="1"/>
          </p:cNvSpPr>
          <p:nvPr>
            <p:ph type="subTitle" idx="3"/>
          </p:nvPr>
        </p:nvSpPr>
        <p:spPr>
          <a:xfrm>
            <a:off x="1600200" y="2721226"/>
            <a:ext cx="5943600" cy="780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26" name="Google Shape;226;p31"/>
          <p:cNvSpPr txBox="1">
            <a:spLocks noGrp="1"/>
          </p:cNvSpPr>
          <p:nvPr>
            <p:ph type="title" idx="4"/>
          </p:nvPr>
        </p:nvSpPr>
        <p:spPr>
          <a:xfrm>
            <a:off x="1593425" y="3636142"/>
            <a:ext cx="5943600" cy="387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000"/>
              <a:buNone/>
              <a:defRPr sz="20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227" name="Google Shape;227;p31"/>
          <p:cNvSpPr txBox="1">
            <a:spLocks noGrp="1"/>
          </p:cNvSpPr>
          <p:nvPr>
            <p:ph type="subTitle" idx="5"/>
          </p:nvPr>
        </p:nvSpPr>
        <p:spPr>
          <a:xfrm>
            <a:off x="1593425" y="3867801"/>
            <a:ext cx="5943600" cy="76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pic>
        <p:nvPicPr>
          <p:cNvPr id="228" name="Google Shape;228;p31"/>
          <p:cNvPicPr preferRelativeResize="0"/>
          <p:nvPr/>
        </p:nvPicPr>
        <p:blipFill rotWithShape="1">
          <a:blip r:embed="rId3">
            <a:alphaModFix amt="75000"/>
          </a:blip>
          <a:srcRect l="-60" t="535" b="66797"/>
          <a:stretch/>
        </p:blipFill>
        <p:spPr>
          <a:xfrm rot="-5399997">
            <a:off x="5922077" y="1921653"/>
            <a:ext cx="5772273" cy="1166871"/>
          </a:xfrm>
          <a:prstGeom prst="rect">
            <a:avLst/>
          </a:prstGeom>
          <a:noFill/>
          <a:ln>
            <a:noFill/>
          </a:ln>
        </p:spPr>
      </p:pic>
      <p:pic>
        <p:nvPicPr>
          <p:cNvPr id="229" name="Google Shape;229;p31"/>
          <p:cNvPicPr preferRelativeResize="0"/>
          <p:nvPr/>
        </p:nvPicPr>
        <p:blipFill rotWithShape="1">
          <a:blip r:embed="rId3">
            <a:alphaModFix amt="75000"/>
          </a:blip>
          <a:srcRect l="-60" t="535" b="66797"/>
          <a:stretch/>
        </p:blipFill>
        <p:spPr>
          <a:xfrm rot="5400003">
            <a:off x="-2553948" y="1988316"/>
            <a:ext cx="5772273" cy="1166871"/>
          </a:xfrm>
          <a:prstGeom prst="rect">
            <a:avLst/>
          </a:prstGeom>
          <a:noFill/>
          <a:ln>
            <a:noFill/>
          </a:ln>
        </p:spPr>
      </p:pic>
      <p:sp>
        <p:nvSpPr>
          <p:cNvPr id="230" name="Google Shape;230;p31"/>
          <p:cNvSpPr txBox="1">
            <a:spLocks noGrp="1"/>
          </p:cNvSpPr>
          <p:nvPr>
            <p:ph type="title" idx="6"/>
          </p:nvPr>
        </p:nvSpPr>
        <p:spPr>
          <a:xfrm>
            <a:off x="718150" y="540000"/>
            <a:ext cx="7705800" cy="572700"/>
          </a:xfrm>
          <a:prstGeom prst="rect">
            <a:avLst/>
          </a:prstGeom>
        </p:spPr>
        <p:txBody>
          <a:bodyPr spcFirstLastPara="1" wrap="square" lIns="91425" tIns="91425" rIns="91425" bIns="91425" anchor="ctr" anchorCtr="0">
            <a:noAutofit/>
          </a:bodyPr>
          <a:lstStyle>
            <a:lvl1pPr lvl="0" algn="ctr" rtl="0">
              <a:lnSpc>
                <a:spcPct val="115000"/>
              </a:lnSpc>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itle and four columns">
  <p:cSld name="CUSTOM_4_2">
    <p:spTree>
      <p:nvGrpSpPr>
        <p:cNvPr id="1" name="Shape 231"/>
        <p:cNvGrpSpPr/>
        <p:nvPr/>
      </p:nvGrpSpPr>
      <p:grpSpPr>
        <a:xfrm>
          <a:off x="0" y="0"/>
          <a:ext cx="0" cy="0"/>
          <a:chOff x="0" y="0"/>
          <a:chExt cx="0" cy="0"/>
        </a:xfrm>
      </p:grpSpPr>
      <p:pic>
        <p:nvPicPr>
          <p:cNvPr id="232" name="Google Shape;232;p32"/>
          <p:cNvPicPr preferRelativeResize="0"/>
          <p:nvPr/>
        </p:nvPicPr>
        <p:blipFill rotWithShape="1">
          <a:blip r:embed="rId2">
            <a:alphaModFix/>
          </a:blip>
          <a:srcRect t="1620" b="17753"/>
          <a:stretch/>
        </p:blipFill>
        <p:spPr>
          <a:xfrm>
            <a:off x="-181700" y="-257175"/>
            <a:ext cx="9649551" cy="5667373"/>
          </a:xfrm>
          <a:prstGeom prst="rect">
            <a:avLst/>
          </a:prstGeom>
          <a:noFill/>
          <a:ln>
            <a:noFill/>
          </a:ln>
        </p:spPr>
      </p:pic>
      <p:sp>
        <p:nvSpPr>
          <p:cNvPr id="233" name="Google Shape;233;p32"/>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32"/>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32"/>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32"/>
          <p:cNvSpPr txBox="1">
            <a:spLocks noGrp="1"/>
          </p:cNvSpPr>
          <p:nvPr>
            <p:ph type="subTitle" idx="1"/>
          </p:nvPr>
        </p:nvSpPr>
        <p:spPr>
          <a:xfrm>
            <a:off x="2109048" y="1553404"/>
            <a:ext cx="2315400" cy="457200"/>
          </a:xfrm>
          <a:prstGeom prst="rect">
            <a:avLst/>
          </a:prstGeom>
        </p:spPr>
        <p:txBody>
          <a:bodyPr spcFirstLastPara="1" wrap="square" lIns="91425" tIns="91425" rIns="91425" bIns="91425" anchor="b" anchorCtr="0">
            <a:noAutofit/>
          </a:bodyPr>
          <a:lstStyle>
            <a:lvl1pPr lvl="0" rtl="0">
              <a:spcBef>
                <a:spcPts val="0"/>
              </a:spcBef>
              <a:spcAft>
                <a:spcPts val="0"/>
              </a:spcAft>
              <a:buNone/>
              <a:defRPr sz="2000">
                <a:solidFill>
                  <a:schemeClr val="accent1"/>
                </a:solidFill>
                <a:latin typeface="Audiowide"/>
                <a:ea typeface="Audiowide"/>
                <a:cs typeface="Audiowide"/>
                <a:sym typeface="Audiowide"/>
              </a:defRPr>
            </a:lvl1pPr>
            <a:lvl2pPr lvl="1" rtl="0">
              <a:spcBef>
                <a:spcPts val="0"/>
              </a:spcBef>
              <a:spcAft>
                <a:spcPts val="0"/>
              </a:spcAft>
              <a:buNone/>
              <a:defRPr sz="2000">
                <a:solidFill>
                  <a:schemeClr val="accent1"/>
                </a:solidFill>
                <a:latin typeface="Audiowide"/>
                <a:ea typeface="Audiowide"/>
                <a:cs typeface="Audiowide"/>
                <a:sym typeface="Audiowide"/>
              </a:defRPr>
            </a:lvl2pPr>
            <a:lvl3pPr lvl="2" rtl="0">
              <a:spcBef>
                <a:spcPts val="0"/>
              </a:spcBef>
              <a:spcAft>
                <a:spcPts val="0"/>
              </a:spcAft>
              <a:buNone/>
              <a:defRPr sz="2000">
                <a:solidFill>
                  <a:schemeClr val="accent1"/>
                </a:solidFill>
                <a:latin typeface="Audiowide"/>
                <a:ea typeface="Audiowide"/>
                <a:cs typeface="Audiowide"/>
                <a:sym typeface="Audiowide"/>
              </a:defRPr>
            </a:lvl3pPr>
            <a:lvl4pPr lvl="3" rtl="0">
              <a:spcBef>
                <a:spcPts val="0"/>
              </a:spcBef>
              <a:spcAft>
                <a:spcPts val="0"/>
              </a:spcAft>
              <a:buNone/>
              <a:defRPr sz="2000">
                <a:solidFill>
                  <a:schemeClr val="accent1"/>
                </a:solidFill>
                <a:latin typeface="Audiowide"/>
                <a:ea typeface="Audiowide"/>
                <a:cs typeface="Audiowide"/>
                <a:sym typeface="Audiowide"/>
              </a:defRPr>
            </a:lvl4pPr>
            <a:lvl5pPr lvl="4" rtl="0">
              <a:spcBef>
                <a:spcPts val="0"/>
              </a:spcBef>
              <a:spcAft>
                <a:spcPts val="0"/>
              </a:spcAft>
              <a:buNone/>
              <a:defRPr sz="2000">
                <a:solidFill>
                  <a:schemeClr val="accent1"/>
                </a:solidFill>
                <a:latin typeface="Audiowide"/>
                <a:ea typeface="Audiowide"/>
                <a:cs typeface="Audiowide"/>
                <a:sym typeface="Audiowide"/>
              </a:defRPr>
            </a:lvl5pPr>
            <a:lvl6pPr lvl="5" rtl="0">
              <a:spcBef>
                <a:spcPts val="0"/>
              </a:spcBef>
              <a:spcAft>
                <a:spcPts val="0"/>
              </a:spcAft>
              <a:buNone/>
              <a:defRPr sz="2000">
                <a:solidFill>
                  <a:schemeClr val="accent1"/>
                </a:solidFill>
                <a:latin typeface="Audiowide"/>
                <a:ea typeface="Audiowide"/>
                <a:cs typeface="Audiowide"/>
                <a:sym typeface="Audiowide"/>
              </a:defRPr>
            </a:lvl6pPr>
            <a:lvl7pPr lvl="6" rtl="0">
              <a:spcBef>
                <a:spcPts val="0"/>
              </a:spcBef>
              <a:spcAft>
                <a:spcPts val="0"/>
              </a:spcAft>
              <a:buNone/>
              <a:defRPr sz="2000">
                <a:solidFill>
                  <a:schemeClr val="accent1"/>
                </a:solidFill>
                <a:latin typeface="Audiowide"/>
                <a:ea typeface="Audiowide"/>
                <a:cs typeface="Audiowide"/>
                <a:sym typeface="Audiowide"/>
              </a:defRPr>
            </a:lvl7pPr>
            <a:lvl8pPr lvl="7" rtl="0">
              <a:spcBef>
                <a:spcPts val="0"/>
              </a:spcBef>
              <a:spcAft>
                <a:spcPts val="0"/>
              </a:spcAft>
              <a:buNone/>
              <a:defRPr sz="2000">
                <a:solidFill>
                  <a:schemeClr val="accent1"/>
                </a:solidFill>
                <a:latin typeface="Audiowide"/>
                <a:ea typeface="Audiowide"/>
                <a:cs typeface="Audiowide"/>
                <a:sym typeface="Audiowide"/>
              </a:defRPr>
            </a:lvl8pPr>
            <a:lvl9pPr lvl="8" rtl="0">
              <a:spcBef>
                <a:spcPts val="0"/>
              </a:spcBef>
              <a:spcAft>
                <a:spcPts val="0"/>
              </a:spcAft>
              <a:buNone/>
              <a:defRPr sz="2000">
                <a:solidFill>
                  <a:schemeClr val="accent1"/>
                </a:solidFill>
                <a:latin typeface="Audiowide"/>
                <a:ea typeface="Audiowide"/>
                <a:cs typeface="Audiowide"/>
                <a:sym typeface="Audiowide"/>
              </a:defRPr>
            </a:lvl9pPr>
          </a:lstStyle>
          <a:p>
            <a:endParaRPr/>
          </a:p>
        </p:txBody>
      </p:sp>
      <p:sp>
        <p:nvSpPr>
          <p:cNvPr id="237" name="Google Shape;237;p32"/>
          <p:cNvSpPr txBox="1">
            <a:spLocks noGrp="1"/>
          </p:cNvSpPr>
          <p:nvPr>
            <p:ph type="subTitle" idx="2"/>
          </p:nvPr>
        </p:nvSpPr>
        <p:spPr>
          <a:xfrm>
            <a:off x="2109047" y="1915655"/>
            <a:ext cx="2315400" cy="484500"/>
          </a:xfrm>
          <a:prstGeom prst="rect">
            <a:avLst/>
          </a:prstGeom>
        </p:spPr>
        <p:txBody>
          <a:bodyPr spcFirstLastPara="1" wrap="square" lIns="91425" tIns="91425" rIns="91425" bIns="91425" anchor="t" anchorCtr="0">
            <a:noAutofit/>
          </a:bodyPr>
          <a:lstStyle>
            <a:lvl1pPr lvl="0" rtl="0">
              <a:spcBef>
                <a:spcPts val="0"/>
              </a:spcBef>
              <a:spcAft>
                <a:spcPts val="0"/>
              </a:spcAft>
              <a:buNone/>
              <a:defRPr>
                <a:solidFill>
                  <a:schemeClr val="lt1"/>
                </a:solidFill>
              </a:defRPr>
            </a:lvl1pPr>
            <a:lvl2pPr lvl="1" rtl="0">
              <a:spcBef>
                <a:spcPts val="0"/>
              </a:spcBef>
              <a:spcAft>
                <a:spcPts val="0"/>
              </a:spcAft>
              <a:buNone/>
              <a:defRPr>
                <a:solidFill>
                  <a:schemeClr val="lt1"/>
                </a:solidFill>
              </a:defRPr>
            </a:lvl2pPr>
            <a:lvl3pPr lvl="2" rtl="0">
              <a:spcBef>
                <a:spcPts val="0"/>
              </a:spcBef>
              <a:spcAft>
                <a:spcPts val="0"/>
              </a:spcAft>
              <a:buNone/>
              <a:defRPr>
                <a:solidFill>
                  <a:schemeClr val="lt1"/>
                </a:solidFill>
              </a:defRPr>
            </a:lvl3pPr>
            <a:lvl4pPr lvl="3" rtl="0">
              <a:spcBef>
                <a:spcPts val="0"/>
              </a:spcBef>
              <a:spcAft>
                <a:spcPts val="0"/>
              </a:spcAft>
              <a:buNone/>
              <a:defRPr>
                <a:solidFill>
                  <a:schemeClr val="lt1"/>
                </a:solidFill>
              </a:defRPr>
            </a:lvl4pPr>
            <a:lvl5pPr lvl="4" rtl="0">
              <a:spcBef>
                <a:spcPts val="0"/>
              </a:spcBef>
              <a:spcAft>
                <a:spcPts val="0"/>
              </a:spcAft>
              <a:buNone/>
              <a:defRPr>
                <a:solidFill>
                  <a:schemeClr val="lt1"/>
                </a:solidFill>
              </a:defRPr>
            </a:lvl5pPr>
            <a:lvl6pPr lvl="5" rtl="0">
              <a:spcBef>
                <a:spcPts val="0"/>
              </a:spcBef>
              <a:spcAft>
                <a:spcPts val="0"/>
              </a:spcAft>
              <a:buNone/>
              <a:defRPr>
                <a:solidFill>
                  <a:schemeClr val="lt1"/>
                </a:solidFill>
              </a:defRPr>
            </a:lvl6pPr>
            <a:lvl7pPr lvl="6" rtl="0">
              <a:spcBef>
                <a:spcPts val="0"/>
              </a:spcBef>
              <a:spcAft>
                <a:spcPts val="0"/>
              </a:spcAft>
              <a:buNone/>
              <a:defRPr>
                <a:solidFill>
                  <a:schemeClr val="lt1"/>
                </a:solidFill>
              </a:defRPr>
            </a:lvl7pPr>
            <a:lvl8pPr lvl="7" rtl="0">
              <a:spcBef>
                <a:spcPts val="0"/>
              </a:spcBef>
              <a:spcAft>
                <a:spcPts val="0"/>
              </a:spcAft>
              <a:buNone/>
              <a:defRPr>
                <a:solidFill>
                  <a:schemeClr val="lt1"/>
                </a:solidFill>
              </a:defRPr>
            </a:lvl8pPr>
            <a:lvl9pPr lvl="8" rtl="0">
              <a:spcBef>
                <a:spcPts val="0"/>
              </a:spcBef>
              <a:spcAft>
                <a:spcPts val="0"/>
              </a:spcAft>
              <a:buNone/>
              <a:defRPr>
                <a:solidFill>
                  <a:schemeClr val="lt1"/>
                </a:solidFill>
              </a:defRPr>
            </a:lvl9pPr>
          </a:lstStyle>
          <a:p>
            <a:endParaRPr/>
          </a:p>
        </p:txBody>
      </p:sp>
      <p:sp>
        <p:nvSpPr>
          <p:cNvPr id="238" name="Google Shape;238;p32"/>
          <p:cNvSpPr txBox="1">
            <a:spLocks noGrp="1"/>
          </p:cNvSpPr>
          <p:nvPr>
            <p:ph type="subTitle" idx="3"/>
          </p:nvPr>
        </p:nvSpPr>
        <p:spPr>
          <a:xfrm>
            <a:off x="4708749" y="1553404"/>
            <a:ext cx="2326200" cy="457200"/>
          </a:xfrm>
          <a:prstGeom prst="rect">
            <a:avLst/>
          </a:prstGeom>
        </p:spPr>
        <p:txBody>
          <a:bodyPr spcFirstLastPara="1" wrap="square" lIns="91425" tIns="91425" rIns="91425" bIns="91425" anchor="b" anchorCtr="0">
            <a:noAutofit/>
          </a:bodyPr>
          <a:lstStyle>
            <a:lvl1pPr lvl="0" algn="r" rtl="0">
              <a:spcBef>
                <a:spcPts val="0"/>
              </a:spcBef>
              <a:spcAft>
                <a:spcPts val="0"/>
              </a:spcAft>
              <a:buNone/>
              <a:defRPr sz="2000">
                <a:solidFill>
                  <a:schemeClr val="accent1"/>
                </a:solidFill>
                <a:latin typeface="Audiowide"/>
                <a:ea typeface="Audiowide"/>
                <a:cs typeface="Audiowide"/>
                <a:sym typeface="Audiowide"/>
              </a:defRPr>
            </a:lvl1pPr>
            <a:lvl2pPr lvl="1" algn="r" rtl="0">
              <a:spcBef>
                <a:spcPts val="0"/>
              </a:spcBef>
              <a:spcAft>
                <a:spcPts val="0"/>
              </a:spcAft>
              <a:buNone/>
              <a:defRPr sz="2000">
                <a:solidFill>
                  <a:schemeClr val="accent1"/>
                </a:solidFill>
                <a:latin typeface="Audiowide"/>
                <a:ea typeface="Audiowide"/>
                <a:cs typeface="Audiowide"/>
                <a:sym typeface="Audiowide"/>
              </a:defRPr>
            </a:lvl2pPr>
            <a:lvl3pPr lvl="2" algn="r" rtl="0">
              <a:spcBef>
                <a:spcPts val="0"/>
              </a:spcBef>
              <a:spcAft>
                <a:spcPts val="0"/>
              </a:spcAft>
              <a:buNone/>
              <a:defRPr sz="2000">
                <a:solidFill>
                  <a:schemeClr val="accent1"/>
                </a:solidFill>
                <a:latin typeface="Audiowide"/>
                <a:ea typeface="Audiowide"/>
                <a:cs typeface="Audiowide"/>
                <a:sym typeface="Audiowide"/>
              </a:defRPr>
            </a:lvl3pPr>
            <a:lvl4pPr lvl="3" algn="r" rtl="0">
              <a:spcBef>
                <a:spcPts val="0"/>
              </a:spcBef>
              <a:spcAft>
                <a:spcPts val="0"/>
              </a:spcAft>
              <a:buNone/>
              <a:defRPr sz="2000">
                <a:solidFill>
                  <a:schemeClr val="accent1"/>
                </a:solidFill>
                <a:latin typeface="Audiowide"/>
                <a:ea typeface="Audiowide"/>
                <a:cs typeface="Audiowide"/>
                <a:sym typeface="Audiowide"/>
              </a:defRPr>
            </a:lvl4pPr>
            <a:lvl5pPr lvl="4" algn="r" rtl="0">
              <a:spcBef>
                <a:spcPts val="0"/>
              </a:spcBef>
              <a:spcAft>
                <a:spcPts val="0"/>
              </a:spcAft>
              <a:buNone/>
              <a:defRPr sz="2000">
                <a:solidFill>
                  <a:schemeClr val="accent1"/>
                </a:solidFill>
                <a:latin typeface="Audiowide"/>
                <a:ea typeface="Audiowide"/>
                <a:cs typeface="Audiowide"/>
                <a:sym typeface="Audiowide"/>
              </a:defRPr>
            </a:lvl5pPr>
            <a:lvl6pPr lvl="5" algn="r" rtl="0">
              <a:spcBef>
                <a:spcPts val="0"/>
              </a:spcBef>
              <a:spcAft>
                <a:spcPts val="0"/>
              </a:spcAft>
              <a:buNone/>
              <a:defRPr sz="2000">
                <a:solidFill>
                  <a:schemeClr val="accent1"/>
                </a:solidFill>
                <a:latin typeface="Audiowide"/>
                <a:ea typeface="Audiowide"/>
                <a:cs typeface="Audiowide"/>
                <a:sym typeface="Audiowide"/>
              </a:defRPr>
            </a:lvl6pPr>
            <a:lvl7pPr lvl="6" algn="r" rtl="0">
              <a:spcBef>
                <a:spcPts val="0"/>
              </a:spcBef>
              <a:spcAft>
                <a:spcPts val="0"/>
              </a:spcAft>
              <a:buNone/>
              <a:defRPr sz="2000">
                <a:solidFill>
                  <a:schemeClr val="accent1"/>
                </a:solidFill>
                <a:latin typeface="Audiowide"/>
                <a:ea typeface="Audiowide"/>
                <a:cs typeface="Audiowide"/>
                <a:sym typeface="Audiowide"/>
              </a:defRPr>
            </a:lvl7pPr>
            <a:lvl8pPr lvl="7" algn="r" rtl="0">
              <a:spcBef>
                <a:spcPts val="0"/>
              </a:spcBef>
              <a:spcAft>
                <a:spcPts val="0"/>
              </a:spcAft>
              <a:buNone/>
              <a:defRPr sz="2000">
                <a:solidFill>
                  <a:schemeClr val="accent1"/>
                </a:solidFill>
                <a:latin typeface="Audiowide"/>
                <a:ea typeface="Audiowide"/>
                <a:cs typeface="Audiowide"/>
                <a:sym typeface="Audiowide"/>
              </a:defRPr>
            </a:lvl8pPr>
            <a:lvl9pPr lvl="8" algn="r" rtl="0">
              <a:spcBef>
                <a:spcPts val="0"/>
              </a:spcBef>
              <a:spcAft>
                <a:spcPts val="0"/>
              </a:spcAft>
              <a:buNone/>
              <a:defRPr sz="2000">
                <a:solidFill>
                  <a:schemeClr val="accent1"/>
                </a:solidFill>
                <a:latin typeface="Audiowide"/>
                <a:ea typeface="Audiowide"/>
                <a:cs typeface="Audiowide"/>
                <a:sym typeface="Audiowide"/>
              </a:defRPr>
            </a:lvl9pPr>
          </a:lstStyle>
          <a:p>
            <a:endParaRPr/>
          </a:p>
        </p:txBody>
      </p:sp>
      <p:sp>
        <p:nvSpPr>
          <p:cNvPr id="239" name="Google Shape;239;p32"/>
          <p:cNvSpPr txBox="1">
            <a:spLocks noGrp="1"/>
          </p:cNvSpPr>
          <p:nvPr>
            <p:ph type="subTitle" idx="4"/>
          </p:nvPr>
        </p:nvSpPr>
        <p:spPr>
          <a:xfrm>
            <a:off x="4708753" y="1915655"/>
            <a:ext cx="2326200" cy="4845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a:solidFill>
                  <a:schemeClr val="lt1"/>
                </a:solidFill>
              </a:defRPr>
            </a:lvl1pPr>
            <a:lvl2pPr lvl="1" algn="r" rtl="0">
              <a:spcBef>
                <a:spcPts val="0"/>
              </a:spcBef>
              <a:spcAft>
                <a:spcPts val="0"/>
              </a:spcAft>
              <a:buNone/>
              <a:defRPr>
                <a:solidFill>
                  <a:schemeClr val="lt1"/>
                </a:solidFill>
              </a:defRPr>
            </a:lvl2pPr>
            <a:lvl3pPr lvl="2" algn="r" rtl="0">
              <a:spcBef>
                <a:spcPts val="0"/>
              </a:spcBef>
              <a:spcAft>
                <a:spcPts val="0"/>
              </a:spcAft>
              <a:buNone/>
              <a:defRPr>
                <a:solidFill>
                  <a:schemeClr val="lt1"/>
                </a:solidFill>
              </a:defRPr>
            </a:lvl3pPr>
            <a:lvl4pPr lvl="3" algn="r" rtl="0">
              <a:spcBef>
                <a:spcPts val="0"/>
              </a:spcBef>
              <a:spcAft>
                <a:spcPts val="0"/>
              </a:spcAft>
              <a:buNone/>
              <a:defRPr>
                <a:solidFill>
                  <a:schemeClr val="lt1"/>
                </a:solidFill>
              </a:defRPr>
            </a:lvl4pPr>
            <a:lvl5pPr lvl="4" algn="r" rtl="0">
              <a:spcBef>
                <a:spcPts val="0"/>
              </a:spcBef>
              <a:spcAft>
                <a:spcPts val="0"/>
              </a:spcAft>
              <a:buNone/>
              <a:defRPr>
                <a:solidFill>
                  <a:schemeClr val="lt1"/>
                </a:solidFill>
              </a:defRPr>
            </a:lvl5pPr>
            <a:lvl6pPr lvl="5" algn="r" rtl="0">
              <a:spcBef>
                <a:spcPts val="0"/>
              </a:spcBef>
              <a:spcAft>
                <a:spcPts val="0"/>
              </a:spcAft>
              <a:buNone/>
              <a:defRPr>
                <a:solidFill>
                  <a:schemeClr val="lt1"/>
                </a:solidFill>
              </a:defRPr>
            </a:lvl6pPr>
            <a:lvl7pPr lvl="6" algn="r" rtl="0">
              <a:spcBef>
                <a:spcPts val="0"/>
              </a:spcBef>
              <a:spcAft>
                <a:spcPts val="0"/>
              </a:spcAft>
              <a:buNone/>
              <a:defRPr>
                <a:solidFill>
                  <a:schemeClr val="lt1"/>
                </a:solidFill>
              </a:defRPr>
            </a:lvl7pPr>
            <a:lvl8pPr lvl="7" algn="r" rtl="0">
              <a:spcBef>
                <a:spcPts val="0"/>
              </a:spcBef>
              <a:spcAft>
                <a:spcPts val="0"/>
              </a:spcAft>
              <a:buNone/>
              <a:defRPr>
                <a:solidFill>
                  <a:schemeClr val="lt1"/>
                </a:solidFill>
              </a:defRPr>
            </a:lvl8pPr>
            <a:lvl9pPr lvl="8" algn="r" rtl="0">
              <a:spcBef>
                <a:spcPts val="0"/>
              </a:spcBef>
              <a:spcAft>
                <a:spcPts val="0"/>
              </a:spcAft>
              <a:buNone/>
              <a:defRPr>
                <a:solidFill>
                  <a:schemeClr val="lt1"/>
                </a:solidFill>
              </a:defRPr>
            </a:lvl9pPr>
          </a:lstStyle>
          <a:p>
            <a:endParaRPr/>
          </a:p>
        </p:txBody>
      </p:sp>
      <p:sp>
        <p:nvSpPr>
          <p:cNvPr id="240" name="Google Shape;240;p32"/>
          <p:cNvSpPr txBox="1">
            <a:spLocks noGrp="1"/>
          </p:cNvSpPr>
          <p:nvPr>
            <p:ph type="subTitle" idx="5"/>
          </p:nvPr>
        </p:nvSpPr>
        <p:spPr>
          <a:xfrm>
            <a:off x="2109048" y="3102807"/>
            <a:ext cx="2313300" cy="457200"/>
          </a:xfrm>
          <a:prstGeom prst="rect">
            <a:avLst/>
          </a:prstGeom>
        </p:spPr>
        <p:txBody>
          <a:bodyPr spcFirstLastPara="1" wrap="square" lIns="91425" tIns="91425" rIns="91425" bIns="91425" anchor="b" anchorCtr="0">
            <a:noAutofit/>
          </a:bodyPr>
          <a:lstStyle>
            <a:lvl1pPr lvl="0" rtl="0">
              <a:spcBef>
                <a:spcPts val="0"/>
              </a:spcBef>
              <a:spcAft>
                <a:spcPts val="0"/>
              </a:spcAft>
              <a:buNone/>
              <a:defRPr sz="2000">
                <a:solidFill>
                  <a:schemeClr val="accent1"/>
                </a:solidFill>
                <a:latin typeface="Audiowide"/>
                <a:ea typeface="Audiowide"/>
                <a:cs typeface="Audiowide"/>
                <a:sym typeface="Audiowide"/>
              </a:defRPr>
            </a:lvl1pPr>
            <a:lvl2pPr lvl="1" rtl="0">
              <a:spcBef>
                <a:spcPts val="0"/>
              </a:spcBef>
              <a:spcAft>
                <a:spcPts val="0"/>
              </a:spcAft>
              <a:buNone/>
              <a:defRPr sz="2000">
                <a:solidFill>
                  <a:schemeClr val="accent1"/>
                </a:solidFill>
                <a:latin typeface="Audiowide"/>
                <a:ea typeface="Audiowide"/>
                <a:cs typeface="Audiowide"/>
                <a:sym typeface="Audiowide"/>
              </a:defRPr>
            </a:lvl2pPr>
            <a:lvl3pPr lvl="2" rtl="0">
              <a:spcBef>
                <a:spcPts val="0"/>
              </a:spcBef>
              <a:spcAft>
                <a:spcPts val="0"/>
              </a:spcAft>
              <a:buNone/>
              <a:defRPr sz="2000">
                <a:solidFill>
                  <a:schemeClr val="accent1"/>
                </a:solidFill>
                <a:latin typeface="Audiowide"/>
                <a:ea typeface="Audiowide"/>
                <a:cs typeface="Audiowide"/>
                <a:sym typeface="Audiowide"/>
              </a:defRPr>
            </a:lvl3pPr>
            <a:lvl4pPr lvl="3" rtl="0">
              <a:spcBef>
                <a:spcPts val="0"/>
              </a:spcBef>
              <a:spcAft>
                <a:spcPts val="0"/>
              </a:spcAft>
              <a:buNone/>
              <a:defRPr sz="2000">
                <a:solidFill>
                  <a:schemeClr val="accent1"/>
                </a:solidFill>
                <a:latin typeface="Audiowide"/>
                <a:ea typeface="Audiowide"/>
                <a:cs typeface="Audiowide"/>
                <a:sym typeface="Audiowide"/>
              </a:defRPr>
            </a:lvl4pPr>
            <a:lvl5pPr lvl="4" rtl="0">
              <a:spcBef>
                <a:spcPts val="0"/>
              </a:spcBef>
              <a:spcAft>
                <a:spcPts val="0"/>
              </a:spcAft>
              <a:buNone/>
              <a:defRPr sz="2000">
                <a:solidFill>
                  <a:schemeClr val="accent1"/>
                </a:solidFill>
                <a:latin typeface="Audiowide"/>
                <a:ea typeface="Audiowide"/>
                <a:cs typeface="Audiowide"/>
                <a:sym typeface="Audiowide"/>
              </a:defRPr>
            </a:lvl5pPr>
            <a:lvl6pPr lvl="5" rtl="0">
              <a:spcBef>
                <a:spcPts val="0"/>
              </a:spcBef>
              <a:spcAft>
                <a:spcPts val="0"/>
              </a:spcAft>
              <a:buNone/>
              <a:defRPr sz="2000">
                <a:solidFill>
                  <a:schemeClr val="accent1"/>
                </a:solidFill>
                <a:latin typeface="Audiowide"/>
                <a:ea typeface="Audiowide"/>
                <a:cs typeface="Audiowide"/>
                <a:sym typeface="Audiowide"/>
              </a:defRPr>
            </a:lvl6pPr>
            <a:lvl7pPr lvl="6" rtl="0">
              <a:spcBef>
                <a:spcPts val="0"/>
              </a:spcBef>
              <a:spcAft>
                <a:spcPts val="0"/>
              </a:spcAft>
              <a:buNone/>
              <a:defRPr sz="2000">
                <a:solidFill>
                  <a:schemeClr val="accent1"/>
                </a:solidFill>
                <a:latin typeface="Audiowide"/>
                <a:ea typeface="Audiowide"/>
                <a:cs typeface="Audiowide"/>
                <a:sym typeface="Audiowide"/>
              </a:defRPr>
            </a:lvl7pPr>
            <a:lvl8pPr lvl="7" rtl="0">
              <a:spcBef>
                <a:spcPts val="0"/>
              </a:spcBef>
              <a:spcAft>
                <a:spcPts val="0"/>
              </a:spcAft>
              <a:buNone/>
              <a:defRPr sz="2000">
                <a:solidFill>
                  <a:schemeClr val="accent1"/>
                </a:solidFill>
                <a:latin typeface="Audiowide"/>
                <a:ea typeface="Audiowide"/>
                <a:cs typeface="Audiowide"/>
                <a:sym typeface="Audiowide"/>
              </a:defRPr>
            </a:lvl8pPr>
            <a:lvl9pPr lvl="8" rtl="0">
              <a:spcBef>
                <a:spcPts val="0"/>
              </a:spcBef>
              <a:spcAft>
                <a:spcPts val="0"/>
              </a:spcAft>
              <a:buNone/>
              <a:defRPr sz="2000">
                <a:solidFill>
                  <a:schemeClr val="accent1"/>
                </a:solidFill>
                <a:latin typeface="Audiowide"/>
                <a:ea typeface="Audiowide"/>
                <a:cs typeface="Audiowide"/>
                <a:sym typeface="Audiowide"/>
              </a:defRPr>
            </a:lvl9pPr>
          </a:lstStyle>
          <a:p>
            <a:endParaRPr/>
          </a:p>
        </p:txBody>
      </p:sp>
      <p:sp>
        <p:nvSpPr>
          <p:cNvPr id="241" name="Google Shape;241;p32"/>
          <p:cNvSpPr txBox="1">
            <a:spLocks noGrp="1"/>
          </p:cNvSpPr>
          <p:nvPr>
            <p:ph type="subTitle" idx="6"/>
          </p:nvPr>
        </p:nvSpPr>
        <p:spPr>
          <a:xfrm>
            <a:off x="2109047" y="3462836"/>
            <a:ext cx="2313300" cy="484500"/>
          </a:xfrm>
          <a:prstGeom prst="rect">
            <a:avLst/>
          </a:prstGeom>
        </p:spPr>
        <p:txBody>
          <a:bodyPr spcFirstLastPara="1" wrap="square" lIns="91425" tIns="91425" rIns="91425" bIns="91425" anchor="t" anchorCtr="0">
            <a:noAutofit/>
          </a:bodyPr>
          <a:lstStyle>
            <a:lvl1pPr lvl="0" rtl="0">
              <a:spcBef>
                <a:spcPts val="0"/>
              </a:spcBef>
              <a:spcAft>
                <a:spcPts val="0"/>
              </a:spcAft>
              <a:buNone/>
              <a:defRPr>
                <a:solidFill>
                  <a:schemeClr val="lt1"/>
                </a:solidFill>
              </a:defRPr>
            </a:lvl1pPr>
            <a:lvl2pPr lvl="1" rtl="0">
              <a:spcBef>
                <a:spcPts val="0"/>
              </a:spcBef>
              <a:spcAft>
                <a:spcPts val="0"/>
              </a:spcAft>
              <a:buNone/>
              <a:defRPr>
                <a:solidFill>
                  <a:schemeClr val="lt1"/>
                </a:solidFill>
              </a:defRPr>
            </a:lvl2pPr>
            <a:lvl3pPr lvl="2" rtl="0">
              <a:spcBef>
                <a:spcPts val="0"/>
              </a:spcBef>
              <a:spcAft>
                <a:spcPts val="0"/>
              </a:spcAft>
              <a:buNone/>
              <a:defRPr>
                <a:solidFill>
                  <a:schemeClr val="lt1"/>
                </a:solidFill>
              </a:defRPr>
            </a:lvl3pPr>
            <a:lvl4pPr lvl="3" rtl="0">
              <a:spcBef>
                <a:spcPts val="0"/>
              </a:spcBef>
              <a:spcAft>
                <a:spcPts val="0"/>
              </a:spcAft>
              <a:buNone/>
              <a:defRPr>
                <a:solidFill>
                  <a:schemeClr val="lt1"/>
                </a:solidFill>
              </a:defRPr>
            </a:lvl4pPr>
            <a:lvl5pPr lvl="4" rtl="0">
              <a:spcBef>
                <a:spcPts val="0"/>
              </a:spcBef>
              <a:spcAft>
                <a:spcPts val="0"/>
              </a:spcAft>
              <a:buNone/>
              <a:defRPr>
                <a:solidFill>
                  <a:schemeClr val="lt1"/>
                </a:solidFill>
              </a:defRPr>
            </a:lvl5pPr>
            <a:lvl6pPr lvl="5" rtl="0">
              <a:spcBef>
                <a:spcPts val="0"/>
              </a:spcBef>
              <a:spcAft>
                <a:spcPts val="0"/>
              </a:spcAft>
              <a:buNone/>
              <a:defRPr>
                <a:solidFill>
                  <a:schemeClr val="lt1"/>
                </a:solidFill>
              </a:defRPr>
            </a:lvl6pPr>
            <a:lvl7pPr lvl="6" rtl="0">
              <a:spcBef>
                <a:spcPts val="0"/>
              </a:spcBef>
              <a:spcAft>
                <a:spcPts val="0"/>
              </a:spcAft>
              <a:buNone/>
              <a:defRPr>
                <a:solidFill>
                  <a:schemeClr val="lt1"/>
                </a:solidFill>
              </a:defRPr>
            </a:lvl7pPr>
            <a:lvl8pPr lvl="7" rtl="0">
              <a:spcBef>
                <a:spcPts val="0"/>
              </a:spcBef>
              <a:spcAft>
                <a:spcPts val="0"/>
              </a:spcAft>
              <a:buNone/>
              <a:defRPr>
                <a:solidFill>
                  <a:schemeClr val="lt1"/>
                </a:solidFill>
              </a:defRPr>
            </a:lvl8pPr>
            <a:lvl9pPr lvl="8" rtl="0">
              <a:spcBef>
                <a:spcPts val="0"/>
              </a:spcBef>
              <a:spcAft>
                <a:spcPts val="0"/>
              </a:spcAft>
              <a:buNone/>
              <a:defRPr>
                <a:solidFill>
                  <a:schemeClr val="lt1"/>
                </a:solidFill>
              </a:defRPr>
            </a:lvl9pPr>
          </a:lstStyle>
          <a:p>
            <a:endParaRPr/>
          </a:p>
        </p:txBody>
      </p:sp>
      <p:sp>
        <p:nvSpPr>
          <p:cNvPr id="242" name="Google Shape;242;p32"/>
          <p:cNvSpPr txBox="1">
            <a:spLocks noGrp="1"/>
          </p:cNvSpPr>
          <p:nvPr>
            <p:ph type="subTitle" idx="7"/>
          </p:nvPr>
        </p:nvSpPr>
        <p:spPr>
          <a:xfrm>
            <a:off x="4708750" y="3102806"/>
            <a:ext cx="2326200" cy="457200"/>
          </a:xfrm>
          <a:prstGeom prst="rect">
            <a:avLst/>
          </a:prstGeom>
        </p:spPr>
        <p:txBody>
          <a:bodyPr spcFirstLastPara="1" wrap="square" lIns="91425" tIns="91425" rIns="91425" bIns="91425" anchor="b" anchorCtr="0">
            <a:noAutofit/>
          </a:bodyPr>
          <a:lstStyle>
            <a:lvl1pPr lvl="0" algn="r" rtl="0">
              <a:spcBef>
                <a:spcPts val="0"/>
              </a:spcBef>
              <a:spcAft>
                <a:spcPts val="0"/>
              </a:spcAft>
              <a:buNone/>
              <a:defRPr sz="2000">
                <a:solidFill>
                  <a:schemeClr val="accent1"/>
                </a:solidFill>
                <a:latin typeface="Audiowide"/>
                <a:ea typeface="Audiowide"/>
                <a:cs typeface="Audiowide"/>
                <a:sym typeface="Audiowide"/>
              </a:defRPr>
            </a:lvl1pPr>
            <a:lvl2pPr lvl="1" algn="r" rtl="0">
              <a:spcBef>
                <a:spcPts val="0"/>
              </a:spcBef>
              <a:spcAft>
                <a:spcPts val="0"/>
              </a:spcAft>
              <a:buNone/>
              <a:defRPr sz="2000">
                <a:solidFill>
                  <a:schemeClr val="accent1"/>
                </a:solidFill>
                <a:latin typeface="Audiowide"/>
                <a:ea typeface="Audiowide"/>
                <a:cs typeface="Audiowide"/>
                <a:sym typeface="Audiowide"/>
              </a:defRPr>
            </a:lvl2pPr>
            <a:lvl3pPr lvl="2" algn="r" rtl="0">
              <a:spcBef>
                <a:spcPts val="0"/>
              </a:spcBef>
              <a:spcAft>
                <a:spcPts val="0"/>
              </a:spcAft>
              <a:buNone/>
              <a:defRPr sz="2000">
                <a:solidFill>
                  <a:schemeClr val="accent1"/>
                </a:solidFill>
                <a:latin typeface="Audiowide"/>
                <a:ea typeface="Audiowide"/>
                <a:cs typeface="Audiowide"/>
                <a:sym typeface="Audiowide"/>
              </a:defRPr>
            </a:lvl3pPr>
            <a:lvl4pPr lvl="3" algn="r" rtl="0">
              <a:spcBef>
                <a:spcPts val="0"/>
              </a:spcBef>
              <a:spcAft>
                <a:spcPts val="0"/>
              </a:spcAft>
              <a:buNone/>
              <a:defRPr sz="2000">
                <a:solidFill>
                  <a:schemeClr val="accent1"/>
                </a:solidFill>
                <a:latin typeface="Audiowide"/>
                <a:ea typeface="Audiowide"/>
                <a:cs typeface="Audiowide"/>
                <a:sym typeface="Audiowide"/>
              </a:defRPr>
            </a:lvl4pPr>
            <a:lvl5pPr lvl="4" algn="r" rtl="0">
              <a:spcBef>
                <a:spcPts val="0"/>
              </a:spcBef>
              <a:spcAft>
                <a:spcPts val="0"/>
              </a:spcAft>
              <a:buNone/>
              <a:defRPr sz="2000">
                <a:solidFill>
                  <a:schemeClr val="accent1"/>
                </a:solidFill>
                <a:latin typeface="Audiowide"/>
                <a:ea typeface="Audiowide"/>
                <a:cs typeface="Audiowide"/>
                <a:sym typeface="Audiowide"/>
              </a:defRPr>
            </a:lvl5pPr>
            <a:lvl6pPr lvl="5" algn="r" rtl="0">
              <a:spcBef>
                <a:spcPts val="0"/>
              </a:spcBef>
              <a:spcAft>
                <a:spcPts val="0"/>
              </a:spcAft>
              <a:buNone/>
              <a:defRPr sz="2000">
                <a:solidFill>
                  <a:schemeClr val="accent1"/>
                </a:solidFill>
                <a:latin typeface="Audiowide"/>
                <a:ea typeface="Audiowide"/>
                <a:cs typeface="Audiowide"/>
                <a:sym typeface="Audiowide"/>
              </a:defRPr>
            </a:lvl6pPr>
            <a:lvl7pPr lvl="6" algn="r" rtl="0">
              <a:spcBef>
                <a:spcPts val="0"/>
              </a:spcBef>
              <a:spcAft>
                <a:spcPts val="0"/>
              </a:spcAft>
              <a:buNone/>
              <a:defRPr sz="2000">
                <a:solidFill>
                  <a:schemeClr val="accent1"/>
                </a:solidFill>
                <a:latin typeface="Audiowide"/>
                <a:ea typeface="Audiowide"/>
                <a:cs typeface="Audiowide"/>
                <a:sym typeface="Audiowide"/>
              </a:defRPr>
            </a:lvl7pPr>
            <a:lvl8pPr lvl="7" algn="r" rtl="0">
              <a:spcBef>
                <a:spcPts val="0"/>
              </a:spcBef>
              <a:spcAft>
                <a:spcPts val="0"/>
              </a:spcAft>
              <a:buNone/>
              <a:defRPr sz="2000">
                <a:solidFill>
                  <a:schemeClr val="accent1"/>
                </a:solidFill>
                <a:latin typeface="Audiowide"/>
                <a:ea typeface="Audiowide"/>
                <a:cs typeface="Audiowide"/>
                <a:sym typeface="Audiowide"/>
              </a:defRPr>
            </a:lvl8pPr>
            <a:lvl9pPr lvl="8" algn="r" rtl="0">
              <a:spcBef>
                <a:spcPts val="0"/>
              </a:spcBef>
              <a:spcAft>
                <a:spcPts val="0"/>
              </a:spcAft>
              <a:buNone/>
              <a:defRPr sz="2000">
                <a:solidFill>
                  <a:schemeClr val="accent1"/>
                </a:solidFill>
                <a:latin typeface="Audiowide"/>
                <a:ea typeface="Audiowide"/>
                <a:cs typeface="Audiowide"/>
                <a:sym typeface="Audiowide"/>
              </a:defRPr>
            </a:lvl9pPr>
          </a:lstStyle>
          <a:p>
            <a:endParaRPr/>
          </a:p>
        </p:txBody>
      </p:sp>
      <p:sp>
        <p:nvSpPr>
          <p:cNvPr id="243" name="Google Shape;243;p32"/>
          <p:cNvSpPr txBox="1">
            <a:spLocks noGrp="1"/>
          </p:cNvSpPr>
          <p:nvPr>
            <p:ph type="subTitle" idx="8"/>
          </p:nvPr>
        </p:nvSpPr>
        <p:spPr>
          <a:xfrm>
            <a:off x="4708753" y="3462836"/>
            <a:ext cx="2326200" cy="4845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a:solidFill>
                  <a:schemeClr val="lt1"/>
                </a:solidFill>
              </a:defRPr>
            </a:lvl1pPr>
            <a:lvl2pPr lvl="1" algn="r" rtl="0">
              <a:spcBef>
                <a:spcPts val="0"/>
              </a:spcBef>
              <a:spcAft>
                <a:spcPts val="0"/>
              </a:spcAft>
              <a:buNone/>
              <a:defRPr>
                <a:solidFill>
                  <a:schemeClr val="lt1"/>
                </a:solidFill>
              </a:defRPr>
            </a:lvl2pPr>
            <a:lvl3pPr lvl="2" algn="r" rtl="0">
              <a:spcBef>
                <a:spcPts val="0"/>
              </a:spcBef>
              <a:spcAft>
                <a:spcPts val="0"/>
              </a:spcAft>
              <a:buNone/>
              <a:defRPr>
                <a:solidFill>
                  <a:schemeClr val="lt1"/>
                </a:solidFill>
              </a:defRPr>
            </a:lvl3pPr>
            <a:lvl4pPr lvl="3" algn="r" rtl="0">
              <a:spcBef>
                <a:spcPts val="0"/>
              </a:spcBef>
              <a:spcAft>
                <a:spcPts val="0"/>
              </a:spcAft>
              <a:buNone/>
              <a:defRPr>
                <a:solidFill>
                  <a:schemeClr val="lt1"/>
                </a:solidFill>
              </a:defRPr>
            </a:lvl4pPr>
            <a:lvl5pPr lvl="4" algn="r" rtl="0">
              <a:spcBef>
                <a:spcPts val="0"/>
              </a:spcBef>
              <a:spcAft>
                <a:spcPts val="0"/>
              </a:spcAft>
              <a:buNone/>
              <a:defRPr>
                <a:solidFill>
                  <a:schemeClr val="lt1"/>
                </a:solidFill>
              </a:defRPr>
            </a:lvl5pPr>
            <a:lvl6pPr lvl="5" algn="r" rtl="0">
              <a:spcBef>
                <a:spcPts val="0"/>
              </a:spcBef>
              <a:spcAft>
                <a:spcPts val="0"/>
              </a:spcAft>
              <a:buNone/>
              <a:defRPr>
                <a:solidFill>
                  <a:schemeClr val="lt1"/>
                </a:solidFill>
              </a:defRPr>
            </a:lvl6pPr>
            <a:lvl7pPr lvl="6" algn="r" rtl="0">
              <a:spcBef>
                <a:spcPts val="0"/>
              </a:spcBef>
              <a:spcAft>
                <a:spcPts val="0"/>
              </a:spcAft>
              <a:buNone/>
              <a:defRPr>
                <a:solidFill>
                  <a:schemeClr val="lt1"/>
                </a:solidFill>
              </a:defRPr>
            </a:lvl7pPr>
            <a:lvl8pPr lvl="7" algn="r" rtl="0">
              <a:spcBef>
                <a:spcPts val="0"/>
              </a:spcBef>
              <a:spcAft>
                <a:spcPts val="0"/>
              </a:spcAft>
              <a:buNone/>
              <a:defRPr>
                <a:solidFill>
                  <a:schemeClr val="lt1"/>
                </a:solidFill>
              </a:defRPr>
            </a:lvl8pPr>
            <a:lvl9pPr lvl="8" algn="r" rtl="0">
              <a:spcBef>
                <a:spcPts val="0"/>
              </a:spcBef>
              <a:spcAft>
                <a:spcPts val="0"/>
              </a:spcAft>
              <a:buNone/>
              <a:defRPr>
                <a:solidFill>
                  <a:schemeClr val="lt1"/>
                </a:solidFill>
              </a:defRPr>
            </a:lvl9pPr>
          </a:lstStyle>
          <a:p>
            <a:endParaRPr/>
          </a:p>
        </p:txBody>
      </p:sp>
      <p:sp>
        <p:nvSpPr>
          <p:cNvPr id="244" name="Google Shape;244;p32"/>
          <p:cNvSpPr txBox="1">
            <a:spLocks noGrp="1"/>
          </p:cNvSpPr>
          <p:nvPr>
            <p:ph type="title"/>
          </p:nvPr>
        </p:nvSpPr>
        <p:spPr>
          <a:xfrm>
            <a:off x="718150" y="540000"/>
            <a:ext cx="77058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pic>
        <p:nvPicPr>
          <p:cNvPr id="245" name="Google Shape;245;p32"/>
          <p:cNvPicPr preferRelativeResize="0"/>
          <p:nvPr/>
        </p:nvPicPr>
        <p:blipFill rotWithShape="1">
          <a:blip r:embed="rId3">
            <a:alphaModFix amt="75000"/>
          </a:blip>
          <a:srcRect l="23664" t="13299"/>
          <a:stretch/>
        </p:blipFill>
        <p:spPr>
          <a:xfrm>
            <a:off x="-142875" y="-308600"/>
            <a:ext cx="4171950" cy="2933699"/>
          </a:xfrm>
          <a:prstGeom prst="rect">
            <a:avLst/>
          </a:prstGeom>
          <a:noFill/>
          <a:ln>
            <a:noFill/>
          </a:ln>
        </p:spPr>
      </p:pic>
      <p:pic>
        <p:nvPicPr>
          <p:cNvPr id="246" name="Google Shape;246;p32"/>
          <p:cNvPicPr preferRelativeResize="0"/>
          <p:nvPr/>
        </p:nvPicPr>
        <p:blipFill rotWithShape="1">
          <a:blip r:embed="rId3">
            <a:alphaModFix amt="75000"/>
          </a:blip>
          <a:srcRect l="21334" t="3883"/>
          <a:stretch/>
        </p:blipFill>
        <p:spPr>
          <a:xfrm rot="-10799995">
            <a:off x="5587300" y="2451302"/>
            <a:ext cx="3747200" cy="2835070"/>
          </a:xfrm>
          <a:prstGeom prst="rect">
            <a:avLst/>
          </a:prstGeom>
          <a:noFill/>
          <a:ln>
            <a:noFill/>
          </a:ln>
        </p:spPr>
      </p:pic>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and six columns">
  <p:cSld name="CUSTOM_5">
    <p:spTree>
      <p:nvGrpSpPr>
        <p:cNvPr id="1" name="Shape 247"/>
        <p:cNvGrpSpPr/>
        <p:nvPr/>
      </p:nvGrpSpPr>
      <p:grpSpPr>
        <a:xfrm>
          <a:off x="0" y="0"/>
          <a:ext cx="0" cy="0"/>
          <a:chOff x="0" y="0"/>
          <a:chExt cx="0" cy="0"/>
        </a:xfrm>
      </p:grpSpPr>
      <p:pic>
        <p:nvPicPr>
          <p:cNvPr id="248" name="Google Shape;248;p33"/>
          <p:cNvPicPr preferRelativeResize="0"/>
          <p:nvPr/>
        </p:nvPicPr>
        <p:blipFill rotWithShape="1">
          <a:blip r:embed="rId2">
            <a:alphaModFix/>
          </a:blip>
          <a:srcRect t="1620" b="17753"/>
          <a:stretch/>
        </p:blipFill>
        <p:spPr>
          <a:xfrm>
            <a:off x="-181700" y="-257175"/>
            <a:ext cx="9649551" cy="5667373"/>
          </a:xfrm>
          <a:prstGeom prst="rect">
            <a:avLst/>
          </a:prstGeom>
          <a:noFill/>
          <a:ln>
            <a:noFill/>
          </a:ln>
        </p:spPr>
      </p:pic>
      <p:sp>
        <p:nvSpPr>
          <p:cNvPr id="249" name="Google Shape;249;p33"/>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33"/>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33"/>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33"/>
          <p:cNvSpPr txBox="1">
            <a:spLocks noGrp="1"/>
          </p:cNvSpPr>
          <p:nvPr>
            <p:ph type="title"/>
          </p:nvPr>
        </p:nvSpPr>
        <p:spPr>
          <a:xfrm>
            <a:off x="720000" y="1748246"/>
            <a:ext cx="2423100" cy="426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000"/>
              <a:buNone/>
              <a:defRPr sz="2200">
                <a:solidFill>
                  <a:schemeClr val="accent1"/>
                </a:solidFill>
              </a:defRPr>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253" name="Google Shape;253;p33"/>
          <p:cNvSpPr txBox="1">
            <a:spLocks noGrp="1"/>
          </p:cNvSpPr>
          <p:nvPr>
            <p:ph type="subTitle" idx="1"/>
          </p:nvPr>
        </p:nvSpPr>
        <p:spPr>
          <a:xfrm>
            <a:off x="720204" y="2019748"/>
            <a:ext cx="24231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54" name="Google Shape;254;p33"/>
          <p:cNvSpPr txBox="1">
            <a:spLocks noGrp="1"/>
          </p:cNvSpPr>
          <p:nvPr>
            <p:ph type="title" idx="2"/>
          </p:nvPr>
        </p:nvSpPr>
        <p:spPr>
          <a:xfrm>
            <a:off x="3368276" y="1748246"/>
            <a:ext cx="2423100" cy="426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000"/>
              <a:buNone/>
              <a:defRPr sz="2200">
                <a:solidFill>
                  <a:schemeClr val="accent1"/>
                </a:solidFill>
              </a:defRPr>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255" name="Google Shape;255;p33"/>
          <p:cNvSpPr txBox="1">
            <a:spLocks noGrp="1"/>
          </p:cNvSpPr>
          <p:nvPr>
            <p:ph type="subTitle" idx="3"/>
          </p:nvPr>
        </p:nvSpPr>
        <p:spPr>
          <a:xfrm>
            <a:off x="3368275" y="2019748"/>
            <a:ext cx="24231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56" name="Google Shape;256;p33"/>
          <p:cNvSpPr txBox="1">
            <a:spLocks noGrp="1"/>
          </p:cNvSpPr>
          <p:nvPr>
            <p:ph type="title" idx="4"/>
          </p:nvPr>
        </p:nvSpPr>
        <p:spPr>
          <a:xfrm>
            <a:off x="720204" y="3237376"/>
            <a:ext cx="2423100" cy="426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000"/>
              <a:buNone/>
              <a:defRPr sz="2200">
                <a:solidFill>
                  <a:schemeClr val="accent1"/>
                </a:solidFill>
              </a:defRPr>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257" name="Google Shape;257;p33"/>
          <p:cNvSpPr txBox="1">
            <a:spLocks noGrp="1"/>
          </p:cNvSpPr>
          <p:nvPr>
            <p:ph type="subTitle" idx="5"/>
          </p:nvPr>
        </p:nvSpPr>
        <p:spPr>
          <a:xfrm>
            <a:off x="720204" y="3509446"/>
            <a:ext cx="24231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58" name="Google Shape;258;p33"/>
          <p:cNvSpPr txBox="1">
            <a:spLocks noGrp="1"/>
          </p:cNvSpPr>
          <p:nvPr>
            <p:ph type="title" idx="6"/>
          </p:nvPr>
        </p:nvSpPr>
        <p:spPr>
          <a:xfrm>
            <a:off x="3368276" y="3237376"/>
            <a:ext cx="2423100" cy="426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000"/>
              <a:buNone/>
              <a:defRPr sz="2200">
                <a:solidFill>
                  <a:schemeClr val="accent1"/>
                </a:solidFill>
              </a:defRPr>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259" name="Google Shape;259;p33"/>
          <p:cNvSpPr txBox="1">
            <a:spLocks noGrp="1"/>
          </p:cNvSpPr>
          <p:nvPr>
            <p:ph type="subTitle" idx="7"/>
          </p:nvPr>
        </p:nvSpPr>
        <p:spPr>
          <a:xfrm>
            <a:off x="3368275" y="3509446"/>
            <a:ext cx="24231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60" name="Google Shape;260;p33"/>
          <p:cNvSpPr txBox="1">
            <a:spLocks noGrp="1"/>
          </p:cNvSpPr>
          <p:nvPr>
            <p:ph type="title" idx="8"/>
          </p:nvPr>
        </p:nvSpPr>
        <p:spPr>
          <a:xfrm>
            <a:off x="6000876" y="1748246"/>
            <a:ext cx="2423100" cy="426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000"/>
              <a:buNone/>
              <a:defRPr sz="2200">
                <a:solidFill>
                  <a:schemeClr val="accent1"/>
                </a:solidFill>
              </a:defRPr>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261" name="Google Shape;261;p33"/>
          <p:cNvSpPr txBox="1">
            <a:spLocks noGrp="1"/>
          </p:cNvSpPr>
          <p:nvPr>
            <p:ph type="subTitle" idx="9"/>
          </p:nvPr>
        </p:nvSpPr>
        <p:spPr>
          <a:xfrm>
            <a:off x="6000875" y="2019748"/>
            <a:ext cx="24231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62" name="Google Shape;262;p33"/>
          <p:cNvSpPr txBox="1">
            <a:spLocks noGrp="1"/>
          </p:cNvSpPr>
          <p:nvPr>
            <p:ph type="title" idx="13"/>
          </p:nvPr>
        </p:nvSpPr>
        <p:spPr>
          <a:xfrm>
            <a:off x="6000876" y="3237376"/>
            <a:ext cx="2423100" cy="426900"/>
          </a:xfrm>
          <a:prstGeom prst="rect">
            <a:avLst/>
          </a:prstGeom>
        </p:spPr>
        <p:txBody>
          <a:bodyPr spcFirstLastPara="1" wrap="square" lIns="91425" tIns="91425" rIns="91425" bIns="91425" anchor="b" anchorCtr="0">
            <a:noAutofit/>
          </a:bodyPr>
          <a:lstStyle>
            <a:lvl1pPr lvl="0" algn="ctr" rtl="0">
              <a:lnSpc>
                <a:spcPct val="132352"/>
              </a:lnSpc>
              <a:spcBef>
                <a:spcPts val="0"/>
              </a:spcBef>
              <a:spcAft>
                <a:spcPts val="0"/>
              </a:spcAft>
              <a:buSzPts val="2000"/>
              <a:buNone/>
              <a:defRPr sz="2200">
                <a:solidFill>
                  <a:schemeClr val="accent1"/>
                </a:solidFill>
              </a:defRPr>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263" name="Google Shape;263;p33"/>
          <p:cNvSpPr txBox="1">
            <a:spLocks noGrp="1"/>
          </p:cNvSpPr>
          <p:nvPr>
            <p:ph type="subTitle" idx="14"/>
          </p:nvPr>
        </p:nvSpPr>
        <p:spPr>
          <a:xfrm>
            <a:off x="6000875" y="3509446"/>
            <a:ext cx="24231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64" name="Google Shape;264;p33"/>
          <p:cNvSpPr txBox="1">
            <a:spLocks noGrp="1"/>
          </p:cNvSpPr>
          <p:nvPr>
            <p:ph type="title" idx="15"/>
          </p:nvPr>
        </p:nvSpPr>
        <p:spPr>
          <a:xfrm>
            <a:off x="718150" y="540000"/>
            <a:ext cx="77058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pic>
        <p:nvPicPr>
          <p:cNvPr id="265" name="Google Shape;265;p33"/>
          <p:cNvPicPr preferRelativeResize="0"/>
          <p:nvPr/>
        </p:nvPicPr>
        <p:blipFill rotWithShape="1">
          <a:blip r:embed="rId3">
            <a:alphaModFix amt="75000"/>
          </a:blip>
          <a:srcRect l="23147" t="15754"/>
          <a:stretch/>
        </p:blipFill>
        <p:spPr>
          <a:xfrm rot="5400000">
            <a:off x="5748539" y="489536"/>
            <a:ext cx="4351724" cy="2953549"/>
          </a:xfrm>
          <a:prstGeom prst="rect">
            <a:avLst/>
          </a:prstGeom>
          <a:noFill/>
          <a:ln>
            <a:noFill/>
          </a:ln>
        </p:spPr>
      </p:pic>
      <p:pic>
        <p:nvPicPr>
          <p:cNvPr id="266" name="Google Shape;266;p33"/>
          <p:cNvPicPr preferRelativeResize="0"/>
          <p:nvPr/>
        </p:nvPicPr>
        <p:blipFill rotWithShape="1">
          <a:blip r:embed="rId3">
            <a:alphaModFix amt="75000"/>
          </a:blip>
          <a:srcRect l="19672" t="17471"/>
          <a:stretch/>
        </p:blipFill>
        <p:spPr>
          <a:xfrm rot="-5399996">
            <a:off x="-957325" y="1514479"/>
            <a:ext cx="4633974" cy="2947919"/>
          </a:xfrm>
          <a:prstGeom prst="rect">
            <a:avLst/>
          </a:prstGeom>
          <a:noFill/>
          <a:ln>
            <a:noFill/>
          </a:ln>
        </p:spPr>
      </p:pic>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Numbers and text">
  <p:cSld name="CUSTOM_9">
    <p:spTree>
      <p:nvGrpSpPr>
        <p:cNvPr id="1" name="Shape 267"/>
        <p:cNvGrpSpPr/>
        <p:nvPr/>
      </p:nvGrpSpPr>
      <p:grpSpPr>
        <a:xfrm>
          <a:off x="0" y="0"/>
          <a:ext cx="0" cy="0"/>
          <a:chOff x="0" y="0"/>
          <a:chExt cx="0" cy="0"/>
        </a:xfrm>
      </p:grpSpPr>
      <p:pic>
        <p:nvPicPr>
          <p:cNvPr id="268" name="Google Shape;268;p34"/>
          <p:cNvPicPr preferRelativeResize="0"/>
          <p:nvPr/>
        </p:nvPicPr>
        <p:blipFill rotWithShape="1">
          <a:blip r:embed="rId2">
            <a:alphaModFix/>
          </a:blip>
          <a:srcRect t="1620" b="17753"/>
          <a:stretch/>
        </p:blipFill>
        <p:spPr>
          <a:xfrm>
            <a:off x="-181700" y="-257175"/>
            <a:ext cx="9649551" cy="5667373"/>
          </a:xfrm>
          <a:prstGeom prst="rect">
            <a:avLst/>
          </a:prstGeom>
          <a:noFill/>
          <a:ln>
            <a:noFill/>
          </a:ln>
        </p:spPr>
      </p:pic>
      <p:sp>
        <p:nvSpPr>
          <p:cNvPr id="269" name="Google Shape;269;p34"/>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34"/>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34"/>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34"/>
          <p:cNvSpPr txBox="1">
            <a:spLocks noGrp="1"/>
          </p:cNvSpPr>
          <p:nvPr>
            <p:ph type="title"/>
          </p:nvPr>
        </p:nvSpPr>
        <p:spPr>
          <a:xfrm>
            <a:off x="867750" y="3269200"/>
            <a:ext cx="1841400" cy="364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000"/>
              <a:buNone/>
              <a:defRPr sz="2000">
                <a:solidFill>
                  <a:schemeClr val="accent1"/>
                </a:solidFill>
              </a:defRPr>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273" name="Google Shape;273;p34"/>
          <p:cNvSpPr txBox="1">
            <a:spLocks noGrp="1"/>
          </p:cNvSpPr>
          <p:nvPr>
            <p:ph type="subTitle" idx="1"/>
          </p:nvPr>
        </p:nvSpPr>
        <p:spPr>
          <a:xfrm>
            <a:off x="867750" y="3500976"/>
            <a:ext cx="18414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74" name="Google Shape;274;p34"/>
          <p:cNvSpPr txBox="1">
            <a:spLocks noGrp="1"/>
          </p:cNvSpPr>
          <p:nvPr>
            <p:ph type="title" idx="2"/>
          </p:nvPr>
        </p:nvSpPr>
        <p:spPr>
          <a:xfrm>
            <a:off x="3651596" y="3269200"/>
            <a:ext cx="1841400" cy="364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000"/>
              <a:buNone/>
              <a:defRPr sz="2000">
                <a:solidFill>
                  <a:schemeClr val="accent1"/>
                </a:solidFill>
              </a:defRPr>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275" name="Google Shape;275;p34"/>
          <p:cNvSpPr txBox="1">
            <a:spLocks noGrp="1"/>
          </p:cNvSpPr>
          <p:nvPr>
            <p:ph type="subTitle" idx="3"/>
          </p:nvPr>
        </p:nvSpPr>
        <p:spPr>
          <a:xfrm>
            <a:off x="3651596" y="3500976"/>
            <a:ext cx="18414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76" name="Google Shape;276;p34"/>
          <p:cNvSpPr txBox="1">
            <a:spLocks noGrp="1"/>
          </p:cNvSpPr>
          <p:nvPr>
            <p:ph type="title" idx="4"/>
          </p:nvPr>
        </p:nvSpPr>
        <p:spPr>
          <a:xfrm>
            <a:off x="6434843" y="3269200"/>
            <a:ext cx="1841400" cy="364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000"/>
              <a:buNone/>
              <a:defRPr sz="2000">
                <a:solidFill>
                  <a:schemeClr val="accent1"/>
                </a:solidFill>
              </a:defRPr>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277" name="Google Shape;277;p34"/>
          <p:cNvSpPr txBox="1">
            <a:spLocks noGrp="1"/>
          </p:cNvSpPr>
          <p:nvPr>
            <p:ph type="subTitle" idx="5"/>
          </p:nvPr>
        </p:nvSpPr>
        <p:spPr>
          <a:xfrm>
            <a:off x="6434843" y="3500976"/>
            <a:ext cx="18414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78" name="Google Shape;278;p34"/>
          <p:cNvSpPr txBox="1">
            <a:spLocks noGrp="1"/>
          </p:cNvSpPr>
          <p:nvPr>
            <p:ph type="title" idx="6" hasCustomPrompt="1"/>
          </p:nvPr>
        </p:nvSpPr>
        <p:spPr>
          <a:xfrm>
            <a:off x="1316850" y="1989375"/>
            <a:ext cx="943200" cy="5142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4800"/>
              <a:buNone/>
              <a:defRPr sz="2000">
                <a:solidFill>
                  <a:schemeClr val="accent1"/>
                </a:solidFill>
              </a:defRPr>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279" name="Google Shape;279;p34"/>
          <p:cNvSpPr txBox="1">
            <a:spLocks noGrp="1"/>
          </p:cNvSpPr>
          <p:nvPr>
            <p:ph type="title" idx="7" hasCustomPrompt="1"/>
          </p:nvPr>
        </p:nvSpPr>
        <p:spPr>
          <a:xfrm>
            <a:off x="4100400" y="1989375"/>
            <a:ext cx="943200" cy="5142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4800"/>
              <a:buNone/>
              <a:defRPr sz="2000">
                <a:solidFill>
                  <a:schemeClr val="accent1"/>
                </a:solidFill>
              </a:defRPr>
            </a:lvl1pPr>
            <a:lvl2pPr lvl="1" algn="ctr" rtl="0">
              <a:spcBef>
                <a:spcPts val="0"/>
              </a:spcBef>
              <a:spcAft>
                <a:spcPts val="0"/>
              </a:spcAft>
              <a:buClr>
                <a:schemeClr val="accent2"/>
              </a:buClr>
              <a:buSzPts val="4800"/>
              <a:buNone/>
              <a:defRPr sz="4800">
                <a:solidFill>
                  <a:schemeClr val="accent2"/>
                </a:solidFill>
              </a:defRPr>
            </a:lvl2pPr>
            <a:lvl3pPr lvl="2" algn="ctr" rtl="0">
              <a:spcBef>
                <a:spcPts val="0"/>
              </a:spcBef>
              <a:spcAft>
                <a:spcPts val="0"/>
              </a:spcAft>
              <a:buClr>
                <a:schemeClr val="accent2"/>
              </a:buClr>
              <a:buSzPts val="4800"/>
              <a:buNone/>
              <a:defRPr sz="4800">
                <a:solidFill>
                  <a:schemeClr val="accent2"/>
                </a:solidFill>
              </a:defRPr>
            </a:lvl3pPr>
            <a:lvl4pPr lvl="3" algn="ctr" rtl="0">
              <a:spcBef>
                <a:spcPts val="0"/>
              </a:spcBef>
              <a:spcAft>
                <a:spcPts val="0"/>
              </a:spcAft>
              <a:buClr>
                <a:schemeClr val="accent2"/>
              </a:buClr>
              <a:buSzPts val="4800"/>
              <a:buNone/>
              <a:defRPr sz="4800">
                <a:solidFill>
                  <a:schemeClr val="accent2"/>
                </a:solidFill>
              </a:defRPr>
            </a:lvl4pPr>
            <a:lvl5pPr lvl="4" algn="ctr" rtl="0">
              <a:spcBef>
                <a:spcPts val="0"/>
              </a:spcBef>
              <a:spcAft>
                <a:spcPts val="0"/>
              </a:spcAft>
              <a:buClr>
                <a:schemeClr val="accent2"/>
              </a:buClr>
              <a:buSzPts val="4800"/>
              <a:buNone/>
              <a:defRPr sz="4800">
                <a:solidFill>
                  <a:schemeClr val="accent2"/>
                </a:solidFill>
              </a:defRPr>
            </a:lvl5pPr>
            <a:lvl6pPr lvl="5" algn="ctr" rtl="0">
              <a:spcBef>
                <a:spcPts val="0"/>
              </a:spcBef>
              <a:spcAft>
                <a:spcPts val="0"/>
              </a:spcAft>
              <a:buClr>
                <a:schemeClr val="accent2"/>
              </a:buClr>
              <a:buSzPts val="4800"/>
              <a:buNone/>
              <a:defRPr sz="4800">
                <a:solidFill>
                  <a:schemeClr val="accent2"/>
                </a:solidFill>
              </a:defRPr>
            </a:lvl6pPr>
            <a:lvl7pPr lvl="6" algn="ctr" rtl="0">
              <a:spcBef>
                <a:spcPts val="0"/>
              </a:spcBef>
              <a:spcAft>
                <a:spcPts val="0"/>
              </a:spcAft>
              <a:buClr>
                <a:schemeClr val="accent2"/>
              </a:buClr>
              <a:buSzPts val="4800"/>
              <a:buNone/>
              <a:defRPr sz="4800">
                <a:solidFill>
                  <a:schemeClr val="accent2"/>
                </a:solidFill>
              </a:defRPr>
            </a:lvl7pPr>
            <a:lvl8pPr lvl="7" algn="ctr" rtl="0">
              <a:spcBef>
                <a:spcPts val="0"/>
              </a:spcBef>
              <a:spcAft>
                <a:spcPts val="0"/>
              </a:spcAft>
              <a:buClr>
                <a:schemeClr val="accent2"/>
              </a:buClr>
              <a:buSzPts val="4800"/>
              <a:buNone/>
              <a:defRPr sz="4800">
                <a:solidFill>
                  <a:schemeClr val="accent2"/>
                </a:solidFill>
              </a:defRPr>
            </a:lvl8pPr>
            <a:lvl9pPr lvl="8" algn="ctr" rtl="0">
              <a:spcBef>
                <a:spcPts val="0"/>
              </a:spcBef>
              <a:spcAft>
                <a:spcPts val="0"/>
              </a:spcAft>
              <a:buClr>
                <a:schemeClr val="accent2"/>
              </a:buClr>
              <a:buSzPts val="4800"/>
              <a:buNone/>
              <a:defRPr sz="4800">
                <a:solidFill>
                  <a:schemeClr val="accent2"/>
                </a:solidFill>
              </a:defRPr>
            </a:lvl9pPr>
          </a:lstStyle>
          <a:p>
            <a:r>
              <a:t>xx%</a:t>
            </a:r>
          </a:p>
        </p:txBody>
      </p:sp>
      <p:sp>
        <p:nvSpPr>
          <p:cNvPr id="280" name="Google Shape;280;p34"/>
          <p:cNvSpPr txBox="1">
            <a:spLocks noGrp="1"/>
          </p:cNvSpPr>
          <p:nvPr>
            <p:ph type="title" idx="8" hasCustomPrompt="1"/>
          </p:nvPr>
        </p:nvSpPr>
        <p:spPr>
          <a:xfrm>
            <a:off x="6883943" y="1989375"/>
            <a:ext cx="943200" cy="5142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4800"/>
              <a:buNone/>
              <a:defRPr sz="2000">
                <a:solidFill>
                  <a:schemeClr val="accent1"/>
                </a:solidFill>
              </a:defRPr>
            </a:lvl1pPr>
            <a:lvl2pPr lvl="1" algn="ctr" rtl="0">
              <a:spcBef>
                <a:spcPts val="0"/>
              </a:spcBef>
              <a:spcAft>
                <a:spcPts val="0"/>
              </a:spcAft>
              <a:buClr>
                <a:schemeClr val="accent2"/>
              </a:buClr>
              <a:buSzPts val="4800"/>
              <a:buNone/>
              <a:defRPr sz="4800">
                <a:solidFill>
                  <a:schemeClr val="accent2"/>
                </a:solidFill>
              </a:defRPr>
            </a:lvl2pPr>
            <a:lvl3pPr lvl="2" algn="ctr" rtl="0">
              <a:spcBef>
                <a:spcPts val="0"/>
              </a:spcBef>
              <a:spcAft>
                <a:spcPts val="0"/>
              </a:spcAft>
              <a:buClr>
                <a:schemeClr val="accent2"/>
              </a:buClr>
              <a:buSzPts val="4800"/>
              <a:buNone/>
              <a:defRPr sz="4800">
                <a:solidFill>
                  <a:schemeClr val="accent2"/>
                </a:solidFill>
              </a:defRPr>
            </a:lvl3pPr>
            <a:lvl4pPr lvl="3" algn="ctr" rtl="0">
              <a:spcBef>
                <a:spcPts val="0"/>
              </a:spcBef>
              <a:spcAft>
                <a:spcPts val="0"/>
              </a:spcAft>
              <a:buClr>
                <a:schemeClr val="accent2"/>
              </a:buClr>
              <a:buSzPts val="4800"/>
              <a:buNone/>
              <a:defRPr sz="4800">
                <a:solidFill>
                  <a:schemeClr val="accent2"/>
                </a:solidFill>
              </a:defRPr>
            </a:lvl4pPr>
            <a:lvl5pPr lvl="4" algn="ctr" rtl="0">
              <a:spcBef>
                <a:spcPts val="0"/>
              </a:spcBef>
              <a:spcAft>
                <a:spcPts val="0"/>
              </a:spcAft>
              <a:buClr>
                <a:schemeClr val="accent2"/>
              </a:buClr>
              <a:buSzPts val="4800"/>
              <a:buNone/>
              <a:defRPr sz="4800">
                <a:solidFill>
                  <a:schemeClr val="accent2"/>
                </a:solidFill>
              </a:defRPr>
            </a:lvl5pPr>
            <a:lvl6pPr lvl="5" algn="ctr" rtl="0">
              <a:spcBef>
                <a:spcPts val="0"/>
              </a:spcBef>
              <a:spcAft>
                <a:spcPts val="0"/>
              </a:spcAft>
              <a:buClr>
                <a:schemeClr val="accent2"/>
              </a:buClr>
              <a:buSzPts val="4800"/>
              <a:buNone/>
              <a:defRPr sz="4800">
                <a:solidFill>
                  <a:schemeClr val="accent2"/>
                </a:solidFill>
              </a:defRPr>
            </a:lvl6pPr>
            <a:lvl7pPr lvl="6" algn="ctr" rtl="0">
              <a:spcBef>
                <a:spcPts val="0"/>
              </a:spcBef>
              <a:spcAft>
                <a:spcPts val="0"/>
              </a:spcAft>
              <a:buClr>
                <a:schemeClr val="accent2"/>
              </a:buClr>
              <a:buSzPts val="4800"/>
              <a:buNone/>
              <a:defRPr sz="4800">
                <a:solidFill>
                  <a:schemeClr val="accent2"/>
                </a:solidFill>
              </a:defRPr>
            </a:lvl7pPr>
            <a:lvl8pPr lvl="7" algn="ctr" rtl="0">
              <a:spcBef>
                <a:spcPts val="0"/>
              </a:spcBef>
              <a:spcAft>
                <a:spcPts val="0"/>
              </a:spcAft>
              <a:buClr>
                <a:schemeClr val="accent2"/>
              </a:buClr>
              <a:buSzPts val="4800"/>
              <a:buNone/>
              <a:defRPr sz="4800">
                <a:solidFill>
                  <a:schemeClr val="accent2"/>
                </a:solidFill>
              </a:defRPr>
            </a:lvl8pPr>
            <a:lvl9pPr lvl="8" algn="ctr" rtl="0">
              <a:spcBef>
                <a:spcPts val="0"/>
              </a:spcBef>
              <a:spcAft>
                <a:spcPts val="0"/>
              </a:spcAft>
              <a:buClr>
                <a:schemeClr val="accent2"/>
              </a:buClr>
              <a:buSzPts val="4800"/>
              <a:buNone/>
              <a:defRPr sz="4800">
                <a:solidFill>
                  <a:schemeClr val="accent2"/>
                </a:solidFill>
              </a:defRPr>
            </a:lvl9pPr>
          </a:lstStyle>
          <a:p>
            <a:r>
              <a:t>xx%</a:t>
            </a:r>
          </a:p>
        </p:txBody>
      </p:sp>
      <p:sp>
        <p:nvSpPr>
          <p:cNvPr id="281" name="Google Shape;281;p34"/>
          <p:cNvSpPr txBox="1">
            <a:spLocks noGrp="1"/>
          </p:cNvSpPr>
          <p:nvPr>
            <p:ph type="title" idx="9"/>
          </p:nvPr>
        </p:nvSpPr>
        <p:spPr>
          <a:xfrm>
            <a:off x="718150" y="540000"/>
            <a:ext cx="77058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pic>
        <p:nvPicPr>
          <p:cNvPr id="282" name="Google Shape;282;p34"/>
          <p:cNvPicPr preferRelativeResize="0"/>
          <p:nvPr/>
        </p:nvPicPr>
        <p:blipFill rotWithShape="1">
          <a:blip r:embed="rId3">
            <a:alphaModFix amt="75000"/>
          </a:blip>
          <a:srcRect l="23312" t="17389"/>
          <a:stretch/>
        </p:blipFill>
        <p:spPr>
          <a:xfrm rot="5400000">
            <a:off x="5724725" y="522874"/>
            <a:ext cx="4342200" cy="2896400"/>
          </a:xfrm>
          <a:prstGeom prst="rect">
            <a:avLst/>
          </a:prstGeom>
          <a:noFill/>
          <a:ln>
            <a:noFill/>
          </a:ln>
        </p:spPr>
      </p:pic>
      <p:pic>
        <p:nvPicPr>
          <p:cNvPr id="283" name="Google Shape;283;p34"/>
          <p:cNvPicPr preferRelativeResize="0"/>
          <p:nvPr/>
        </p:nvPicPr>
        <p:blipFill rotWithShape="1">
          <a:blip r:embed="rId3">
            <a:alphaModFix amt="75000"/>
          </a:blip>
          <a:srcRect l="21488" t="20407"/>
          <a:stretch/>
        </p:blipFill>
        <p:spPr>
          <a:xfrm rot="-5399996">
            <a:off x="-852549" y="1514479"/>
            <a:ext cx="4529198" cy="2843144"/>
          </a:xfrm>
          <a:prstGeom prst="rect">
            <a:avLst/>
          </a:prstGeom>
          <a:noFill/>
          <a:ln>
            <a:noFill/>
          </a:ln>
        </p:spPr>
      </p:pic>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Title only 1">
  <p:cSld name="CUSTOM_7">
    <p:spTree>
      <p:nvGrpSpPr>
        <p:cNvPr id="1" name="Shape 284"/>
        <p:cNvGrpSpPr/>
        <p:nvPr/>
      </p:nvGrpSpPr>
      <p:grpSpPr>
        <a:xfrm>
          <a:off x="0" y="0"/>
          <a:ext cx="0" cy="0"/>
          <a:chOff x="0" y="0"/>
          <a:chExt cx="0" cy="0"/>
        </a:xfrm>
      </p:grpSpPr>
      <p:pic>
        <p:nvPicPr>
          <p:cNvPr id="285" name="Google Shape;285;p35"/>
          <p:cNvPicPr preferRelativeResize="0"/>
          <p:nvPr/>
        </p:nvPicPr>
        <p:blipFill rotWithShape="1">
          <a:blip r:embed="rId2">
            <a:alphaModFix/>
          </a:blip>
          <a:srcRect t="1620" b="17753"/>
          <a:stretch/>
        </p:blipFill>
        <p:spPr>
          <a:xfrm>
            <a:off x="-181700" y="-257175"/>
            <a:ext cx="9649551" cy="5667373"/>
          </a:xfrm>
          <a:prstGeom prst="rect">
            <a:avLst/>
          </a:prstGeom>
          <a:noFill/>
          <a:ln>
            <a:noFill/>
          </a:ln>
        </p:spPr>
      </p:pic>
      <p:sp>
        <p:nvSpPr>
          <p:cNvPr id="286" name="Google Shape;286;p35"/>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35"/>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35"/>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35"/>
          <p:cNvSpPr txBox="1">
            <a:spLocks noGrp="1"/>
          </p:cNvSpPr>
          <p:nvPr>
            <p:ph type="title"/>
          </p:nvPr>
        </p:nvSpPr>
        <p:spPr>
          <a:xfrm>
            <a:off x="721575" y="540775"/>
            <a:ext cx="7704000" cy="5727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pic>
        <p:nvPicPr>
          <p:cNvPr id="290" name="Google Shape;290;p35"/>
          <p:cNvPicPr preferRelativeResize="0"/>
          <p:nvPr/>
        </p:nvPicPr>
        <p:blipFill rotWithShape="1">
          <a:blip r:embed="rId3">
            <a:alphaModFix amt="75000"/>
          </a:blip>
          <a:srcRect l="26204"/>
          <a:stretch/>
        </p:blipFill>
        <p:spPr>
          <a:xfrm rot="-5400000">
            <a:off x="-785911" y="1937192"/>
            <a:ext cx="3611223" cy="3030000"/>
          </a:xfrm>
          <a:prstGeom prst="rect">
            <a:avLst/>
          </a:prstGeom>
          <a:noFill/>
          <a:ln>
            <a:noFill/>
          </a:ln>
        </p:spPr>
      </p:pic>
      <p:pic>
        <p:nvPicPr>
          <p:cNvPr id="291" name="Google Shape;291;p35"/>
          <p:cNvPicPr preferRelativeResize="0"/>
          <p:nvPr/>
        </p:nvPicPr>
        <p:blipFill rotWithShape="1">
          <a:blip r:embed="rId3">
            <a:alphaModFix amt="75000"/>
          </a:blip>
          <a:srcRect l="26335" t="537"/>
          <a:stretch/>
        </p:blipFill>
        <p:spPr>
          <a:xfrm rot="5400005">
            <a:off x="6372987" y="109689"/>
            <a:ext cx="3429100" cy="2866821"/>
          </a:xfrm>
          <a:prstGeom prst="rect">
            <a:avLst/>
          </a:prstGeom>
          <a:noFill/>
          <a:ln>
            <a:noFill/>
          </a:ln>
        </p:spPr>
      </p:pic>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Thanks">
  <p:cSld name="CUSTOM_8">
    <p:spTree>
      <p:nvGrpSpPr>
        <p:cNvPr id="1" name="Shape 292"/>
        <p:cNvGrpSpPr/>
        <p:nvPr/>
      </p:nvGrpSpPr>
      <p:grpSpPr>
        <a:xfrm>
          <a:off x="0" y="0"/>
          <a:ext cx="0" cy="0"/>
          <a:chOff x="0" y="0"/>
          <a:chExt cx="0" cy="0"/>
        </a:xfrm>
      </p:grpSpPr>
      <p:pic>
        <p:nvPicPr>
          <p:cNvPr id="293" name="Google Shape;293;p36"/>
          <p:cNvPicPr preferRelativeResize="0"/>
          <p:nvPr/>
        </p:nvPicPr>
        <p:blipFill rotWithShape="1">
          <a:blip r:embed="rId2">
            <a:alphaModFix/>
          </a:blip>
          <a:srcRect t="1620" b="17753"/>
          <a:stretch/>
        </p:blipFill>
        <p:spPr>
          <a:xfrm>
            <a:off x="-181700" y="-257175"/>
            <a:ext cx="9649551" cy="5667373"/>
          </a:xfrm>
          <a:prstGeom prst="rect">
            <a:avLst/>
          </a:prstGeom>
          <a:noFill/>
          <a:ln>
            <a:noFill/>
          </a:ln>
        </p:spPr>
      </p:pic>
      <p:sp>
        <p:nvSpPr>
          <p:cNvPr id="294" name="Google Shape;294;p36"/>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36"/>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36"/>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36"/>
          <p:cNvSpPr txBox="1">
            <a:spLocks noGrp="1"/>
          </p:cNvSpPr>
          <p:nvPr>
            <p:ph type="ctrTitle"/>
          </p:nvPr>
        </p:nvSpPr>
        <p:spPr>
          <a:xfrm>
            <a:off x="2243613" y="573100"/>
            <a:ext cx="4661700" cy="1155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5200"/>
              <a:buNone/>
              <a:defRPr sz="70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298" name="Google Shape;298;p36"/>
          <p:cNvSpPr txBox="1">
            <a:spLocks noGrp="1"/>
          </p:cNvSpPr>
          <p:nvPr>
            <p:ph type="subTitle" idx="1"/>
          </p:nvPr>
        </p:nvSpPr>
        <p:spPr>
          <a:xfrm>
            <a:off x="2243625" y="1723300"/>
            <a:ext cx="4661700" cy="11556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1400"/>
              <a:buNone/>
              <a:defRPr sz="1600">
                <a:solidFill>
                  <a:schemeClr val="lt1"/>
                </a:solidFill>
              </a:defRPr>
            </a:lvl1pPr>
            <a:lvl2pPr lvl="1" algn="ctr" rtl="0">
              <a:lnSpc>
                <a:spcPct val="100000"/>
              </a:lnSpc>
              <a:spcBef>
                <a:spcPts val="0"/>
              </a:spcBef>
              <a:spcAft>
                <a:spcPts val="0"/>
              </a:spcAft>
              <a:buClr>
                <a:schemeClr val="lt1"/>
              </a:buClr>
              <a:buSzPts val="1800"/>
              <a:buNone/>
              <a:defRPr sz="1800">
                <a:solidFill>
                  <a:schemeClr val="lt1"/>
                </a:solidFill>
              </a:defRPr>
            </a:lvl2pPr>
            <a:lvl3pPr lvl="2" algn="ctr" rtl="0">
              <a:lnSpc>
                <a:spcPct val="100000"/>
              </a:lnSpc>
              <a:spcBef>
                <a:spcPts val="0"/>
              </a:spcBef>
              <a:spcAft>
                <a:spcPts val="0"/>
              </a:spcAft>
              <a:buClr>
                <a:schemeClr val="lt1"/>
              </a:buClr>
              <a:buSzPts val="1800"/>
              <a:buNone/>
              <a:defRPr sz="1800">
                <a:solidFill>
                  <a:schemeClr val="lt1"/>
                </a:solidFill>
              </a:defRPr>
            </a:lvl3pPr>
            <a:lvl4pPr lvl="3" algn="ctr" rtl="0">
              <a:lnSpc>
                <a:spcPct val="100000"/>
              </a:lnSpc>
              <a:spcBef>
                <a:spcPts val="0"/>
              </a:spcBef>
              <a:spcAft>
                <a:spcPts val="0"/>
              </a:spcAft>
              <a:buClr>
                <a:schemeClr val="lt1"/>
              </a:buClr>
              <a:buSzPts val="1800"/>
              <a:buNone/>
              <a:defRPr sz="1800">
                <a:solidFill>
                  <a:schemeClr val="lt1"/>
                </a:solidFill>
              </a:defRPr>
            </a:lvl4pPr>
            <a:lvl5pPr lvl="4" algn="ctr" rtl="0">
              <a:lnSpc>
                <a:spcPct val="100000"/>
              </a:lnSpc>
              <a:spcBef>
                <a:spcPts val="0"/>
              </a:spcBef>
              <a:spcAft>
                <a:spcPts val="0"/>
              </a:spcAft>
              <a:buClr>
                <a:schemeClr val="lt1"/>
              </a:buClr>
              <a:buSzPts val="1800"/>
              <a:buNone/>
              <a:defRPr sz="1800">
                <a:solidFill>
                  <a:schemeClr val="lt1"/>
                </a:solidFill>
              </a:defRPr>
            </a:lvl5pPr>
            <a:lvl6pPr lvl="5" algn="ctr" rtl="0">
              <a:lnSpc>
                <a:spcPct val="100000"/>
              </a:lnSpc>
              <a:spcBef>
                <a:spcPts val="0"/>
              </a:spcBef>
              <a:spcAft>
                <a:spcPts val="0"/>
              </a:spcAft>
              <a:buClr>
                <a:schemeClr val="lt1"/>
              </a:buClr>
              <a:buSzPts val="1800"/>
              <a:buNone/>
              <a:defRPr sz="1800">
                <a:solidFill>
                  <a:schemeClr val="lt1"/>
                </a:solidFill>
              </a:defRPr>
            </a:lvl6pPr>
            <a:lvl7pPr lvl="6" algn="ctr" rtl="0">
              <a:lnSpc>
                <a:spcPct val="100000"/>
              </a:lnSpc>
              <a:spcBef>
                <a:spcPts val="0"/>
              </a:spcBef>
              <a:spcAft>
                <a:spcPts val="0"/>
              </a:spcAft>
              <a:buClr>
                <a:schemeClr val="lt1"/>
              </a:buClr>
              <a:buSzPts val="1800"/>
              <a:buNone/>
              <a:defRPr sz="1800">
                <a:solidFill>
                  <a:schemeClr val="lt1"/>
                </a:solidFill>
              </a:defRPr>
            </a:lvl7pPr>
            <a:lvl8pPr lvl="7" algn="ctr" rtl="0">
              <a:lnSpc>
                <a:spcPct val="100000"/>
              </a:lnSpc>
              <a:spcBef>
                <a:spcPts val="0"/>
              </a:spcBef>
              <a:spcAft>
                <a:spcPts val="0"/>
              </a:spcAft>
              <a:buClr>
                <a:schemeClr val="lt1"/>
              </a:buClr>
              <a:buSzPts val="1800"/>
              <a:buNone/>
              <a:defRPr sz="1800">
                <a:solidFill>
                  <a:schemeClr val="lt1"/>
                </a:solidFill>
              </a:defRPr>
            </a:lvl8pPr>
            <a:lvl9pPr lvl="8" algn="ctr" rtl="0">
              <a:lnSpc>
                <a:spcPct val="100000"/>
              </a:lnSpc>
              <a:spcBef>
                <a:spcPts val="0"/>
              </a:spcBef>
              <a:spcAft>
                <a:spcPts val="0"/>
              </a:spcAft>
              <a:buClr>
                <a:schemeClr val="lt1"/>
              </a:buClr>
              <a:buSzPts val="1800"/>
              <a:buNone/>
              <a:defRPr sz="1800">
                <a:solidFill>
                  <a:schemeClr val="lt1"/>
                </a:solidFill>
              </a:defRPr>
            </a:lvl9pPr>
          </a:lstStyle>
          <a:p>
            <a:endParaRPr/>
          </a:p>
        </p:txBody>
      </p:sp>
      <p:sp>
        <p:nvSpPr>
          <p:cNvPr id="299" name="Google Shape;299;p36"/>
          <p:cNvSpPr txBox="1"/>
          <p:nvPr/>
        </p:nvSpPr>
        <p:spPr>
          <a:xfrm>
            <a:off x="2072100" y="4182850"/>
            <a:ext cx="4999800" cy="420600"/>
          </a:xfrm>
          <a:prstGeom prst="rect">
            <a:avLst/>
          </a:prstGeom>
          <a:noFill/>
          <a:ln>
            <a:noFill/>
          </a:ln>
        </p:spPr>
        <p:txBody>
          <a:bodyPr spcFirstLastPara="1" wrap="square" lIns="91425" tIns="0" rIns="0" bIns="0" anchor="b" anchorCtr="0">
            <a:noAutofit/>
          </a:bodyPr>
          <a:lstStyle/>
          <a:p>
            <a:pPr marL="0" lvl="0" indent="0" algn="ctr" rtl="0">
              <a:lnSpc>
                <a:spcPct val="100000"/>
              </a:lnSpc>
              <a:spcBef>
                <a:spcPts val="300"/>
              </a:spcBef>
              <a:spcAft>
                <a:spcPts val="0"/>
              </a:spcAft>
              <a:buNone/>
            </a:pPr>
            <a:r>
              <a:rPr lang="en" sz="1200">
                <a:solidFill>
                  <a:schemeClr val="lt1"/>
                </a:solidFill>
                <a:latin typeface="Karla"/>
                <a:ea typeface="Karla"/>
                <a:cs typeface="Karla"/>
                <a:sym typeface="Karla"/>
              </a:rPr>
              <a:t>CREDITS: This presentation template was created by </a:t>
            </a:r>
            <a:r>
              <a:rPr lang="en" sz="1200" b="1">
                <a:solidFill>
                  <a:schemeClr val="lt1"/>
                </a:solidFill>
                <a:uFill>
                  <a:noFill/>
                </a:uFill>
                <a:latin typeface="Karla"/>
                <a:ea typeface="Karla"/>
                <a:cs typeface="Karla"/>
                <a:sym typeface="Karla"/>
                <a:hlinkClick r:id="rId3">
                  <a:extLst>
                    <a:ext uri="{A12FA001-AC4F-418D-AE19-62706E023703}">
                      <ahyp:hlinkClr xmlns:ahyp="http://schemas.microsoft.com/office/drawing/2018/hyperlinkcolor" val="tx"/>
                    </a:ext>
                  </a:extLst>
                </a:hlinkClick>
              </a:rPr>
              <a:t>Slidesgo</a:t>
            </a:r>
            <a:r>
              <a:rPr lang="en" sz="1200">
                <a:solidFill>
                  <a:schemeClr val="lt1"/>
                </a:solidFill>
                <a:latin typeface="Karla"/>
                <a:ea typeface="Karla"/>
                <a:cs typeface="Karla"/>
                <a:sym typeface="Karla"/>
              </a:rPr>
              <a:t>, and includes icons by </a:t>
            </a:r>
            <a:r>
              <a:rPr lang="en" sz="1200" b="1">
                <a:solidFill>
                  <a:schemeClr val="lt1"/>
                </a:solidFill>
                <a:uFill>
                  <a:noFill/>
                </a:uFill>
                <a:latin typeface="Karla"/>
                <a:ea typeface="Karla"/>
                <a:cs typeface="Karla"/>
                <a:sym typeface="Karla"/>
                <a:hlinkClick r:id="rId4">
                  <a:extLst>
                    <a:ext uri="{A12FA001-AC4F-418D-AE19-62706E023703}">
                      <ahyp:hlinkClr xmlns:ahyp="http://schemas.microsoft.com/office/drawing/2018/hyperlinkcolor" val="tx"/>
                    </a:ext>
                  </a:extLst>
                </a:hlinkClick>
              </a:rPr>
              <a:t>Flaticon</a:t>
            </a:r>
            <a:r>
              <a:rPr lang="en" sz="1200">
                <a:solidFill>
                  <a:schemeClr val="lt1"/>
                </a:solidFill>
                <a:latin typeface="Karla"/>
                <a:ea typeface="Karla"/>
                <a:cs typeface="Karla"/>
                <a:sym typeface="Karla"/>
              </a:rPr>
              <a:t> and infographics &amp; images by </a:t>
            </a:r>
            <a:r>
              <a:rPr lang="en" sz="1200" b="1">
                <a:solidFill>
                  <a:schemeClr val="lt1"/>
                </a:solidFill>
                <a:uFill>
                  <a:noFill/>
                </a:uFill>
                <a:latin typeface="Karla"/>
                <a:ea typeface="Karla"/>
                <a:cs typeface="Karla"/>
                <a:sym typeface="Karla"/>
                <a:hlinkClick r:id="rId5">
                  <a:extLst>
                    <a:ext uri="{A12FA001-AC4F-418D-AE19-62706E023703}">
                      <ahyp:hlinkClr xmlns:ahyp="http://schemas.microsoft.com/office/drawing/2018/hyperlinkcolor" val="tx"/>
                    </a:ext>
                  </a:extLst>
                </a:hlinkClick>
              </a:rPr>
              <a:t>Freepik</a:t>
            </a:r>
            <a:endParaRPr sz="1200" b="1">
              <a:solidFill>
                <a:schemeClr val="lt1"/>
              </a:solidFill>
              <a:latin typeface="Karla"/>
              <a:ea typeface="Karla"/>
              <a:cs typeface="Karla"/>
              <a:sym typeface="Karla"/>
            </a:endParaRPr>
          </a:p>
        </p:txBody>
      </p:sp>
      <p:pic>
        <p:nvPicPr>
          <p:cNvPr id="300" name="Google Shape;300;p36"/>
          <p:cNvPicPr preferRelativeResize="0"/>
          <p:nvPr/>
        </p:nvPicPr>
        <p:blipFill rotWithShape="1">
          <a:blip r:embed="rId6">
            <a:alphaModFix amt="75000"/>
          </a:blip>
          <a:srcRect l="18320"/>
          <a:stretch/>
        </p:blipFill>
        <p:spPr>
          <a:xfrm rot="5400000">
            <a:off x="5077976" y="347474"/>
            <a:ext cx="5076823" cy="3848475"/>
          </a:xfrm>
          <a:prstGeom prst="rect">
            <a:avLst/>
          </a:prstGeom>
          <a:noFill/>
          <a:ln>
            <a:noFill/>
          </a:ln>
        </p:spPr>
      </p:pic>
      <p:pic>
        <p:nvPicPr>
          <p:cNvPr id="301" name="Google Shape;301;p36"/>
          <p:cNvPicPr preferRelativeResize="0"/>
          <p:nvPr/>
        </p:nvPicPr>
        <p:blipFill rotWithShape="1">
          <a:blip r:embed="rId6">
            <a:alphaModFix amt="75000"/>
          </a:blip>
          <a:srcRect l="14258" t="537"/>
          <a:stretch/>
        </p:blipFill>
        <p:spPr>
          <a:xfrm rot="-5399997">
            <a:off x="-1076912" y="756716"/>
            <a:ext cx="5372099" cy="3858670"/>
          </a:xfrm>
          <a:prstGeom prst="rect">
            <a:avLst/>
          </a:prstGeom>
          <a:noFill/>
          <a:ln>
            <a:noFill/>
          </a:ln>
        </p:spPr>
      </p:pic>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Background">
  <p:cSld name="CUSTOM_18">
    <p:spTree>
      <p:nvGrpSpPr>
        <p:cNvPr id="1" name="Shape 302"/>
        <p:cNvGrpSpPr/>
        <p:nvPr/>
      </p:nvGrpSpPr>
      <p:grpSpPr>
        <a:xfrm>
          <a:off x="0" y="0"/>
          <a:ext cx="0" cy="0"/>
          <a:chOff x="0" y="0"/>
          <a:chExt cx="0" cy="0"/>
        </a:xfrm>
      </p:grpSpPr>
      <p:pic>
        <p:nvPicPr>
          <p:cNvPr id="303" name="Google Shape;303;p37"/>
          <p:cNvPicPr preferRelativeResize="0"/>
          <p:nvPr/>
        </p:nvPicPr>
        <p:blipFill rotWithShape="1">
          <a:blip r:embed="rId2">
            <a:alphaModFix/>
          </a:blip>
          <a:srcRect t="1620" b="17753"/>
          <a:stretch/>
        </p:blipFill>
        <p:spPr>
          <a:xfrm>
            <a:off x="-181700" y="-257175"/>
            <a:ext cx="9649551" cy="5667373"/>
          </a:xfrm>
          <a:prstGeom prst="rect">
            <a:avLst/>
          </a:prstGeom>
          <a:noFill/>
          <a:ln>
            <a:noFill/>
          </a:ln>
        </p:spPr>
      </p:pic>
      <p:sp>
        <p:nvSpPr>
          <p:cNvPr id="304" name="Google Shape;304;p37"/>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37"/>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37"/>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07" name="Google Shape;307;p37"/>
          <p:cNvPicPr preferRelativeResize="0"/>
          <p:nvPr/>
        </p:nvPicPr>
        <p:blipFill rotWithShape="1">
          <a:blip r:embed="rId3">
            <a:alphaModFix amt="75000"/>
          </a:blip>
          <a:srcRect l="23664" t="13299"/>
          <a:stretch/>
        </p:blipFill>
        <p:spPr>
          <a:xfrm>
            <a:off x="9525" y="-156200"/>
            <a:ext cx="4171950" cy="2933699"/>
          </a:xfrm>
          <a:prstGeom prst="rect">
            <a:avLst/>
          </a:prstGeom>
          <a:noFill/>
          <a:ln>
            <a:noFill/>
          </a:ln>
        </p:spPr>
      </p:pic>
      <p:pic>
        <p:nvPicPr>
          <p:cNvPr id="308" name="Google Shape;308;p37"/>
          <p:cNvPicPr preferRelativeResize="0"/>
          <p:nvPr/>
        </p:nvPicPr>
        <p:blipFill rotWithShape="1">
          <a:blip r:embed="rId3">
            <a:alphaModFix amt="75000"/>
          </a:blip>
          <a:srcRect l="21334" t="3883"/>
          <a:stretch/>
        </p:blipFill>
        <p:spPr>
          <a:xfrm rot="-10799995">
            <a:off x="5739700" y="2603702"/>
            <a:ext cx="3747200" cy="2835070"/>
          </a:xfrm>
          <a:prstGeom prst="rect">
            <a:avLst/>
          </a:prstGeom>
          <a:noFill/>
          <a:ln>
            <a:noFill/>
          </a:ln>
        </p:spPr>
      </p:pic>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Background 1">
  <p:cSld name="CUSTOM_18_1">
    <p:spTree>
      <p:nvGrpSpPr>
        <p:cNvPr id="1" name="Shape 309"/>
        <p:cNvGrpSpPr/>
        <p:nvPr/>
      </p:nvGrpSpPr>
      <p:grpSpPr>
        <a:xfrm>
          <a:off x="0" y="0"/>
          <a:ext cx="0" cy="0"/>
          <a:chOff x="0" y="0"/>
          <a:chExt cx="0" cy="0"/>
        </a:xfrm>
      </p:grpSpPr>
      <p:pic>
        <p:nvPicPr>
          <p:cNvPr id="310" name="Google Shape;310;p38"/>
          <p:cNvPicPr preferRelativeResize="0"/>
          <p:nvPr/>
        </p:nvPicPr>
        <p:blipFill rotWithShape="1">
          <a:blip r:embed="rId2">
            <a:alphaModFix/>
          </a:blip>
          <a:srcRect t="1620" b="17753"/>
          <a:stretch/>
        </p:blipFill>
        <p:spPr>
          <a:xfrm>
            <a:off x="-181700" y="-257175"/>
            <a:ext cx="9649551" cy="5667373"/>
          </a:xfrm>
          <a:prstGeom prst="rect">
            <a:avLst/>
          </a:prstGeom>
          <a:noFill/>
          <a:ln>
            <a:noFill/>
          </a:ln>
        </p:spPr>
      </p:pic>
      <p:sp>
        <p:nvSpPr>
          <p:cNvPr id="311" name="Google Shape;311;p38"/>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38"/>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38"/>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14" name="Google Shape;314;p38"/>
          <p:cNvPicPr preferRelativeResize="0"/>
          <p:nvPr/>
        </p:nvPicPr>
        <p:blipFill rotWithShape="1">
          <a:blip r:embed="rId3">
            <a:alphaModFix amt="75000"/>
          </a:blip>
          <a:srcRect l="20356"/>
          <a:stretch/>
        </p:blipFill>
        <p:spPr>
          <a:xfrm rot="5400000">
            <a:off x="4631025" y="510125"/>
            <a:ext cx="5524500" cy="4294700"/>
          </a:xfrm>
          <a:prstGeom prst="rect">
            <a:avLst/>
          </a:prstGeom>
          <a:noFill/>
          <a:ln>
            <a:noFill/>
          </a:ln>
        </p:spPr>
      </p:pic>
      <p:pic>
        <p:nvPicPr>
          <p:cNvPr id="315" name="Google Shape;315;p38"/>
          <p:cNvPicPr preferRelativeResize="0"/>
          <p:nvPr/>
        </p:nvPicPr>
        <p:blipFill rotWithShape="1">
          <a:blip r:embed="rId3">
            <a:alphaModFix amt="75000"/>
          </a:blip>
          <a:srcRect l="16645" t="537"/>
          <a:stretch/>
        </p:blipFill>
        <p:spPr>
          <a:xfrm rot="-5399997">
            <a:off x="-1058539" y="294014"/>
            <a:ext cx="5654502" cy="4177819"/>
          </a:xfrm>
          <a:prstGeom prst="rect">
            <a:avLst/>
          </a:prstGeom>
          <a:noFill/>
          <a:ln>
            <a:noFill/>
          </a:ln>
        </p:spPr>
      </p:pic>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319"/>
        <p:cNvGrpSpPr/>
        <p:nvPr/>
      </p:nvGrpSpPr>
      <p:grpSpPr>
        <a:xfrm>
          <a:off x="0" y="0"/>
          <a:ext cx="0" cy="0"/>
          <a:chOff x="0" y="0"/>
          <a:chExt cx="0" cy="0"/>
        </a:xfrm>
      </p:grpSpPr>
      <p:pic>
        <p:nvPicPr>
          <p:cNvPr id="320" name="Google Shape;320;p40"/>
          <p:cNvPicPr preferRelativeResize="0"/>
          <p:nvPr/>
        </p:nvPicPr>
        <p:blipFill rotWithShape="1">
          <a:blip r:embed="rId2">
            <a:alphaModFix/>
          </a:blip>
          <a:srcRect t="1620" b="17753"/>
          <a:stretch/>
        </p:blipFill>
        <p:spPr>
          <a:xfrm>
            <a:off x="-181700" y="-257175"/>
            <a:ext cx="9649551" cy="5667373"/>
          </a:xfrm>
          <a:prstGeom prst="rect">
            <a:avLst/>
          </a:prstGeom>
          <a:noFill/>
          <a:ln>
            <a:noFill/>
          </a:ln>
        </p:spPr>
      </p:pic>
      <p:sp>
        <p:nvSpPr>
          <p:cNvPr id="321" name="Google Shape;321;p40"/>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40"/>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40"/>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40"/>
          <p:cNvSpPr txBox="1">
            <a:spLocks noGrp="1"/>
          </p:cNvSpPr>
          <p:nvPr>
            <p:ph type="ctrTitle"/>
          </p:nvPr>
        </p:nvSpPr>
        <p:spPr>
          <a:xfrm>
            <a:off x="1625850" y="1317528"/>
            <a:ext cx="5892300" cy="2358300"/>
          </a:xfrm>
          <a:prstGeom prst="rect">
            <a:avLst/>
          </a:prstGeom>
          <a:noFill/>
        </p:spPr>
        <p:txBody>
          <a:bodyPr spcFirstLastPara="1" wrap="square" lIns="91425" tIns="91425" rIns="91425" bIns="91425" anchor="ctr" anchorCtr="0">
            <a:noAutofit/>
          </a:bodyPr>
          <a:lstStyle>
            <a:lvl1pPr lvl="0" algn="ctr" rtl="0">
              <a:lnSpc>
                <a:spcPct val="90000"/>
              </a:lnSpc>
              <a:spcBef>
                <a:spcPts val="0"/>
              </a:spcBef>
              <a:spcAft>
                <a:spcPts val="0"/>
              </a:spcAft>
              <a:buSzPts val="5200"/>
              <a:buNone/>
              <a:defRPr sz="4500">
                <a:latin typeface="Audiowide"/>
                <a:ea typeface="Audiowide"/>
                <a:cs typeface="Audiowide"/>
                <a:sym typeface="Audiowide"/>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325" name="Google Shape;325;p40"/>
          <p:cNvSpPr txBox="1">
            <a:spLocks noGrp="1"/>
          </p:cNvSpPr>
          <p:nvPr>
            <p:ph type="subTitle" idx="1"/>
          </p:nvPr>
        </p:nvSpPr>
        <p:spPr>
          <a:xfrm>
            <a:off x="1625850" y="3778500"/>
            <a:ext cx="5892300" cy="473700"/>
          </a:xfrm>
          <a:prstGeom prst="rect">
            <a:avLst/>
          </a:prstGeom>
          <a:noFill/>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solidFill>
                  <a:schemeClr val="lt1"/>
                </a:solidFill>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pic>
        <p:nvPicPr>
          <p:cNvPr id="326" name="Google Shape;326;p40"/>
          <p:cNvPicPr preferRelativeResize="0"/>
          <p:nvPr/>
        </p:nvPicPr>
        <p:blipFill>
          <a:blip r:embed="rId3">
            <a:alphaModFix amt="75000"/>
          </a:blip>
          <a:stretch>
            <a:fillRect/>
          </a:stretch>
        </p:blipFill>
        <p:spPr>
          <a:xfrm>
            <a:off x="-1011050" y="-447675"/>
            <a:ext cx="5892301" cy="3648150"/>
          </a:xfrm>
          <a:prstGeom prst="rect">
            <a:avLst/>
          </a:prstGeom>
          <a:noFill/>
          <a:ln>
            <a:noFill/>
          </a:ln>
        </p:spPr>
      </p:pic>
      <p:pic>
        <p:nvPicPr>
          <p:cNvPr id="327" name="Google Shape;327;p40"/>
          <p:cNvPicPr preferRelativeResize="0"/>
          <p:nvPr/>
        </p:nvPicPr>
        <p:blipFill>
          <a:blip r:embed="rId3">
            <a:alphaModFix amt="75000"/>
          </a:blip>
          <a:stretch>
            <a:fillRect/>
          </a:stretch>
        </p:blipFill>
        <p:spPr>
          <a:xfrm rot="10800000">
            <a:off x="4261050" y="1962150"/>
            <a:ext cx="5892301" cy="3648150"/>
          </a:xfrm>
          <a:prstGeom prst="rect">
            <a:avLst/>
          </a:prstGeom>
          <a:noFill/>
          <a:ln>
            <a:noFill/>
          </a:ln>
        </p:spPr>
      </p:pic>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28"/>
        <p:cNvGrpSpPr/>
        <p:nvPr/>
      </p:nvGrpSpPr>
      <p:grpSpPr>
        <a:xfrm>
          <a:off x="0" y="0"/>
          <a:ext cx="0" cy="0"/>
          <a:chOff x="0" y="0"/>
          <a:chExt cx="0" cy="0"/>
        </a:xfrm>
      </p:grpSpPr>
      <p:pic>
        <p:nvPicPr>
          <p:cNvPr id="329" name="Google Shape;329;p41"/>
          <p:cNvPicPr preferRelativeResize="0"/>
          <p:nvPr/>
        </p:nvPicPr>
        <p:blipFill rotWithShape="1">
          <a:blip r:embed="rId2">
            <a:alphaModFix/>
          </a:blip>
          <a:srcRect t="1620" b="17753"/>
          <a:stretch/>
        </p:blipFill>
        <p:spPr>
          <a:xfrm>
            <a:off x="-181700" y="-257175"/>
            <a:ext cx="9649551" cy="5667373"/>
          </a:xfrm>
          <a:prstGeom prst="rect">
            <a:avLst/>
          </a:prstGeom>
          <a:noFill/>
          <a:ln>
            <a:noFill/>
          </a:ln>
        </p:spPr>
      </p:pic>
      <p:sp>
        <p:nvSpPr>
          <p:cNvPr id="330" name="Google Shape;330;p41"/>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41"/>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41"/>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41"/>
          <p:cNvSpPr txBox="1">
            <a:spLocks noGrp="1"/>
          </p:cNvSpPr>
          <p:nvPr>
            <p:ph type="title"/>
          </p:nvPr>
        </p:nvSpPr>
        <p:spPr>
          <a:xfrm>
            <a:off x="4491888" y="1682463"/>
            <a:ext cx="3312300" cy="1113000"/>
          </a:xfrm>
          <a:prstGeom prst="rect">
            <a:avLst/>
          </a:prstGeom>
        </p:spPr>
        <p:txBody>
          <a:bodyPr spcFirstLastPara="1" wrap="square" lIns="91425" tIns="91425" rIns="91425" bIns="91425" anchor="b" anchorCtr="0">
            <a:noAutofit/>
          </a:bodyPr>
          <a:lstStyle>
            <a:lvl1pPr lvl="0" rtl="0">
              <a:spcBef>
                <a:spcPts val="0"/>
              </a:spcBef>
              <a:spcAft>
                <a:spcPts val="0"/>
              </a:spcAft>
              <a:buSzPts val="3600"/>
              <a:buNone/>
              <a:defRPr sz="3700">
                <a:solidFill>
                  <a:schemeClr val="accent1"/>
                </a:solidFill>
              </a:defRPr>
            </a:lvl1pPr>
            <a:lvl2pPr lvl="1" algn="ctr" rtl="0">
              <a:spcBef>
                <a:spcPts val="0"/>
              </a:spcBef>
              <a:spcAft>
                <a:spcPts val="0"/>
              </a:spcAft>
              <a:buClr>
                <a:schemeClr val="lt1"/>
              </a:buClr>
              <a:buSzPts val="3600"/>
              <a:buNone/>
              <a:defRPr sz="3600">
                <a:solidFill>
                  <a:schemeClr val="lt1"/>
                </a:solidFill>
              </a:defRPr>
            </a:lvl2pPr>
            <a:lvl3pPr lvl="2" algn="ctr" rtl="0">
              <a:spcBef>
                <a:spcPts val="0"/>
              </a:spcBef>
              <a:spcAft>
                <a:spcPts val="0"/>
              </a:spcAft>
              <a:buClr>
                <a:schemeClr val="lt1"/>
              </a:buClr>
              <a:buSzPts val="3600"/>
              <a:buNone/>
              <a:defRPr sz="3600">
                <a:solidFill>
                  <a:schemeClr val="lt1"/>
                </a:solidFill>
              </a:defRPr>
            </a:lvl3pPr>
            <a:lvl4pPr lvl="3" algn="ctr" rtl="0">
              <a:spcBef>
                <a:spcPts val="0"/>
              </a:spcBef>
              <a:spcAft>
                <a:spcPts val="0"/>
              </a:spcAft>
              <a:buClr>
                <a:schemeClr val="lt1"/>
              </a:buClr>
              <a:buSzPts val="3600"/>
              <a:buNone/>
              <a:defRPr sz="3600">
                <a:solidFill>
                  <a:schemeClr val="lt1"/>
                </a:solidFill>
              </a:defRPr>
            </a:lvl4pPr>
            <a:lvl5pPr lvl="4" algn="ctr" rtl="0">
              <a:spcBef>
                <a:spcPts val="0"/>
              </a:spcBef>
              <a:spcAft>
                <a:spcPts val="0"/>
              </a:spcAft>
              <a:buClr>
                <a:schemeClr val="lt1"/>
              </a:buClr>
              <a:buSzPts val="3600"/>
              <a:buNone/>
              <a:defRPr sz="3600">
                <a:solidFill>
                  <a:schemeClr val="lt1"/>
                </a:solidFill>
              </a:defRPr>
            </a:lvl5pPr>
            <a:lvl6pPr lvl="5" algn="ctr" rtl="0">
              <a:spcBef>
                <a:spcPts val="0"/>
              </a:spcBef>
              <a:spcAft>
                <a:spcPts val="0"/>
              </a:spcAft>
              <a:buClr>
                <a:schemeClr val="lt1"/>
              </a:buClr>
              <a:buSzPts val="3600"/>
              <a:buNone/>
              <a:defRPr sz="3600">
                <a:solidFill>
                  <a:schemeClr val="lt1"/>
                </a:solidFill>
              </a:defRPr>
            </a:lvl6pPr>
            <a:lvl7pPr lvl="6" algn="ctr" rtl="0">
              <a:spcBef>
                <a:spcPts val="0"/>
              </a:spcBef>
              <a:spcAft>
                <a:spcPts val="0"/>
              </a:spcAft>
              <a:buClr>
                <a:schemeClr val="lt1"/>
              </a:buClr>
              <a:buSzPts val="3600"/>
              <a:buNone/>
              <a:defRPr sz="3600">
                <a:solidFill>
                  <a:schemeClr val="lt1"/>
                </a:solidFill>
              </a:defRPr>
            </a:lvl7pPr>
            <a:lvl8pPr lvl="7" algn="ctr" rtl="0">
              <a:spcBef>
                <a:spcPts val="0"/>
              </a:spcBef>
              <a:spcAft>
                <a:spcPts val="0"/>
              </a:spcAft>
              <a:buClr>
                <a:schemeClr val="lt1"/>
              </a:buClr>
              <a:buSzPts val="3600"/>
              <a:buNone/>
              <a:defRPr sz="3600">
                <a:solidFill>
                  <a:schemeClr val="lt1"/>
                </a:solidFill>
              </a:defRPr>
            </a:lvl8pPr>
            <a:lvl9pPr lvl="8" algn="ctr" rtl="0">
              <a:spcBef>
                <a:spcPts val="0"/>
              </a:spcBef>
              <a:spcAft>
                <a:spcPts val="0"/>
              </a:spcAft>
              <a:buClr>
                <a:schemeClr val="lt1"/>
              </a:buClr>
              <a:buSzPts val="3600"/>
              <a:buNone/>
              <a:defRPr sz="3600">
                <a:solidFill>
                  <a:schemeClr val="lt1"/>
                </a:solidFill>
              </a:defRPr>
            </a:lvl9pPr>
          </a:lstStyle>
          <a:p>
            <a:endParaRPr/>
          </a:p>
        </p:txBody>
      </p:sp>
      <p:sp>
        <p:nvSpPr>
          <p:cNvPr id="334" name="Google Shape;334;p41"/>
          <p:cNvSpPr txBox="1">
            <a:spLocks noGrp="1"/>
          </p:cNvSpPr>
          <p:nvPr>
            <p:ph type="subTitle" idx="1"/>
          </p:nvPr>
        </p:nvSpPr>
        <p:spPr>
          <a:xfrm>
            <a:off x="4491888" y="2851113"/>
            <a:ext cx="3312300" cy="609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400"/>
              <a:buNone/>
              <a:defRPr sz="1600">
                <a:solidFill>
                  <a:schemeClr val="lt1"/>
                </a:solidFill>
              </a:defRPr>
            </a:lvl1pPr>
            <a:lvl2pPr lvl="1" algn="ctr" rtl="0">
              <a:lnSpc>
                <a:spcPct val="100000"/>
              </a:lnSpc>
              <a:spcBef>
                <a:spcPts val="0"/>
              </a:spcBef>
              <a:spcAft>
                <a:spcPts val="0"/>
              </a:spcAft>
              <a:buClr>
                <a:schemeClr val="lt1"/>
              </a:buClr>
              <a:buSzPts val="1400"/>
              <a:buNone/>
              <a:defRPr>
                <a:solidFill>
                  <a:schemeClr val="lt1"/>
                </a:solidFill>
              </a:defRPr>
            </a:lvl2pPr>
            <a:lvl3pPr lvl="2" algn="ctr" rtl="0">
              <a:lnSpc>
                <a:spcPct val="100000"/>
              </a:lnSpc>
              <a:spcBef>
                <a:spcPts val="0"/>
              </a:spcBef>
              <a:spcAft>
                <a:spcPts val="0"/>
              </a:spcAft>
              <a:buClr>
                <a:schemeClr val="lt1"/>
              </a:buClr>
              <a:buSzPts val="1400"/>
              <a:buNone/>
              <a:defRPr>
                <a:solidFill>
                  <a:schemeClr val="lt1"/>
                </a:solidFill>
              </a:defRPr>
            </a:lvl3pPr>
            <a:lvl4pPr lvl="3" algn="ctr" rtl="0">
              <a:lnSpc>
                <a:spcPct val="100000"/>
              </a:lnSpc>
              <a:spcBef>
                <a:spcPts val="0"/>
              </a:spcBef>
              <a:spcAft>
                <a:spcPts val="0"/>
              </a:spcAft>
              <a:buClr>
                <a:schemeClr val="lt1"/>
              </a:buClr>
              <a:buSzPts val="1400"/>
              <a:buNone/>
              <a:defRPr>
                <a:solidFill>
                  <a:schemeClr val="lt1"/>
                </a:solidFill>
              </a:defRPr>
            </a:lvl4pPr>
            <a:lvl5pPr lvl="4" algn="ctr" rtl="0">
              <a:lnSpc>
                <a:spcPct val="100000"/>
              </a:lnSpc>
              <a:spcBef>
                <a:spcPts val="0"/>
              </a:spcBef>
              <a:spcAft>
                <a:spcPts val="0"/>
              </a:spcAft>
              <a:buClr>
                <a:schemeClr val="lt1"/>
              </a:buClr>
              <a:buSzPts val="1400"/>
              <a:buNone/>
              <a:defRPr>
                <a:solidFill>
                  <a:schemeClr val="lt1"/>
                </a:solidFill>
              </a:defRPr>
            </a:lvl5pPr>
            <a:lvl6pPr lvl="5" algn="ctr" rtl="0">
              <a:lnSpc>
                <a:spcPct val="100000"/>
              </a:lnSpc>
              <a:spcBef>
                <a:spcPts val="0"/>
              </a:spcBef>
              <a:spcAft>
                <a:spcPts val="0"/>
              </a:spcAft>
              <a:buClr>
                <a:schemeClr val="lt1"/>
              </a:buClr>
              <a:buSzPts val="1400"/>
              <a:buNone/>
              <a:defRPr>
                <a:solidFill>
                  <a:schemeClr val="lt1"/>
                </a:solidFill>
              </a:defRPr>
            </a:lvl6pPr>
            <a:lvl7pPr lvl="6" algn="ctr" rtl="0">
              <a:lnSpc>
                <a:spcPct val="100000"/>
              </a:lnSpc>
              <a:spcBef>
                <a:spcPts val="0"/>
              </a:spcBef>
              <a:spcAft>
                <a:spcPts val="0"/>
              </a:spcAft>
              <a:buClr>
                <a:schemeClr val="lt1"/>
              </a:buClr>
              <a:buSzPts val="1400"/>
              <a:buNone/>
              <a:defRPr>
                <a:solidFill>
                  <a:schemeClr val="lt1"/>
                </a:solidFill>
              </a:defRPr>
            </a:lvl7pPr>
            <a:lvl8pPr lvl="7" algn="ctr" rtl="0">
              <a:lnSpc>
                <a:spcPct val="100000"/>
              </a:lnSpc>
              <a:spcBef>
                <a:spcPts val="0"/>
              </a:spcBef>
              <a:spcAft>
                <a:spcPts val="0"/>
              </a:spcAft>
              <a:buClr>
                <a:schemeClr val="lt1"/>
              </a:buClr>
              <a:buSzPts val="1400"/>
              <a:buNone/>
              <a:defRPr>
                <a:solidFill>
                  <a:schemeClr val="lt1"/>
                </a:solidFill>
              </a:defRPr>
            </a:lvl8pPr>
            <a:lvl9pPr lvl="8" algn="ctr" rtl="0">
              <a:lnSpc>
                <a:spcPct val="100000"/>
              </a:lnSpc>
              <a:spcBef>
                <a:spcPts val="0"/>
              </a:spcBef>
              <a:spcAft>
                <a:spcPts val="0"/>
              </a:spcAft>
              <a:buClr>
                <a:schemeClr val="lt1"/>
              </a:buClr>
              <a:buSzPts val="1400"/>
              <a:buNone/>
              <a:defRPr>
                <a:solidFill>
                  <a:schemeClr val="lt1"/>
                </a:solidFill>
              </a:defRPr>
            </a:lvl9pPr>
          </a:lstStyle>
          <a:p>
            <a:endParaRPr/>
          </a:p>
        </p:txBody>
      </p:sp>
      <p:sp>
        <p:nvSpPr>
          <p:cNvPr id="335" name="Google Shape;335;p41"/>
          <p:cNvSpPr txBox="1">
            <a:spLocks noGrp="1"/>
          </p:cNvSpPr>
          <p:nvPr>
            <p:ph type="title" idx="2" hasCustomPrompt="1"/>
          </p:nvPr>
        </p:nvSpPr>
        <p:spPr>
          <a:xfrm>
            <a:off x="1931113" y="1872250"/>
            <a:ext cx="1728900" cy="11886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6000"/>
              <a:buNone/>
              <a:defRPr sz="82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pic>
        <p:nvPicPr>
          <p:cNvPr id="336" name="Google Shape;336;p41"/>
          <p:cNvPicPr preferRelativeResize="0"/>
          <p:nvPr/>
        </p:nvPicPr>
        <p:blipFill>
          <a:blip r:embed="rId3">
            <a:alphaModFix amt="75000"/>
          </a:blip>
          <a:stretch>
            <a:fillRect/>
          </a:stretch>
        </p:blipFill>
        <p:spPr>
          <a:xfrm>
            <a:off x="-1015800" y="-419100"/>
            <a:ext cx="6190054" cy="3832501"/>
          </a:xfrm>
          <a:prstGeom prst="rect">
            <a:avLst/>
          </a:prstGeom>
          <a:noFill/>
          <a:ln>
            <a:noFill/>
          </a:ln>
        </p:spPr>
      </p:pic>
      <p:pic>
        <p:nvPicPr>
          <p:cNvPr id="337" name="Google Shape;337;p41"/>
          <p:cNvPicPr preferRelativeResize="0"/>
          <p:nvPr/>
        </p:nvPicPr>
        <p:blipFill>
          <a:blip r:embed="rId3">
            <a:alphaModFix amt="75000"/>
          </a:blip>
          <a:stretch>
            <a:fillRect/>
          </a:stretch>
        </p:blipFill>
        <p:spPr>
          <a:xfrm rot="10800000">
            <a:off x="4352926" y="1967775"/>
            <a:ext cx="5790899" cy="3585375"/>
          </a:xfrm>
          <a:prstGeom prst="rect">
            <a:avLst/>
          </a:prstGeom>
          <a:noFill/>
          <a:ln>
            <a:noFill/>
          </a:ln>
        </p:spPr>
      </p:pic>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338"/>
        <p:cNvGrpSpPr/>
        <p:nvPr/>
      </p:nvGrpSpPr>
      <p:grpSpPr>
        <a:xfrm>
          <a:off x="0" y="0"/>
          <a:ext cx="0" cy="0"/>
          <a:chOff x="0" y="0"/>
          <a:chExt cx="0" cy="0"/>
        </a:xfrm>
      </p:grpSpPr>
      <p:pic>
        <p:nvPicPr>
          <p:cNvPr id="339" name="Google Shape;339;p42"/>
          <p:cNvPicPr preferRelativeResize="0"/>
          <p:nvPr/>
        </p:nvPicPr>
        <p:blipFill rotWithShape="1">
          <a:blip r:embed="rId2">
            <a:alphaModFix/>
          </a:blip>
          <a:srcRect t="1620" b="17753"/>
          <a:stretch/>
        </p:blipFill>
        <p:spPr>
          <a:xfrm>
            <a:off x="-181700" y="-257175"/>
            <a:ext cx="9649551" cy="5667373"/>
          </a:xfrm>
          <a:prstGeom prst="rect">
            <a:avLst/>
          </a:prstGeom>
          <a:noFill/>
          <a:ln>
            <a:noFill/>
          </a:ln>
        </p:spPr>
      </p:pic>
      <p:sp>
        <p:nvSpPr>
          <p:cNvPr id="340" name="Google Shape;340;p42"/>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42"/>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42"/>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42"/>
          <p:cNvSpPr txBox="1">
            <a:spLocks noGrp="1"/>
          </p:cNvSpPr>
          <p:nvPr>
            <p:ph type="body" idx="1"/>
          </p:nvPr>
        </p:nvSpPr>
        <p:spPr>
          <a:xfrm>
            <a:off x="720000" y="1168463"/>
            <a:ext cx="7704000" cy="5727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AutoNum type="arabicPeriod"/>
              <a:defRPr sz="1200"/>
            </a:lvl1pPr>
            <a:lvl2pPr marL="914400" lvl="1" indent="-317500" rtl="0">
              <a:spcBef>
                <a:spcPts val="0"/>
              </a:spcBef>
              <a:spcAft>
                <a:spcPts val="0"/>
              </a:spcAft>
              <a:buSzPts val="1400"/>
              <a:buAutoNum type="alphaLcPeriod"/>
              <a:defRPr/>
            </a:lvl2pPr>
            <a:lvl3pPr marL="1371600" lvl="2" indent="-317500" rtl="0">
              <a:spcBef>
                <a:spcPts val="0"/>
              </a:spcBef>
              <a:spcAft>
                <a:spcPts val="0"/>
              </a:spcAft>
              <a:buSzPts val="1400"/>
              <a:buAutoNum type="romanLcPeriod"/>
              <a:defRPr/>
            </a:lvl3pPr>
            <a:lvl4pPr marL="1828800" lvl="3" indent="-317500" rtl="0">
              <a:spcBef>
                <a:spcPts val="0"/>
              </a:spcBef>
              <a:spcAft>
                <a:spcPts val="0"/>
              </a:spcAft>
              <a:buSzPts val="1400"/>
              <a:buAutoNum type="arabicPeriod"/>
              <a:defRPr/>
            </a:lvl4pPr>
            <a:lvl5pPr marL="2286000" lvl="4" indent="-317500" rtl="0">
              <a:spcBef>
                <a:spcPts val="0"/>
              </a:spcBef>
              <a:spcAft>
                <a:spcPts val="0"/>
              </a:spcAft>
              <a:buSzPts val="1400"/>
              <a:buAutoNum type="alphaLcPeriod"/>
              <a:defRPr/>
            </a:lvl5pPr>
            <a:lvl6pPr marL="2743200" lvl="5" indent="-317500" rtl="0">
              <a:spcBef>
                <a:spcPts val="0"/>
              </a:spcBef>
              <a:spcAft>
                <a:spcPts val="0"/>
              </a:spcAft>
              <a:buSzPts val="1400"/>
              <a:buAutoNum type="romanLcPeriod"/>
              <a:defRPr/>
            </a:lvl6pPr>
            <a:lvl7pPr marL="3200400" lvl="6" indent="-317500" rtl="0">
              <a:spcBef>
                <a:spcPts val="0"/>
              </a:spcBef>
              <a:spcAft>
                <a:spcPts val="0"/>
              </a:spcAft>
              <a:buSzPts val="1400"/>
              <a:buAutoNum type="arabicPeriod"/>
              <a:defRPr/>
            </a:lvl7pPr>
            <a:lvl8pPr marL="3657600" lvl="7" indent="-317500" rtl="0">
              <a:spcBef>
                <a:spcPts val="0"/>
              </a:spcBef>
              <a:spcAft>
                <a:spcPts val="0"/>
              </a:spcAft>
              <a:buSzPts val="1400"/>
              <a:buAutoNum type="alphaLcPeriod"/>
              <a:defRPr/>
            </a:lvl8pPr>
            <a:lvl9pPr marL="4114800" lvl="8" indent="-317500" rtl="0">
              <a:spcBef>
                <a:spcPts val="0"/>
              </a:spcBef>
              <a:spcAft>
                <a:spcPts val="0"/>
              </a:spcAft>
              <a:buSzPts val="1400"/>
              <a:buAutoNum type="romanLcPeriod"/>
              <a:defRPr/>
            </a:lvl9pPr>
          </a:lstStyle>
          <a:p>
            <a:endParaRPr/>
          </a:p>
        </p:txBody>
      </p:sp>
      <p:pic>
        <p:nvPicPr>
          <p:cNvPr id="344" name="Google Shape;344;p42"/>
          <p:cNvPicPr preferRelativeResize="0"/>
          <p:nvPr/>
        </p:nvPicPr>
        <p:blipFill>
          <a:blip r:embed="rId3">
            <a:alphaModFix amt="75000"/>
          </a:blip>
          <a:stretch>
            <a:fillRect/>
          </a:stretch>
        </p:blipFill>
        <p:spPr>
          <a:xfrm>
            <a:off x="-825300" y="-371475"/>
            <a:ext cx="4857272" cy="3007325"/>
          </a:xfrm>
          <a:prstGeom prst="rect">
            <a:avLst/>
          </a:prstGeom>
          <a:noFill/>
          <a:ln>
            <a:noFill/>
          </a:ln>
        </p:spPr>
      </p:pic>
      <p:pic>
        <p:nvPicPr>
          <p:cNvPr id="345" name="Google Shape;345;p42"/>
          <p:cNvPicPr preferRelativeResize="0"/>
          <p:nvPr/>
        </p:nvPicPr>
        <p:blipFill>
          <a:blip r:embed="rId3">
            <a:alphaModFix amt="75000"/>
          </a:blip>
          <a:stretch>
            <a:fillRect/>
          </a:stretch>
        </p:blipFill>
        <p:spPr>
          <a:xfrm rot="10800000">
            <a:off x="5048253" y="2398274"/>
            <a:ext cx="5095572" cy="3154876"/>
          </a:xfrm>
          <a:prstGeom prst="rect">
            <a:avLst/>
          </a:prstGeom>
          <a:noFill/>
          <a:ln>
            <a:noFill/>
          </a:ln>
        </p:spPr>
      </p:pic>
      <p:sp>
        <p:nvSpPr>
          <p:cNvPr id="346" name="Google Shape;346;p42"/>
          <p:cNvSpPr txBox="1">
            <a:spLocks noGrp="1"/>
          </p:cNvSpPr>
          <p:nvPr>
            <p:ph type="title"/>
          </p:nvPr>
        </p:nvSpPr>
        <p:spPr>
          <a:xfrm>
            <a:off x="718150" y="540000"/>
            <a:ext cx="77058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47"/>
        <p:cNvGrpSpPr/>
        <p:nvPr/>
      </p:nvGrpSpPr>
      <p:grpSpPr>
        <a:xfrm>
          <a:off x="0" y="0"/>
          <a:ext cx="0" cy="0"/>
          <a:chOff x="0" y="0"/>
          <a:chExt cx="0" cy="0"/>
        </a:xfrm>
      </p:grpSpPr>
      <p:pic>
        <p:nvPicPr>
          <p:cNvPr id="348" name="Google Shape;348;p43"/>
          <p:cNvPicPr preferRelativeResize="0"/>
          <p:nvPr/>
        </p:nvPicPr>
        <p:blipFill rotWithShape="1">
          <a:blip r:embed="rId2">
            <a:alphaModFix amt="75000"/>
          </a:blip>
          <a:srcRect l="17266" t="16652"/>
          <a:stretch/>
        </p:blipFill>
        <p:spPr>
          <a:xfrm rot="10800000">
            <a:off x="4688049" y="2278552"/>
            <a:ext cx="4684549" cy="2922100"/>
          </a:xfrm>
          <a:prstGeom prst="rect">
            <a:avLst/>
          </a:prstGeom>
          <a:noFill/>
          <a:ln>
            <a:noFill/>
          </a:ln>
        </p:spPr>
      </p:pic>
      <p:pic>
        <p:nvPicPr>
          <p:cNvPr id="349" name="Google Shape;349;p43"/>
          <p:cNvPicPr preferRelativeResize="0"/>
          <p:nvPr/>
        </p:nvPicPr>
        <p:blipFill rotWithShape="1">
          <a:blip r:embed="rId2">
            <a:alphaModFix amt="75000"/>
          </a:blip>
          <a:srcRect l="16618" t="14668"/>
          <a:stretch/>
        </p:blipFill>
        <p:spPr>
          <a:xfrm rot="4">
            <a:off x="-57150" y="-190497"/>
            <a:ext cx="4810127" cy="3047996"/>
          </a:xfrm>
          <a:prstGeom prst="rect">
            <a:avLst/>
          </a:prstGeom>
          <a:noFill/>
          <a:ln>
            <a:noFill/>
          </a:ln>
        </p:spPr>
      </p:pic>
      <p:pic>
        <p:nvPicPr>
          <p:cNvPr id="350" name="Google Shape;350;p43"/>
          <p:cNvPicPr preferRelativeResize="0"/>
          <p:nvPr/>
        </p:nvPicPr>
        <p:blipFill rotWithShape="1">
          <a:blip r:embed="rId3">
            <a:alphaModFix/>
          </a:blip>
          <a:srcRect t="1620" b="17753"/>
          <a:stretch/>
        </p:blipFill>
        <p:spPr>
          <a:xfrm>
            <a:off x="-181700" y="-257175"/>
            <a:ext cx="9649551" cy="5667373"/>
          </a:xfrm>
          <a:prstGeom prst="rect">
            <a:avLst/>
          </a:prstGeom>
          <a:noFill/>
          <a:ln>
            <a:noFill/>
          </a:ln>
        </p:spPr>
      </p:pic>
      <p:sp>
        <p:nvSpPr>
          <p:cNvPr id="351" name="Google Shape;351;p43"/>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43"/>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43"/>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43"/>
          <p:cNvSpPr txBox="1">
            <a:spLocks noGrp="1"/>
          </p:cNvSpPr>
          <p:nvPr>
            <p:ph type="title"/>
          </p:nvPr>
        </p:nvSpPr>
        <p:spPr>
          <a:xfrm>
            <a:off x="720000" y="540000"/>
            <a:ext cx="77043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55" name="Google Shape;355;p43"/>
          <p:cNvSpPr txBox="1">
            <a:spLocks noGrp="1"/>
          </p:cNvSpPr>
          <p:nvPr>
            <p:ph type="subTitle" idx="1"/>
          </p:nvPr>
        </p:nvSpPr>
        <p:spPr>
          <a:xfrm>
            <a:off x="1605775" y="3703499"/>
            <a:ext cx="2846700" cy="78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56" name="Google Shape;356;p43"/>
          <p:cNvSpPr txBox="1">
            <a:spLocks noGrp="1"/>
          </p:cNvSpPr>
          <p:nvPr>
            <p:ph type="subTitle" idx="2"/>
          </p:nvPr>
        </p:nvSpPr>
        <p:spPr>
          <a:xfrm>
            <a:off x="4688050" y="3703499"/>
            <a:ext cx="2846700" cy="78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57" name="Google Shape;357;p43"/>
          <p:cNvSpPr txBox="1">
            <a:spLocks noGrp="1"/>
          </p:cNvSpPr>
          <p:nvPr>
            <p:ph type="subTitle" idx="3"/>
          </p:nvPr>
        </p:nvSpPr>
        <p:spPr>
          <a:xfrm>
            <a:off x="1605779" y="3328943"/>
            <a:ext cx="2846700" cy="4572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000"/>
              <a:buNone/>
              <a:defRPr sz="2000">
                <a:solidFill>
                  <a:schemeClr val="accent1"/>
                </a:solidFill>
                <a:latin typeface="Audiowide"/>
                <a:ea typeface="Audiowide"/>
                <a:cs typeface="Audiowide"/>
                <a:sym typeface="Audiowide"/>
              </a:defRPr>
            </a:lvl1pPr>
            <a:lvl2pPr lvl="1" algn="ctr" rtl="0">
              <a:lnSpc>
                <a:spcPct val="100000"/>
              </a:lnSpc>
              <a:spcBef>
                <a:spcPts val="0"/>
              </a:spcBef>
              <a:spcAft>
                <a:spcPts val="0"/>
              </a:spcAft>
              <a:buSzPts val="2000"/>
              <a:buNone/>
              <a:defRPr sz="2000"/>
            </a:lvl2pPr>
            <a:lvl3pPr lvl="2" algn="ctr" rtl="0">
              <a:lnSpc>
                <a:spcPct val="100000"/>
              </a:lnSpc>
              <a:spcBef>
                <a:spcPts val="0"/>
              </a:spcBef>
              <a:spcAft>
                <a:spcPts val="0"/>
              </a:spcAft>
              <a:buSzPts val="2000"/>
              <a:buNone/>
              <a:defRPr sz="2000"/>
            </a:lvl3pPr>
            <a:lvl4pPr lvl="3" algn="ctr" rtl="0">
              <a:lnSpc>
                <a:spcPct val="100000"/>
              </a:lnSpc>
              <a:spcBef>
                <a:spcPts val="0"/>
              </a:spcBef>
              <a:spcAft>
                <a:spcPts val="0"/>
              </a:spcAft>
              <a:buSzPts val="2000"/>
              <a:buNone/>
              <a:defRPr sz="2000"/>
            </a:lvl4pPr>
            <a:lvl5pPr lvl="4" algn="ctr" rtl="0">
              <a:lnSpc>
                <a:spcPct val="100000"/>
              </a:lnSpc>
              <a:spcBef>
                <a:spcPts val="0"/>
              </a:spcBef>
              <a:spcAft>
                <a:spcPts val="0"/>
              </a:spcAft>
              <a:buSzPts val="2000"/>
              <a:buNone/>
              <a:defRPr sz="2000"/>
            </a:lvl5pPr>
            <a:lvl6pPr lvl="5" algn="ctr" rtl="0">
              <a:lnSpc>
                <a:spcPct val="100000"/>
              </a:lnSpc>
              <a:spcBef>
                <a:spcPts val="0"/>
              </a:spcBef>
              <a:spcAft>
                <a:spcPts val="0"/>
              </a:spcAft>
              <a:buSzPts val="2000"/>
              <a:buNone/>
              <a:defRPr sz="2000"/>
            </a:lvl6pPr>
            <a:lvl7pPr lvl="6" algn="ctr" rtl="0">
              <a:lnSpc>
                <a:spcPct val="100000"/>
              </a:lnSpc>
              <a:spcBef>
                <a:spcPts val="0"/>
              </a:spcBef>
              <a:spcAft>
                <a:spcPts val="0"/>
              </a:spcAft>
              <a:buSzPts val="2000"/>
              <a:buNone/>
              <a:defRPr sz="2000"/>
            </a:lvl7pPr>
            <a:lvl8pPr lvl="7" algn="ctr" rtl="0">
              <a:lnSpc>
                <a:spcPct val="100000"/>
              </a:lnSpc>
              <a:spcBef>
                <a:spcPts val="0"/>
              </a:spcBef>
              <a:spcAft>
                <a:spcPts val="0"/>
              </a:spcAft>
              <a:buSzPts val="2000"/>
              <a:buNone/>
              <a:defRPr sz="2000"/>
            </a:lvl8pPr>
            <a:lvl9pPr lvl="8" algn="ctr" rtl="0">
              <a:lnSpc>
                <a:spcPct val="100000"/>
              </a:lnSpc>
              <a:spcBef>
                <a:spcPts val="0"/>
              </a:spcBef>
              <a:spcAft>
                <a:spcPts val="0"/>
              </a:spcAft>
              <a:buSzPts val="2000"/>
              <a:buNone/>
              <a:defRPr sz="2000"/>
            </a:lvl9pPr>
          </a:lstStyle>
          <a:p>
            <a:endParaRPr/>
          </a:p>
        </p:txBody>
      </p:sp>
      <p:sp>
        <p:nvSpPr>
          <p:cNvPr id="358" name="Google Shape;358;p43"/>
          <p:cNvSpPr txBox="1">
            <a:spLocks noGrp="1"/>
          </p:cNvSpPr>
          <p:nvPr>
            <p:ph type="subTitle" idx="4"/>
          </p:nvPr>
        </p:nvSpPr>
        <p:spPr>
          <a:xfrm>
            <a:off x="4688055" y="3328943"/>
            <a:ext cx="2846700" cy="4572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000"/>
              <a:buNone/>
              <a:defRPr sz="2000">
                <a:solidFill>
                  <a:schemeClr val="accent1"/>
                </a:solidFill>
                <a:latin typeface="Audiowide"/>
                <a:ea typeface="Audiowide"/>
                <a:cs typeface="Audiowide"/>
                <a:sym typeface="Audiowide"/>
              </a:defRPr>
            </a:lvl1pPr>
            <a:lvl2pPr lvl="1" algn="ctr" rtl="0">
              <a:lnSpc>
                <a:spcPct val="100000"/>
              </a:lnSpc>
              <a:spcBef>
                <a:spcPts val="0"/>
              </a:spcBef>
              <a:spcAft>
                <a:spcPts val="0"/>
              </a:spcAft>
              <a:buSzPts val="2000"/>
              <a:buNone/>
              <a:defRPr sz="2000"/>
            </a:lvl2pPr>
            <a:lvl3pPr lvl="2" algn="ctr" rtl="0">
              <a:lnSpc>
                <a:spcPct val="100000"/>
              </a:lnSpc>
              <a:spcBef>
                <a:spcPts val="0"/>
              </a:spcBef>
              <a:spcAft>
                <a:spcPts val="0"/>
              </a:spcAft>
              <a:buSzPts val="2000"/>
              <a:buNone/>
              <a:defRPr sz="2000"/>
            </a:lvl3pPr>
            <a:lvl4pPr lvl="3" algn="ctr" rtl="0">
              <a:lnSpc>
                <a:spcPct val="100000"/>
              </a:lnSpc>
              <a:spcBef>
                <a:spcPts val="0"/>
              </a:spcBef>
              <a:spcAft>
                <a:spcPts val="0"/>
              </a:spcAft>
              <a:buSzPts val="2000"/>
              <a:buNone/>
              <a:defRPr sz="2000"/>
            </a:lvl4pPr>
            <a:lvl5pPr lvl="4" algn="ctr" rtl="0">
              <a:lnSpc>
                <a:spcPct val="100000"/>
              </a:lnSpc>
              <a:spcBef>
                <a:spcPts val="0"/>
              </a:spcBef>
              <a:spcAft>
                <a:spcPts val="0"/>
              </a:spcAft>
              <a:buSzPts val="2000"/>
              <a:buNone/>
              <a:defRPr sz="2000"/>
            </a:lvl5pPr>
            <a:lvl6pPr lvl="5" algn="ctr" rtl="0">
              <a:lnSpc>
                <a:spcPct val="100000"/>
              </a:lnSpc>
              <a:spcBef>
                <a:spcPts val="0"/>
              </a:spcBef>
              <a:spcAft>
                <a:spcPts val="0"/>
              </a:spcAft>
              <a:buSzPts val="2000"/>
              <a:buNone/>
              <a:defRPr sz="2000"/>
            </a:lvl6pPr>
            <a:lvl7pPr lvl="6" algn="ctr" rtl="0">
              <a:lnSpc>
                <a:spcPct val="100000"/>
              </a:lnSpc>
              <a:spcBef>
                <a:spcPts val="0"/>
              </a:spcBef>
              <a:spcAft>
                <a:spcPts val="0"/>
              </a:spcAft>
              <a:buSzPts val="2000"/>
              <a:buNone/>
              <a:defRPr sz="2000"/>
            </a:lvl7pPr>
            <a:lvl8pPr lvl="7" algn="ctr" rtl="0">
              <a:lnSpc>
                <a:spcPct val="100000"/>
              </a:lnSpc>
              <a:spcBef>
                <a:spcPts val="0"/>
              </a:spcBef>
              <a:spcAft>
                <a:spcPts val="0"/>
              </a:spcAft>
              <a:buSzPts val="2000"/>
              <a:buNone/>
              <a:defRPr sz="2000"/>
            </a:lvl8pPr>
            <a:lvl9pPr lvl="8" algn="ctr" rtl="0">
              <a:lnSpc>
                <a:spcPct val="100000"/>
              </a:lnSpc>
              <a:spcBef>
                <a:spcPts val="0"/>
              </a:spcBef>
              <a:spcAft>
                <a:spcPts val="0"/>
              </a:spcAft>
              <a:buSzPts val="2000"/>
              <a:buNone/>
              <a:defRPr sz="2000"/>
            </a:lvl9pPr>
          </a:lstStyle>
          <a:p>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59"/>
        <p:cNvGrpSpPr/>
        <p:nvPr/>
      </p:nvGrpSpPr>
      <p:grpSpPr>
        <a:xfrm>
          <a:off x="0" y="0"/>
          <a:ext cx="0" cy="0"/>
          <a:chOff x="0" y="0"/>
          <a:chExt cx="0" cy="0"/>
        </a:xfrm>
      </p:grpSpPr>
      <p:pic>
        <p:nvPicPr>
          <p:cNvPr id="360" name="Google Shape;360;p44"/>
          <p:cNvPicPr preferRelativeResize="0"/>
          <p:nvPr/>
        </p:nvPicPr>
        <p:blipFill rotWithShape="1">
          <a:blip r:embed="rId2">
            <a:alphaModFix/>
          </a:blip>
          <a:srcRect t="1620" b="17753"/>
          <a:stretch/>
        </p:blipFill>
        <p:spPr>
          <a:xfrm>
            <a:off x="-181700" y="-257175"/>
            <a:ext cx="9649551" cy="5667373"/>
          </a:xfrm>
          <a:prstGeom prst="rect">
            <a:avLst/>
          </a:prstGeom>
          <a:noFill/>
          <a:ln>
            <a:noFill/>
          </a:ln>
        </p:spPr>
      </p:pic>
      <p:sp>
        <p:nvSpPr>
          <p:cNvPr id="361" name="Google Shape;361;p44"/>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44"/>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44"/>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44"/>
          <p:cNvSpPr txBox="1">
            <a:spLocks noGrp="1"/>
          </p:cNvSpPr>
          <p:nvPr>
            <p:ph type="title"/>
          </p:nvPr>
        </p:nvSpPr>
        <p:spPr>
          <a:xfrm>
            <a:off x="718150" y="540000"/>
            <a:ext cx="77058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pic>
        <p:nvPicPr>
          <p:cNvPr id="365" name="Google Shape;365;p44"/>
          <p:cNvPicPr preferRelativeResize="0"/>
          <p:nvPr/>
        </p:nvPicPr>
        <p:blipFill rotWithShape="1">
          <a:blip r:embed="rId3">
            <a:alphaModFix amt="75000"/>
          </a:blip>
          <a:srcRect l="24087" t="19903"/>
          <a:stretch/>
        </p:blipFill>
        <p:spPr>
          <a:xfrm>
            <a:off x="-104775" y="-85500"/>
            <a:ext cx="3714749" cy="2426851"/>
          </a:xfrm>
          <a:prstGeom prst="rect">
            <a:avLst/>
          </a:prstGeom>
          <a:noFill/>
          <a:ln>
            <a:noFill/>
          </a:ln>
        </p:spPr>
      </p:pic>
      <p:pic>
        <p:nvPicPr>
          <p:cNvPr id="366" name="Google Shape;366;p44"/>
          <p:cNvPicPr preferRelativeResize="0"/>
          <p:nvPr/>
        </p:nvPicPr>
        <p:blipFill rotWithShape="1">
          <a:blip r:embed="rId3">
            <a:alphaModFix amt="75000"/>
          </a:blip>
          <a:srcRect l="22039" t="14089"/>
          <a:stretch/>
        </p:blipFill>
        <p:spPr>
          <a:xfrm rot="-10799995">
            <a:off x="5705475" y="2752926"/>
            <a:ext cx="3629025" cy="2476296"/>
          </a:xfrm>
          <a:prstGeom prst="rect">
            <a:avLst/>
          </a:prstGeom>
          <a:noFill/>
          <a:ln>
            <a:noFill/>
          </a:ln>
        </p:spPr>
      </p:pic>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67"/>
        <p:cNvGrpSpPr/>
        <p:nvPr/>
      </p:nvGrpSpPr>
      <p:grpSpPr>
        <a:xfrm>
          <a:off x="0" y="0"/>
          <a:ext cx="0" cy="0"/>
          <a:chOff x="0" y="0"/>
          <a:chExt cx="0" cy="0"/>
        </a:xfrm>
      </p:grpSpPr>
      <p:pic>
        <p:nvPicPr>
          <p:cNvPr id="368" name="Google Shape;368;p45"/>
          <p:cNvPicPr preferRelativeResize="0"/>
          <p:nvPr/>
        </p:nvPicPr>
        <p:blipFill rotWithShape="1">
          <a:blip r:embed="rId2">
            <a:alphaModFix/>
          </a:blip>
          <a:srcRect t="1620" b="17753"/>
          <a:stretch/>
        </p:blipFill>
        <p:spPr>
          <a:xfrm>
            <a:off x="-181700" y="-257175"/>
            <a:ext cx="9649551" cy="5667373"/>
          </a:xfrm>
          <a:prstGeom prst="rect">
            <a:avLst/>
          </a:prstGeom>
          <a:noFill/>
          <a:ln>
            <a:noFill/>
          </a:ln>
        </p:spPr>
      </p:pic>
      <p:sp>
        <p:nvSpPr>
          <p:cNvPr id="369" name="Google Shape;369;p45"/>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45"/>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45"/>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45"/>
          <p:cNvSpPr txBox="1">
            <a:spLocks noGrp="1"/>
          </p:cNvSpPr>
          <p:nvPr>
            <p:ph type="title"/>
          </p:nvPr>
        </p:nvSpPr>
        <p:spPr>
          <a:xfrm>
            <a:off x="4381506" y="887025"/>
            <a:ext cx="4038600" cy="956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73" name="Google Shape;373;p45"/>
          <p:cNvSpPr txBox="1">
            <a:spLocks noGrp="1"/>
          </p:cNvSpPr>
          <p:nvPr>
            <p:ph type="body" idx="1"/>
          </p:nvPr>
        </p:nvSpPr>
        <p:spPr>
          <a:xfrm>
            <a:off x="4381500" y="1843575"/>
            <a:ext cx="4038600" cy="2436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lt1"/>
              </a:buClr>
              <a:buSzPts val="1400"/>
              <a:buChar char="●"/>
              <a:defRPr/>
            </a:lvl1pPr>
            <a:lvl2pPr marL="914400" lvl="1" indent="-317500" rtl="0">
              <a:spcBef>
                <a:spcPts val="0"/>
              </a:spcBef>
              <a:spcAft>
                <a:spcPts val="0"/>
              </a:spcAft>
              <a:buSzPts val="1400"/>
              <a:buChar char="○"/>
              <a:defRPr/>
            </a:lvl2pPr>
            <a:lvl3pPr marL="1371600" lvl="2" indent="-311150" rtl="0">
              <a:spcBef>
                <a:spcPts val="0"/>
              </a:spcBef>
              <a:spcAft>
                <a:spcPts val="0"/>
              </a:spcAft>
              <a:buSzPts val="1300"/>
              <a:buChar char="■"/>
              <a:defRPr sz="1300"/>
            </a:lvl3pPr>
            <a:lvl4pPr marL="1828800" lvl="3" indent="-311150" rtl="0">
              <a:spcBef>
                <a:spcPts val="0"/>
              </a:spcBef>
              <a:spcAft>
                <a:spcPts val="0"/>
              </a:spcAft>
              <a:buSzPts val="1300"/>
              <a:buChar char="●"/>
              <a:defRPr sz="1300"/>
            </a:lvl4pPr>
            <a:lvl5pPr marL="2286000" lvl="4" indent="-311150" rtl="0">
              <a:spcBef>
                <a:spcPts val="0"/>
              </a:spcBef>
              <a:spcAft>
                <a:spcPts val="0"/>
              </a:spcAft>
              <a:buSzPts val="1300"/>
              <a:buChar char="○"/>
              <a:defRPr sz="1300"/>
            </a:lvl5pPr>
            <a:lvl6pPr marL="2743200" lvl="5" indent="-311150" rtl="0">
              <a:spcBef>
                <a:spcPts val="0"/>
              </a:spcBef>
              <a:spcAft>
                <a:spcPts val="0"/>
              </a:spcAft>
              <a:buSzPts val="1300"/>
              <a:buChar char="■"/>
              <a:defRPr sz="1300"/>
            </a:lvl6pPr>
            <a:lvl7pPr marL="3200400" lvl="6" indent="-311150" rtl="0">
              <a:spcBef>
                <a:spcPts val="0"/>
              </a:spcBef>
              <a:spcAft>
                <a:spcPts val="0"/>
              </a:spcAft>
              <a:buSzPts val="1300"/>
              <a:buChar char="●"/>
              <a:defRPr sz="1300"/>
            </a:lvl7pPr>
            <a:lvl8pPr marL="3657600" lvl="7" indent="-311150" rtl="0">
              <a:spcBef>
                <a:spcPts val="0"/>
              </a:spcBef>
              <a:spcAft>
                <a:spcPts val="0"/>
              </a:spcAft>
              <a:buSzPts val="1300"/>
              <a:buChar char="○"/>
              <a:defRPr sz="1300"/>
            </a:lvl8pPr>
            <a:lvl9pPr marL="4114800" lvl="8" indent="-311150" rtl="0">
              <a:spcBef>
                <a:spcPts val="0"/>
              </a:spcBef>
              <a:spcAft>
                <a:spcPts val="0"/>
              </a:spcAft>
              <a:buSzPts val="1300"/>
              <a:buChar char="■"/>
              <a:defRPr sz="1300"/>
            </a:lvl9pPr>
          </a:lstStyle>
          <a:p>
            <a:endParaRPr/>
          </a:p>
        </p:txBody>
      </p:sp>
      <p:pic>
        <p:nvPicPr>
          <p:cNvPr id="374" name="Google Shape;374;p45"/>
          <p:cNvPicPr preferRelativeResize="0"/>
          <p:nvPr/>
        </p:nvPicPr>
        <p:blipFill rotWithShape="1">
          <a:blip r:embed="rId3">
            <a:alphaModFix amt="75000"/>
          </a:blip>
          <a:srcRect l="24156" t="16303"/>
          <a:stretch/>
        </p:blipFill>
        <p:spPr>
          <a:xfrm rot="5400000">
            <a:off x="5767588" y="527636"/>
            <a:ext cx="4294574" cy="2934501"/>
          </a:xfrm>
          <a:prstGeom prst="rect">
            <a:avLst/>
          </a:prstGeom>
          <a:noFill/>
          <a:ln>
            <a:noFill/>
          </a:ln>
        </p:spPr>
      </p:pic>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75"/>
        <p:cNvGrpSpPr/>
        <p:nvPr/>
      </p:nvGrpSpPr>
      <p:grpSpPr>
        <a:xfrm>
          <a:off x="0" y="0"/>
          <a:ext cx="0" cy="0"/>
          <a:chOff x="0" y="0"/>
          <a:chExt cx="0" cy="0"/>
        </a:xfrm>
      </p:grpSpPr>
      <p:pic>
        <p:nvPicPr>
          <p:cNvPr id="376" name="Google Shape;376;p46"/>
          <p:cNvPicPr preferRelativeResize="0"/>
          <p:nvPr/>
        </p:nvPicPr>
        <p:blipFill rotWithShape="1">
          <a:blip r:embed="rId2">
            <a:alphaModFix/>
          </a:blip>
          <a:srcRect t="1620" b="17753"/>
          <a:stretch/>
        </p:blipFill>
        <p:spPr>
          <a:xfrm>
            <a:off x="-181700" y="-257175"/>
            <a:ext cx="9649551" cy="5667373"/>
          </a:xfrm>
          <a:prstGeom prst="rect">
            <a:avLst/>
          </a:prstGeom>
          <a:noFill/>
          <a:ln>
            <a:noFill/>
          </a:ln>
        </p:spPr>
      </p:pic>
      <p:sp>
        <p:nvSpPr>
          <p:cNvPr id="377" name="Google Shape;377;p46"/>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46"/>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46"/>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46"/>
          <p:cNvSpPr txBox="1">
            <a:spLocks noGrp="1"/>
          </p:cNvSpPr>
          <p:nvPr>
            <p:ph type="title"/>
          </p:nvPr>
        </p:nvSpPr>
        <p:spPr>
          <a:xfrm>
            <a:off x="2005350" y="1506750"/>
            <a:ext cx="5133300" cy="21300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6000"/>
              <a:buNone/>
              <a:defRPr sz="73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endParaRPr/>
          </a:p>
        </p:txBody>
      </p:sp>
      <p:pic>
        <p:nvPicPr>
          <p:cNvPr id="381" name="Google Shape;381;p46"/>
          <p:cNvPicPr preferRelativeResize="0"/>
          <p:nvPr/>
        </p:nvPicPr>
        <p:blipFill>
          <a:blip r:embed="rId3">
            <a:alphaModFix amt="75000"/>
          </a:blip>
          <a:stretch>
            <a:fillRect/>
          </a:stretch>
        </p:blipFill>
        <p:spPr>
          <a:xfrm rot="5400000">
            <a:off x="4270575" y="37800"/>
            <a:ext cx="6816287" cy="4220224"/>
          </a:xfrm>
          <a:prstGeom prst="rect">
            <a:avLst/>
          </a:prstGeom>
          <a:noFill/>
          <a:ln>
            <a:noFill/>
          </a:ln>
        </p:spPr>
      </p:pic>
      <p:pic>
        <p:nvPicPr>
          <p:cNvPr id="382" name="Google Shape;382;p46"/>
          <p:cNvPicPr preferRelativeResize="0"/>
          <p:nvPr/>
        </p:nvPicPr>
        <p:blipFill>
          <a:blip r:embed="rId3">
            <a:alphaModFix amt="75000"/>
          </a:blip>
          <a:stretch>
            <a:fillRect/>
          </a:stretch>
        </p:blipFill>
        <p:spPr>
          <a:xfrm rot="-5399997">
            <a:off x="-1890149" y="942974"/>
            <a:ext cx="6692275" cy="4143450"/>
          </a:xfrm>
          <a:prstGeom prst="rect">
            <a:avLst/>
          </a:prstGeom>
          <a:noFill/>
          <a:ln>
            <a:noFill/>
          </a:ln>
        </p:spPr>
      </p:pic>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83"/>
        <p:cNvGrpSpPr/>
        <p:nvPr/>
      </p:nvGrpSpPr>
      <p:grpSpPr>
        <a:xfrm>
          <a:off x="0" y="0"/>
          <a:ext cx="0" cy="0"/>
          <a:chOff x="0" y="0"/>
          <a:chExt cx="0" cy="0"/>
        </a:xfrm>
      </p:grpSpPr>
      <p:pic>
        <p:nvPicPr>
          <p:cNvPr id="384" name="Google Shape;384;p47"/>
          <p:cNvPicPr preferRelativeResize="0"/>
          <p:nvPr/>
        </p:nvPicPr>
        <p:blipFill rotWithShape="1">
          <a:blip r:embed="rId2">
            <a:alphaModFix/>
          </a:blip>
          <a:srcRect t="1620" b="17753"/>
          <a:stretch/>
        </p:blipFill>
        <p:spPr>
          <a:xfrm>
            <a:off x="-181700" y="-257175"/>
            <a:ext cx="9649551" cy="5667373"/>
          </a:xfrm>
          <a:prstGeom prst="rect">
            <a:avLst/>
          </a:prstGeom>
          <a:noFill/>
          <a:ln>
            <a:noFill/>
          </a:ln>
        </p:spPr>
      </p:pic>
      <p:sp>
        <p:nvSpPr>
          <p:cNvPr id="385" name="Google Shape;385;p47"/>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47"/>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47"/>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47"/>
          <p:cNvSpPr txBox="1">
            <a:spLocks noGrp="1"/>
          </p:cNvSpPr>
          <p:nvPr>
            <p:ph type="title"/>
          </p:nvPr>
        </p:nvSpPr>
        <p:spPr>
          <a:xfrm>
            <a:off x="970400" y="1168075"/>
            <a:ext cx="3133800" cy="1815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389" name="Google Shape;389;p47"/>
          <p:cNvSpPr txBox="1">
            <a:spLocks noGrp="1"/>
          </p:cNvSpPr>
          <p:nvPr>
            <p:ph type="subTitle" idx="1"/>
          </p:nvPr>
        </p:nvSpPr>
        <p:spPr>
          <a:xfrm>
            <a:off x="970400" y="3167250"/>
            <a:ext cx="3133800" cy="847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pic>
        <p:nvPicPr>
          <p:cNvPr id="390" name="Google Shape;390;p47"/>
          <p:cNvPicPr preferRelativeResize="0"/>
          <p:nvPr/>
        </p:nvPicPr>
        <p:blipFill rotWithShape="1">
          <a:blip r:embed="rId3">
            <a:alphaModFix amt="75000"/>
          </a:blip>
          <a:srcRect l="19106" t="4942"/>
          <a:stretch/>
        </p:blipFill>
        <p:spPr>
          <a:xfrm rot="-5400000">
            <a:off x="-727588" y="1263239"/>
            <a:ext cx="4580326" cy="3332599"/>
          </a:xfrm>
          <a:prstGeom prst="rect">
            <a:avLst/>
          </a:prstGeom>
          <a:noFill/>
          <a:ln>
            <a:noFill/>
          </a:ln>
        </p:spPr>
      </p:pic>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91"/>
        <p:cNvGrpSpPr/>
        <p:nvPr/>
      </p:nvGrpSpPr>
      <p:grpSpPr>
        <a:xfrm>
          <a:off x="0" y="0"/>
          <a:ext cx="0" cy="0"/>
          <a:chOff x="0" y="0"/>
          <a:chExt cx="0" cy="0"/>
        </a:xfrm>
      </p:grpSpPr>
      <p:pic>
        <p:nvPicPr>
          <p:cNvPr id="392" name="Google Shape;392;p48"/>
          <p:cNvPicPr preferRelativeResize="0"/>
          <p:nvPr/>
        </p:nvPicPr>
        <p:blipFill rotWithShape="1">
          <a:blip r:embed="rId2">
            <a:alphaModFix/>
          </a:blip>
          <a:srcRect t="1620" b="17753"/>
          <a:stretch/>
        </p:blipFill>
        <p:spPr>
          <a:xfrm>
            <a:off x="-181700" y="-257175"/>
            <a:ext cx="9649551" cy="5667373"/>
          </a:xfrm>
          <a:prstGeom prst="rect">
            <a:avLst/>
          </a:prstGeom>
          <a:noFill/>
          <a:ln>
            <a:noFill/>
          </a:ln>
        </p:spPr>
      </p:pic>
      <p:sp>
        <p:nvSpPr>
          <p:cNvPr id="393" name="Google Shape;393;p48"/>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48"/>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48"/>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48"/>
          <p:cNvSpPr txBox="1">
            <a:spLocks noGrp="1"/>
          </p:cNvSpPr>
          <p:nvPr>
            <p:ph type="title"/>
          </p:nvPr>
        </p:nvSpPr>
        <p:spPr>
          <a:xfrm rot="300">
            <a:off x="720000" y="3295650"/>
            <a:ext cx="3433500" cy="12072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397"/>
        <p:cNvGrpSpPr/>
        <p:nvPr/>
      </p:nvGrpSpPr>
      <p:grpSpPr>
        <a:xfrm>
          <a:off x="0" y="0"/>
          <a:ext cx="0" cy="0"/>
          <a:chOff x="0" y="0"/>
          <a:chExt cx="0" cy="0"/>
        </a:xfrm>
      </p:grpSpPr>
      <p:pic>
        <p:nvPicPr>
          <p:cNvPr id="398" name="Google Shape;398;p49"/>
          <p:cNvPicPr preferRelativeResize="0"/>
          <p:nvPr/>
        </p:nvPicPr>
        <p:blipFill rotWithShape="1">
          <a:blip r:embed="rId2">
            <a:alphaModFix/>
          </a:blip>
          <a:srcRect t="1620" b="17753"/>
          <a:stretch/>
        </p:blipFill>
        <p:spPr>
          <a:xfrm>
            <a:off x="-181700" y="-257175"/>
            <a:ext cx="9649551" cy="5667373"/>
          </a:xfrm>
          <a:prstGeom prst="rect">
            <a:avLst/>
          </a:prstGeom>
          <a:noFill/>
          <a:ln>
            <a:noFill/>
          </a:ln>
        </p:spPr>
      </p:pic>
      <p:sp>
        <p:nvSpPr>
          <p:cNvPr id="399" name="Google Shape;399;p49"/>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49"/>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49"/>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49"/>
          <p:cNvSpPr txBox="1">
            <a:spLocks noGrp="1"/>
          </p:cNvSpPr>
          <p:nvPr>
            <p:ph type="title" hasCustomPrompt="1"/>
          </p:nvPr>
        </p:nvSpPr>
        <p:spPr>
          <a:xfrm rot="186">
            <a:off x="977225" y="1686338"/>
            <a:ext cx="5538000" cy="12342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SzPts val="9600"/>
              <a:buNone/>
              <a:defRPr sz="8100"/>
            </a:lvl1pPr>
            <a:lvl2pPr lvl="1" algn="ctr" rtl="0">
              <a:spcBef>
                <a:spcPts val="0"/>
              </a:spcBef>
              <a:spcAft>
                <a:spcPts val="0"/>
              </a:spcAft>
              <a:buClr>
                <a:schemeClr val="lt1"/>
              </a:buClr>
              <a:buSzPts val="9600"/>
              <a:buNone/>
              <a:defRPr sz="9600">
                <a:solidFill>
                  <a:schemeClr val="lt1"/>
                </a:solidFill>
              </a:defRPr>
            </a:lvl2pPr>
            <a:lvl3pPr lvl="2" algn="ctr" rtl="0">
              <a:spcBef>
                <a:spcPts val="0"/>
              </a:spcBef>
              <a:spcAft>
                <a:spcPts val="0"/>
              </a:spcAft>
              <a:buClr>
                <a:schemeClr val="lt1"/>
              </a:buClr>
              <a:buSzPts val="9600"/>
              <a:buNone/>
              <a:defRPr sz="9600">
                <a:solidFill>
                  <a:schemeClr val="lt1"/>
                </a:solidFill>
              </a:defRPr>
            </a:lvl3pPr>
            <a:lvl4pPr lvl="3" algn="ctr" rtl="0">
              <a:spcBef>
                <a:spcPts val="0"/>
              </a:spcBef>
              <a:spcAft>
                <a:spcPts val="0"/>
              </a:spcAft>
              <a:buClr>
                <a:schemeClr val="lt1"/>
              </a:buClr>
              <a:buSzPts val="9600"/>
              <a:buNone/>
              <a:defRPr sz="9600">
                <a:solidFill>
                  <a:schemeClr val="lt1"/>
                </a:solidFill>
              </a:defRPr>
            </a:lvl4pPr>
            <a:lvl5pPr lvl="4" algn="ctr" rtl="0">
              <a:spcBef>
                <a:spcPts val="0"/>
              </a:spcBef>
              <a:spcAft>
                <a:spcPts val="0"/>
              </a:spcAft>
              <a:buClr>
                <a:schemeClr val="lt1"/>
              </a:buClr>
              <a:buSzPts val="9600"/>
              <a:buNone/>
              <a:defRPr sz="9600">
                <a:solidFill>
                  <a:schemeClr val="lt1"/>
                </a:solidFill>
              </a:defRPr>
            </a:lvl5pPr>
            <a:lvl6pPr lvl="5" algn="ctr" rtl="0">
              <a:spcBef>
                <a:spcPts val="0"/>
              </a:spcBef>
              <a:spcAft>
                <a:spcPts val="0"/>
              </a:spcAft>
              <a:buClr>
                <a:schemeClr val="lt1"/>
              </a:buClr>
              <a:buSzPts val="9600"/>
              <a:buNone/>
              <a:defRPr sz="9600">
                <a:solidFill>
                  <a:schemeClr val="lt1"/>
                </a:solidFill>
              </a:defRPr>
            </a:lvl6pPr>
            <a:lvl7pPr lvl="6" algn="ctr" rtl="0">
              <a:spcBef>
                <a:spcPts val="0"/>
              </a:spcBef>
              <a:spcAft>
                <a:spcPts val="0"/>
              </a:spcAft>
              <a:buClr>
                <a:schemeClr val="lt1"/>
              </a:buClr>
              <a:buSzPts val="9600"/>
              <a:buNone/>
              <a:defRPr sz="9600">
                <a:solidFill>
                  <a:schemeClr val="lt1"/>
                </a:solidFill>
              </a:defRPr>
            </a:lvl7pPr>
            <a:lvl8pPr lvl="7" algn="ctr" rtl="0">
              <a:spcBef>
                <a:spcPts val="0"/>
              </a:spcBef>
              <a:spcAft>
                <a:spcPts val="0"/>
              </a:spcAft>
              <a:buClr>
                <a:schemeClr val="lt1"/>
              </a:buClr>
              <a:buSzPts val="9600"/>
              <a:buNone/>
              <a:defRPr sz="9600">
                <a:solidFill>
                  <a:schemeClr val="lt1"/>
                </a:solidFill>
              </a:defRPr>
            </a:lvl8pPr>
            <a:lvl9pPr lvl="8" algn="ctr" rtl="0">
              <a:spcBef>
                <a:spcPts val="0"/>
              </a:spcBef>
              <a:spcAft>
                <a:spcPts val="0"/>
              </a:spcAft>
              <a:buClr>
                <a:schemeClr val="lt1"/>
              </a:buClr>
              <a:buSzPts val="9600"/>
              <a:buNone/>
              <a:defRPr sz="9600">
                <a:solidFill>
                  <a:schemeClr val="lt1"/>
                </a:solidFill>
              </a:defRPr>
            </a:lvl9pPr>
          </a:lstStyle>
          <a:p>
            <a:r>
              <a:t>xx%</a:t>
            </a:r>
          </a:p>
        </p:txBody>
      </p:sp>
      <p:sp>
        <p:nvSpPr>
          <p:cNvPr id="403" name="Google Shape;403;p49"/>
          <p:cNvSpPr txBox="1">
            <a:spLocks noGrp="1"/>
          </p:cNvSpPr>
          <p:nvPr>
            <p:ph type="subTitle" idx="1"/>
          </p:nvPr>
        </p:nvSpPr>
        <p:spPr>
          <a:xfrm>
            <a:off x="977225" y="2821638"/>
            <a:ext cx="5538000" cy="45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600"/>
              <a:buNone/>
              <a:defRPr sz="1800">
                <a:solidFill>
                  <a:schemeClr val="lt1"/>
                </a:solidFill>
              </a:defRPr>
            </a:lvl1pPr>
            <a:lvl2pPr lvl="1" algn="ctr" rtl="0">
              <a:lnSpc>
                <a:spcPct val="100000"/>
              </a:lnSpc>
              <a:spcBef>
                <a:spcPts val="0"/>
              </a:spcBef>
              <a:spcAft>
                <a:spcPts val="0"/>
              </a:spcAft>
              <a:buClr>
                <a:schemeClr val="lt1"/>
              </a:buClr>
              <a:buSzPts val="1600"/>
              <a:buNone/>
              <a:defRPr sz="1600">
                <a:solidFill>
                  <a:schemeClr val="lt1"/>
                </a:solidFill>
              </a:defRPr>
            </a:lvl2pPr>
            <a:lvl3pPr lvl="2" algn="ctr" rtl="0">
              <a:lnSpc>
                <a:spcPct val="100000"/>
              </a:lnSpc>
              <a:spcBef>
                <a:spcPts val="0"/>
              </a:spcBef>
              <a:spcAft>
                <a:spcPts val="0"/>
              </a:spcAft>
              <a:buClr>
                <a:schemeClr val="lt1"/>
              </a:buClr>
              <a:buSzPts val="1600"/>
              <a:buNone/>
              <a:defRPr sz="1600">
                <a:solidFill>
                  <a:schemeClr val="lt1"/>
                </a:solidFill>
              </a:defRPr>
            </a:lvl3pPr>
            <a:lvl4pPr lvl="3" algn="ctr" rtl="0">
              <a:lnSpc>
                <a:spcPct val="100000"/>
              </a:lnSpc>
              <a:spcBef>
                <a:spcPts val="0"/>
              </a:spcBef>
              <a:spcAft>
                <a:spcPts val="0"/>
              </a:spcAft>
              <a:buClr>
                <a:schemeClr val="lt1"/>
              </a:buClr>
              <a:buSzPts val="1600"/>
              <a:buNone/>
              <a:defRPr sz="1600">
                <a:solidFill>
                  <a:schemeClr val="lt1"/>
                </a:solidFill>
              </a:defRPr>
            </a:lvl4pPr>
            <a:lvl5pPr lvl="4" algn="ctr" rtl="0">
              <a:lnSpc>
                <a:spcPct val="100000"/>
              </a:lnSpc>
              <a:spcBef>
                <a:spcPts val="0"/>
              </a:spcBef>
              <a:spcAft>
                <a:spcPts val="0"/>
              </a:spcAft>
              <a:buClr>
                <a:schemeClr val="lt1"/>
              </a:buClr>
              <a:buSzPts val="1600"/>
              <a:buNone/>
              <a:defRPr sz="1600">
                <a:solidFill>
                  <a:schemeClr val="lt1"/>
                </a:solidFill>
              </a:defRPr>
            </a:lvl5pPr>
            <a:lvl6pPr lvl="5" algn="ctr" rtl="0">
              <a:lnSpc>
                <a:spcPct val="100000"/>
              </a:lnSpc>
              <a:spcBef>
                <a:spcPts val="0"/>
              </a:spcBef>
              <a:spcAft>
                <a:spcPts val="0"/>
              </a:spcAft>
              <a:buClr>
                <a:schemeClr val="lt1"/>
              </a:buClr>
              <a:buSzPts val="1600"/>
              <a:buNone/>
              <a:defRPr sz="1600">
                <a:solidFill>
                  <a:schemeClr val="lt1"/>
                </a:solidFill>
              </a:defRPr>
            </a:lvl6pPr>
            <a:lvl7pPr lvl="6" algn="ctr" rtl="0">
              <a:lnSpc>
                <a:spcPct val="100000"/>
              </a:lnSpc>
              <a:spcBef>
                <a:spcPts val="0"/>
              </a:spcBef>
              <a:spcAft>
                <a:spcPts val="0"/>
              </a:spcAft>
              <a:buClr>
                <a:schemeClr val="lt1"/>
              </a:buClr>
              <a:buSzPts val="1600"/>
              <a:buNone/>
              <a:defRPr sz="1600">
                <a:solidFill>
                  <a:schemeClr val="lt1"/>
                </a:solidFill>
              </a:defRPr>
            </a:lvl7pPr>
            <a:lvl8pPr lvl="7" algn="ctr" rtl="0">
              <a:lnSpc>
                <a:spcPct val="100000"/>
              </a:lnSpc>
              <a:spcBef>
                <a:spcPts val="0"/>
              </a:spcBef>
              <a:spcAft>
                <a:spcPts val="0"/>
              </a:spcAft>
              <a:buClr>
                <a:schemeClr val="lt1"/>
              </a:buClr>
              <a:buSzPts val="1600"/>
              <a:buNone/>
              <a:defRPr sz="1600">
                <a:solidFill>
                  <a:schemeClr val="lt1"/>
                </a:solidFill>
              </a:defRPr>
            </a:lvl8pPr>
            <a:lvl9pPr lvl="8" algn="ctr" rtl="0">
              <a:lnSpc>
                <a:spcPct val="100000"/>
              </a:lnSpc>
              <a:spcBef>
                <a:spcPts val="0"/>
              </a:spcBef>
              <a:spcAft>
                <a:spcPts val="0"/>
              </a:spcAft>
              <a:buClr>
                <a:schemeClr val="lt1"/>
              </a:buClr>
              <a:buSzPts val="1600"/>
              <a:buNone/>
              <a:defRPr sz="1600">
                <a:solidFill>
                  <a:schemeClr val="lt1"/>
                </a:solidFill>
              </a:defRPr>
            </a:lvl9pPr>
          </a:lstStyle>
          <a:p>
            <a:endParaRPr/>
          </a:p>
        </p:txBody>
      </p:sp>
      <p:pic>
        <p:nvPicPr>
          <p:cNvPr id="404" name="Google Shape;404;p49"/>
          <p:cNvPicPr preferRelativeResize="0"/>
          <p:nvPr/>
        </p:nvPicPr>
        <p:blipFill rotWithShape="1">
          <a:blip r:embed="rId3">
            <a:alphaModFix amt="75000"/>
          </a:blip>
          <a:srcRect/>
          <a:stretch/>
        </p:blipFill>
        <p:spPr>
          <a:xfrm rot="6015032">
            <a:off x="3802652" y="445901"/>
            <a:ext cx="7113000" cy="4404125"/>
          </a:xfrm>
          <a:prstGeom prst="rect">
            <a:avLst/>
          </a:prstGeom>
          <a:noFill/>
          <a:ln>
            <a:noFill/>
          </a:ln>
        </p:spPr>
      </p:pic>
      <p:pic>
        <p:nvPicPr>
          <p:cNvPr id="405" name="Google Shape;405;p49"/>
          <p:cNvPicPr preferRelativeResize="0"/>
          <p:nvPr/>
        </p:nvPicPr>
        <p:blipFill rotWithShape="1">
          <a:blip r:embed="rId3">
            <a:alphaModFix amt="75000"/>
          </a:blip>
          <a:srcRect l="-60" t="537"/>
          <a:stretch/>
        </p:blipFill>
        <p:spPr>
          <a:xfrm rot="-5399997">
            <a:off x="-1590800" y="1404054"/>
            <a:ext cx="5772273" cy="3552819"/>
          </a:xfrm>
          <a:prstGeom prst="rect">
            <a:avLst/>
          </a:prstGeom>
          <a:noFill/>
          <a:ln>
            <a:noFill/>
          </a:ln>
        </p:spPr>
      </p:pic>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406"/>
        <p:cNvGrpSpPr/>
        <p:nvPr/>
      </p:nvGrpSpPr>
      <p:grpSpPr>
        <a:xfrm>
          <a:off x="0" y="0"/>
          <a:ext cx="0" cy="0"/>
          <a:chOff x="0" y="0"/>
          <a:chExt cx="0" cy="0"/>
        </a:xfrm>
      </p:grpSpPr>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Table of contents">
  <p:cSld name="CUSTOM_11">
    <p:spTree>
      <p:nvGrpSpPr>
        <p:cNvPr id="1" name="Shape 407"/>
        <p:cNvGrpSpPr/>
        <p:nvPr/>
      </p:nvGrpSpPr>
      <p:grpSpPr>
        <a:xfrm>
          <a:off x="0" y="0"/>
          <a:ext cx="0" cy="0"/>
          <a:chOff x="0" y="0"/>
          <a:chExt cx="0" cy="0"/>
        </a:xfrm>
      </p:grpSpPr>
      <p:pic>
        <p:nvPicPr>
          <p:cNvPr id="408" name="Google Shape;408;p51"/>
          <p:cNvPicPr preferRelativeResize="0"/>
          <p:nvPr/>
        </p:nvPicPr>
        <p:blipFill rotWithShape="1">
          <a:blip r:embed="rId2">
            <a:alphaModFix/>
          </a:blip>
          <a:srcRect t="1620" b="17753"/>
          <a:stretch/>
        </p:blipFill>
        <p:spPr>
          <a:xfrm>
            <a:off x="-181700" y="-257175"/>
            <a:ext cx="9649551" cy="5667373"/>
          </a:xfrm>
          <a:prstGeom prst="rect">
            <a:avLst/>
          </a:prstGeom>
          <a:noFill/>
          <a:ln>
            <a:noFill/>
          </a:ln>
        </p:spPr>
      </p:pic>
      <p:sp>
        <p:nvSpPr>
          <p:cNvPr id="409" name="Google Shape;409;p51"/>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51"/>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51"/>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51"/>
          <p:cNvSpPr txBox="1">
            <a:spLocks noGrp="1"/>
          </p:cNvSpPr>
          <p:nvPr>
            <p:ph type="title"/>
          </p:nvPr>
        </p:nvSpPr>
        <p:spPr>
          <a:xfrm>
            <a:off x="713224" y="1835250"/>
            <a:ext cx="2305500" cy="527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500"/>
              <a:buNone/>
              <a:defRPr sz="20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413" name="Google Shape;413;p51"/>
          <p:cNvSpPr txBox="1">
            <a:spLocks noGrp="1"/>
          </p:cNvSpPr>
          <p:nvPr>
            <p:ph type="subTitle" idx="1"/>
          </p:nvPr>
        </p:nvSpPr>
        <p:spPr>
          <a:xfrm>
            <a:off x="713224" y="2269375"/>
            <a:ext cx="23055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14" name="Google Shape;414;p51"/>
          <p:cNvSpPr txBox="1">
            <a:spLocks noGrp="1"/>
          </p:cNvSpPr>
          <p:nvPr>
            <p:ph type="title" idx="2"/>
          </p:nvPr>
        </p:nvSpPr>
        <p:spPr>
          <a:xfrm>
            <a:off x="713224" y="3680488"/>
            <a:ext cx="2305500" cy="5277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SzPts val="2500"/>
              <a:buNone/>
              <a:defRPr sz="20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415" name="Google Shape;415;p51"/>
          <p:cNvSpPr txBox="1">
            <a:spLocks noGrp="1"/>
          </p:cNvSpPr>
          <p:nvPr>
            <p:ph type="subTitle" idx="3"/>
          </p:nvPr>
        </p:nvSpPr>
        <p:spPr>
          <a:xfrm>
            <a:off x="713224" y="4114613"/>
            <a:ext cx="23055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16" name="Google Shape;416;p51"/>
          <p:cNvSpPr txBox="1">
            <a:spLocks noGrp="1"/>
          </p:cNvSpPr>
          <p:nvPr>
            <p:ph type="title" idx="4"/>
          </p:nvPr>
        </p:nvSpPr>
        <p:spPr>
          <a:xfrm>
            <a:off x="3419251" y="3680488"/>
            <a:ext cx="2305500" cy="5277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SzPts val="2500"/>
              <a:buNone/>
              <a:defRPr sz="20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417" name="Google Shape;417;p51"/>
          <p:cNvSpPr txBox="1">
            <a:spLocks noGrp="1"/>
          </p:cNvSpPr>
          <p:nvPr>
            <p:ph type="subTitle" idx="5"/>
          </p:nvPr>
        </p:nvSpPr>
        <p:spPr>
          <a:xfrm>
            <a:off x="3419251" y="4114613"/>
            <a:ext cx="23055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18" name="Google Shape;418;p51"/>
          <p:cNvSpPr txBox="1">
            <a:spLocks noGrp="1"/>
          </p:cNvSpPr>
          <p:nvPr>
            <p:ph type="title" idx="6"/>
          </p:nvPr>
        </p:nvSpPr>
        <p:spPr>
          <a:xfrm>
            <a:off x="3419251" y="1835250"/>
            <a:ext cx="2305500" cy="527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500"/>
              <a:buNone/>
              <a:defRPr sz="20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419" name="Google Shape;419;p51"/>
          <p:cNvSpPr txBox="1">
            <a:spLocks noGrp="1"/>
          </p:cNvSpPr>
          <p:nvPr>
            <p:ph type="subTitle" idx="7"/>
          </p:nvPr>
        </p:nvSpPr>
        <p:spPr>
          <a:xfrm>
            <a:off x="3419251" y="2269375"/>
            <a:ext cx="23055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20" name="Google Shape;420;p51"/>
          <p:cNvSpPr txBox="1">
            <a:spLocks noGrp="1"/>
          </p:cNvSpPr>
          <p:nvPr>
            <p:ph type="title" idx="8" hasCustomPrompt="1"/>
          </p:nvPr>
        </p:nvSpPr>
        <p:spPr>
          <a:xfrm>
            <a:off x="1415374" y="1344775"/>
            <a:ext cx="901200" cy="44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421" name="Google Shape;421;p51"/>
          <p:cNvSpPr txBox="1">
            <a:spLocks noGrp="1"/>
          </p:cNvSpPr>
          <p:nvPr>
            <p:ph type="title" idx="9" hasCustomPrompt="1"/>
          </p:nvPr>
        </p:nvSpPr>
        <p:spPr>
          <a:xfrm>
            <a:off x="4121401" y="3190025"/>
            <a:ext cx="901200" cy="44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422" name="Google Shape;422;p51"/>
          <p:cNvSpPr txBox="1">
            <a:spLocks noGrp="1"/>
          </p:cNvSpPr>
          <p:nvPr>
            <p:ph type="title" idx="13" hasCustomPrompt="1"/>
          </p:nvPr>
        </p:nvSpPr>
        <p:spPr>
          <a:xfrm>
            <a:off x="1415374" y="3190025"/>
            <a:ext cx="901200" cy="44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423" name="Google Shape;423;p51"/>
          <p:cNvSpPr txBox="1">
            <a:spLocks noGrp="1"/>
          </p:cNvSpPr>
          <p:nvPr>
            <p:ph type="title" idx="14" hasCustomPrompt="1"/>
          </p:nvPr>
        </p:nvSpPr>
        <p:spPr>
          <a:xfrm>
            <a:off x="4121401" y="1344775"/>
            <a:ext cx="901200" cy="44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424" name="Google Shape;424;p51"/>
          <p:cNvSpPr txBox="1">
            <a:spLocks noGrp="1"/>
          </p:cNvSpPr>
          <p:nvPr>
            <p:ph type="title" idx="15"/>
          </p:nvPr>
        </p:nvSpPr>
        <p:spPr>
          <a:xfrm>
            <a:off x="6125276" y="3680488"/>
            <a:ext cx="2305500" cy="5277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SzPts val="2500"/>
              <a:buNone/>
              <a:defRPr sz="20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425" name="Google Shape;425;p51"/>
          <p:cNvSpPr txBox="1">
            <a:spLocks noGrp="1"/>
          </p:cNvSpPr>
          <p:nvPr>
            <p:ph type="subTitle" idx="16"/>
          </p:nvPr>
        </p:nvSpPr>
        <p:spPr>
          <a:xfrm>
            <a:off x="6125276" y="4114613"/>
            <a:ext cx="23055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26" name="Google Shape;426;p51"/>
          <p:cNvSpPr txBox="1">
            <a:spLocks noGrp="1"/>
          </p:cNvSpPr>
          <p:nvPr>
            <p:ph type="title" idx="17"/>
          </p:nvPr>
        </p:nvSpPr>
        <p:spPr>
          <a:xfrm>
            <a:off x="6125276" y="1835250"/>
            <a:ext cx="2305500" cy="527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500"/>
              <a:buNone/>
              <a:defRPr sz="20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427" name="Google Shape;427;p51"/>
          <p:cNvSpPr txBox="1">
            <a:spLocks noGrp="1"/>
          </p:cNvSpPr>
          <p:nvPr>
            <p:ph type="subTitle" idx="18"/>
          </p:nvPr>
        </p:nvSpPr>
        <p:spPr>
          <a:xfrm>
            <a:off x="6125276" y="2269375"/>
            <a:ext cx="23055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28" name="Google Shape;428;p51"/>
          <p:cNvSpPr txBox="1">
            <a:spLocks noGrp="1"/>
          </p:cNvSpPr>
          <p:nvPr>
            <p:ph type="title" idx="19" hasCustomPrompt="1"/>
          </p:nvPr>
        </p:nvSpPr>
        <p:spPr>
          <a:xfrm>
            <a:off x="6827426" y="3190025"/>
            <a:ext cx="901200" cy="44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429" name="Google Shape;429;p51"/>
          <p:cNvSpPr txBox="1">
            <a:spLocks noGrp="1"/>
          </p:cNvSpPr>
          <p:nvPr>
            <p:ph type="title" idx="20" hasCustomPrompt="1"/>
          </p:nvPr>
        </p:nvSpPr>
        <p:spPr>
          <a:xfrm>
            <a:off x="6827426" y="1344775"/>
            <a:ext cx="901200" cy="44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pic>
        <p:nvPicPr>
          <p:cNvPr id="430" name="Google Shape;430;p51"/>
          <p:cNvPicPr preferRelativeResize="0"/>
          <p:nvPr/>
        </p:nvPicPr>
        <p:blipFill>
          <a:blip r:embed="rId3">
            <a:alphaModFix amt="75000"/>
          </a:blip>
          <a:stretch>
            <a:fillRect/>
          </a:stretch>
        </p:blipFill>
        <p:spPr>
          <a:xfrm rot="-5400000">
            <a:off x="-1377750" y="2269750"/>
            <a:ext cx="4857272" cy="3007325"/>
          </a:xfrm>
          <a:prstGeom prst="rect">
            <a:avLst/>
          </a:prstGeom>
          <a:noFill/>
          <a:ln>
            <a:noFill/>
          </a:ln>
        </p:spPr>
      </p:pic>
      <p:pic>
        <p:nvPicPr>
          <p:cNvPr id="431" name="Google Shape;431;p51"/>
          <p:cNvPicPr preferRelativeResize="0"/>
          <p:nvPr/>
        </p:nvPicPr>
        <p:blipFill>
          <a:blip r:embed="rId3">
            <a:alphaModFix amt="75000"/>
          </a:blip>
          <a:stretch>
            <a:fillRect/>
          </a:stretch>
        </p:blipFill>
        <p:spPr>
          <a:xfrm rot="5400000">
            <a:off x="5366340" y="82974"/>
            <a:ext cx="5095572" cy="3154876"/>
          </a:xfrm>
          <a:prstGeom prst="rect">
            <a:avLst/>
          </a:prstGeom>
          <a:noFill/>
          <a:ln>
            <a:noFill/>
          </a:ln>
        </p:spPr>
      </p:pic>
      <p:sp>
        <p:nvSpPr>
          <p:cNvPr id="432" name="Google Shape;432;p51"/>
          <p:cNvSpPr txBox="1">
            <a:spLocks noGrp="1"/>
          </p:cNvSpPr>
          <p:nvPr>
            <p:ph type="title" idx="21"/>
          </p:nvPr>
        </p:nvSpPr>
        <p:spPr>
          <a:xfrm>
            <a:off x="718150" y="540000"/>
            <a:ext cx="77058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Quote">
  <p:cSld name="CUSTOM_1">
    <p:spTree>
      <p:nvGrpSpPr>
        <p:cNvPr id="1" name="Shape 433"/>
        <p:cNvGrpSpPr/>
        <p:nvPr/>
      </p:nvGrpSpPr>
      <p:grpSpPr>
        <a:xfrm>
          <a:off x="0" y="0"/>
          <a:ext cx="0" cy="0"/>
          <a:chOff x="0" y="0"/>
          <a:chExt cx="0" cy="0"/>
        </a:xfrm>
      </p:grpSpPr>
      <p:pic>
        <p:nvPicPr>
          <p:cNvPr id="434" name="Google Shape;434;p52"/>
          <p:cNvPicPr preferRelativeResize="0"/>
          <p:nvPr/>
        </p:nvPicPr>
        <p:blipFill rotWithShape="1">
          <a:blip r:embed="rId2">
            <a:alphaModFix/>
          </a:blip>
          <a:srcRect t="1620" b="17753"/>
          <a:stretch/>
        </p:blipFill>
        <p:spPr>
          <a:xfrm>
            <a:off x="-181700" y="-257175"/>
            <a:ext cx="9649551" cy="5667373"/>
          </a:xfrm>
          <a:prstGeom prst="rect">
            <a:avLst/>
          </a:prstGeom>
          <a:noFill/>
          <a:ln>
            <a:noFill/>
          </a:ln>
        </p:spPr>
      </p:pic>
      <p:sp>
        <p:nvSpPr>
          <p:cNvPr id="435" name="Google Shape;435;p52"/>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52"/>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52"/>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52"/>
          <p:cNvSpPr txBox="1">
            <a:spLocks noGrp="1"/>
          </p:cNvSpPr>
          <p:nvPr>
            <p:ph type="title"/>
          </p:nvPr>
        </p:nvSpPr>
        <p:spPr>
          <a:xfrm>
            <a:off x="1486024" y="3068248"/>
            <a:ext cx="6172200" cy="446400"/>
          </a:xfrm>
          <a:prstGeom prst="rect">
            <a:avLst/>
          </a:prstGeom>
        </p:spPr>
        <p:txBody>
          <a:bodyPr spcFirstLastPara="1" wrap="square" lIns="91425" tIns="91425" rIns="91425" bIns="91425" anchor="t" anchorCtr="0">
            <a:noAutofit/>
          </a:bodyPr>
          <a:lstStyle>
            <a:lvl1pPr lvl="0" algn="r" rtl="0">
              <a:spcBef>
                <a:spcPts val="0"/>
              </a:spcBef>
              <a:spcAft>
                <a:spcPts val="0"/>
              </a:spcAft>
              <a:buSzPts val="2500"/>
              <a:buNone/>
              <a:defRPr sz="2200">
                <a:solidFill>
                  <a:schemeClr val="accent1"/>
                </a:solidFill>
              </a:defRPr>
            </a:lvl1pPr>
            <a:lvl2pPr lvl="1" algn="ctr" rtl="0">
              <a:spcBef>
                <a:spcPts val="0"/>
              </a:spcBef>
              <a:spcAft>
                <a:spcPts val="0"/>
              </a:spcAft>
              <a:buClr>
                <a:schemeClr val="lt1"/>
              </a:buClr>
              <a:buSzPts val="3000"/>
              <a:buNone/>
              <a:defRPr sz="3000">
                <a:solidFill>
                  <a:schemeClr val="lt1"/>
                </a:solidFill>
              </a:defRPr>
            </a:lvl2pPr>
            <a:lvl3pPr lvl="2" algn="ctr" rtl="0">
              <a:spcBef>
                <a:spcPts val="0"/>
              </a:spcBef>
              <a:spcAft>
                <a:spcPts val="0"/>
              </a:spcAft>
              <a:buClr>
                <a:schemeClr val="lt1"/>
              </a:buClr>
              <a:buSzPts val="3000"/>
              <a:buNone/>
              <a:defRPr sz="3000">
                <a:solidFill>
                  <a:schemeClr val="lt1"/>
                </a:solidFill>
              </a:defRPr>
            </a:lvl3pPr>
            <a:lvl4pPr lvl="3" algn="ctr" rtl="0">
              <a:spcBef>
                <a:spcPts val="0"/>
              </a:spcBef>
              <a:spcAft>
                <a:spcPts val="0"/>
              </a:spcAft>
              <a:buClr>
                <a:schemeClr val="lt1"/>
              </a:buClr>
              <a:buSzPts val="3000"/>
              <a:buNone/>
              <a:defRPr sz="3000">
                <a:solidFill>
                  <a:schemeClr val="lt1"/>
                </a:solidFill>
              </a:defRPr>
            </a:lvl4pPr>
            <a:lvl5pPr lvl="4" algn="ctr" rtl="0">
              <a:spcBef>
                <a:spcPts val="0"/>
              </a:spcBef>
              <a:spcAft>
                <a:spcPts val="0"/>
              </a:spcAft>
              <a:buClr>
                <a:schemeClr val="lt1"/>
              </a:buClr>
              <a:buSzPts val="3000"/>
              <a:buNone/>
              <a:defRPr sz="3000">
                <a:solidFill>
                  <a:schemeClr val="lt1"/>
                </a:solidFill>
              </a:defRPr>
            </a:lvl5pPr>
            <a:lvl6pPr lvl="5" algn="ctr" rtl="0">
              <a:spcBef>
                <a:spcPts val="0"/>
              </a:spcBef>
              <a:spcAft>
                <a:spcPts val="0"/>
              </a:spcAft>
              <a:buClr>
                <a:schemeClr val="lt1"/>
              </a:buClr>
              <a:buSzPts val="3000"/>
              <a:buNone/>
              <a:defRPr sz="3000">
                <a:solidFill>
                  <a:schemeClr val="lt1"/>
                </a:solidFill>
              </a:defRPr>
            </a:lvl6pPr>
            <a:lvl7pPr lvl="6" algn="ctr" rtl="0">
              <a:spcBef>
                <a:spcPts val="0"/>
              </a:spcBef>
              <a:spcAft>
                <a:spcPts val="0"/>
              </a:spcAft>
              <a:buClr>
                <a:schemeClr val="lt1"/>
              </a:buClr>
              <a:buSzPts val="3000"/>
              <a:buNone/>
              <a:defRPr sz="3000">
                <a:solidFill>
                  <a:schemeClr val="lt1"/>
                </a:solidFill>
              </a:defRPr>
            </a:lvl7pPr>
            <a:lvl8pPr lvl="7" algn="ctr" rtl="0">
              <a:spcBef>
                <a:spcPts val="0"/>
              </a:spcBef>
              <a:spcAft>
                <a:spcPts val="0"/>
              </a:spcAft>
              <a:buClr>
                <a:schemeClr val="lt1"/>
              </a:buClr>
              <a:buSzPts val="3000"/>
              <a:buNone/>
              <a:defRPr sz="3000">
                <a:solidFill>
                  <a:schemeClr val="lt1"/>
                </a:solidFill>
              </a:defRPr>
            </a:lvl8pPr>
            <a:lvl9pPr lvl="8" algn="ctr" rtl="0">
              <a:spcBef>
                <a:spcPts val="0"/>
              </a:spcBef>
              <a:spcAft>
                <a:spcPts val="0"/>
              </a:spcAft>
              <a:buClr>
                <a:schemeClr val="lt1"/>
              </a:buClr>
              <a:buSzPts val="3000"/>
              <a:buNone/>
              <a:defRPr sz="3000">
                <a:solidFill>
                  <a:schemeClr val="lt1"/>
                </a:solidFill>
              </a:defRPr>
            </a:lvl9pPr>
          </a:lstStyle>
          <a:p>
            <a:endParaRPr/>
          </a:p>
        </p:txBody>
      </p:sp>
      <p:sp>
        <p:nvSpPr>
          <p:cNvPr id="439" name="Google Shape;439;p52"/>
          <p:cNvSpPr txBox="1">
            <a:spLocks noGrp="1"/>
          </p:cNvSpPr>
          <p:nvPr>
            <p:ph type="subTitle" idx="1"/>
          </p:nvPr>
        </p:nvSpPr>
        <p:spPr>
          <a:xfrm>
            <a:off x="1485800" y="1628863"/>
            <a:ext cx="6172200" cy="1498200"/>
          </a:xfrm>
          <a:prstGeom prst="rect">
            <a:avLst/>
          </a:prstGeom>
          <a:noFill/>
        </p:spPr>
        <p:txBody>
          <a:bodyPr spcFirstLastPara="1" wrap="square" lIns="91425" tIns="91425" rIns="91425" bIns="91425" anchor="b" anchorCtr="0">
            <a:noAutofit/>
          </a:bodyPr>
          <a:lstStyle>
            <a:lvl1pPr lvl="0" algn="r" rtl="0">
              <a:lnSpc>
                <a:spcPct val="100000"/>
              </a:lnSpc>
              <a:spcBef>
                <a:spcPts val="0"/>
              </a:spcBef>
              <a:spcAft>
                <a:spcPts val="0"/>
              </a:spcAft>
              <a:buClr>
                <a:schemeClr val="lt1"/>
              </a:buClr>
              <a:buSzPts val="2500"/>
              <a:buNone/>
              <a:defRPr sz="2600">
                <a:solidFill>
                  <a:schemeClr val="lt1"/>
                </a:solidFill>
              </a:defRPr>
            </a:lvl1pPr>
            <a:lvl2pPr lvl="1" algn="ctr" rtl="0">
              <a:lnSpc>
                <a:spcPct val="100000"/>
              </a:lnSpc>
              <a:spcBef>
                <a:spcPts val="0"/>
              </a:spcBef>
              <a:spcAft>
                <a:spcPts val="0"/>
              </a:spcAft>
              <a:buClr>
                <a:schemeClr val="lt1"/>
              </a:buClr>
              <a:buSzPts val="2500"/>
              <a:buNone/>
              <a:defRPr sz="2500">
                <a:solidFill>
                  <a:schemeClr val="lt1"/>
                </a:solidFill>
              </a:defRPr>
            </a:lvl2pPr>
            <a:lvl3pPr lvl="2" algn="ctr" rtl="0">
              <a:lnSpc>
                <a:spcPct val="100000"/>
              </a:lnSpc>
              <a:spcBef>
                <a:spcPts val="0"/>
              </a:spcBef>
              <a:spcAft>
                <a:spcPts val="0"/>
              </a:spcAft>
              <a:buClr>
                <a:schemeClr val="lt1"/>
              </a:buClr>
              <a:buSzPts val="2500"/>
              <a:buNone/>
              <a:defRPr sz="2500">
                <a:solidFill>
                  <a:schemeClr val="lt1"/>
                </a:solidFill>
              </a:defRPr>
            </a:lvl3pPr>
            <a:lvl4pPr lvl="3" algn="ctr" rtl="0">
              <a:lnSpc>
                <a:spcPct val="100000"/>
              </a:lnSpc>
              <a:spcBef>
                <a:spcPts val="0"/>
              </a:spcBef>
              <a:spcAft>
                <a:spcPts val="0"/>
              </a:spcAft>
              <a:buClr>
                <a:schemeClr val="lt1"/>
              </a:buClr>
              <a:buSzPts val="2500"/>
              <a:buNone/>
              <a:defRPr sz="2500">
                <a:solidFill>
                  <a:schemeClr val="lt1"/>
                </a:solidFill>
              </a:defRPr>
            </a:lvl4pPr>
            <a:lvl5pPr lvl="4" algn="ctr" rtl="0">
              <a:lnSpc>
                <a:spcPct val="100000"/>
              </a:lnSpc>
              <a:spcBef>
                <a:spcPts val="0"/>
              </a:spcBef>
              <a:spcAft>
                <a:spcPts val="0"/>
              </a:spcAft>
              <a:buClr>
                <a:schemeClr val="lt1"/>
              </a:buClr>
              <a:buSzPts val="2500"/>
              <a:buNone/>
              <a:defRPr sz="2500">
                <a:solidFill>
                  <a:schemeClr val="lt1"/>
                </a:solidFill>
              </a:defRPr>
            </a:lvl5pPr>
            <a:lvl6pPr lvl="5" algn="ctr" rtl="0">
              <a:lnSpc>
                <a:spcPct val="100000"/>
              </a:lnSpc>
              <a:spcBef>
                <a:spcPts val="0"/>
              </a:spcBef>
              <a:spcAft>
                <a:spcPts val="0"/>
              </a:spcAft>
              <a:buClr>
                <a:schemeClr val="lt1"/>
              </a:buClr>
              <a:buSzPts val="2500"/>
              <a:buNone/>
              <a:defRPr sz="2500">
                <a:solidFill>
                  <a:schemeClr val="lt1"/>
                </a:solidFill>
              </a:defRPr>
            </a:lvl6pPr>
            <a:lvl7pPr lvl="6" algn="ctr" rtl="0">
              <a:lnSpc>
                <a:spcPct val="100000"/>
              </a:lnSpc>
              <a:spcBef>
                <a:spcPts val="0"/>
              </a:spcBef>
              <a:spcAft>
                <a:spcPts val="0"/>
              </a:spcAft>
              <a:buClr>
                <a:schemeClr val="lt1"/>
              </a:buClr>
              <a:buSzPts val="2500"/>
              <a:buNone/>
              <a:defRPr sz="2500">
                <a:solidFill>
                  <a:schemeClr val="lt1"/>
                </a:solidFill>
              </a:defRPr>
            </a:lvl7pPr>
            <a:lvl8pPr lvl="7" algn="ctr" rtl="0">
              <a:lnSpc>
                <a:spcPct val="100000"/>
              </a:lnSpc>
              <a:spcBef>
                <a:spcPts val="0"/>
              </a:spcBef>
              <a:spcAft>
                <a:spcPts val="0"/>
              </a:spcAft>
              <a:buClr>
                <a:schemeClr val="lt1"/>
              </a:buClr>
              <a:buSzPts val="2500"/>
              <a:buNone/>
              <a:defRPr sz="2500">
                <a:solidFill>
                  <a:schemeClr val="lt1"/>
                </a:solidFill>
              </a:defRPr>
            </a:lvl8pPr>
            <a:lvl9pPr lvl="8" algn="ctr" rtl="0">
              <a:lnSpc>
                <a:spcPct val="100000"/>
              </a:lnSpc>
              <a:spcBef>
                <a:spcPts val="0"/>
              </a:spcBef>
              <a:spcAft>
                <a:spcPts val="0"/>
              </a:spcAft>
              <a:buClr>
                <a:schemeClr val="lt1"/>
              </a:buClr>
              <a:buSzPts val="2500"/>
              <a:buNone/>
              <a:defRPr sz="2500">
                <a:solidFill>
                  <a:schemeClr val="lt1"/>
                </a:solidFill>
              </a:defRPr>
            </a:lvl9pPr>
          </a:lstStyle>
          <a:p>
            <a:endParaRPr/>
          </a:p>
        </p:txBody>
      </p:sp>
      <p:pic>
        <p:nvPicPr>
          <p:cNvPr id="440" name="Google Shape;440;p52"/>
          <p:cNvPicPr preferRelativeResize="0"/>
          <p:nvPr/>
        </p:nvPicPr>
        <p:blipFill rotWithShape="1">
          <a:blip r:embed="rId3">
            <a:alphaModFix amt="75000"/>
          </a:blip>
          <a:srcRect/>
          <a:stretch/>
        </p:blipFill>
        <p:spPr>
          <a:xfrm>
            <a:off x="-1436100" y="-758750"/>
            <a:ext cx="6816174" cy="4220351"/>
          </a:xfrm>
          <a:prstGeom prst="rect">
            <a:avLst/>
          </a:prstGeom>
          <a:noFill/>
          <a:ln>
            <a:noFill/>
          </a:ln>
        </p:spPr>
      </p:pic>
      <p:pic>
        <p:nvPicPr>
          <p:cNvPr id="441" name="Google Shape;441;p52"/>
          <p:cNvPicPr preferRelativeResize="0"/>
          <p:nvPr/>
        </p:nvPicPr>
        <p:blipFill rotWithShape="1">
          <a:blip r:embed="rId3">
            <a:alphaModFix amt="75000"/>
          </a:blip>
          <a:srcRect l="-60" t="537"/>
          <a:stretch/>
        </p:blipFill>
        <p:spPr>
          <a:xfrm rot="-10799997">
            <a:off x="4648077" y="1876429"/>
            <a:ext cx="5772273" cy="3552819"/>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Title and text">
  <p:cSld name="CUSTOM_2_1_2">
    <p:spTree>
      <p:nvGrpSpPr>
        <p:cNvPr id="1" name="Shape 442"/>
        <p:cNvGrpSpPr/>
        <p:nvPr/>
      </p:nvGrpSpPr>
      <p:grpSpPr>
        <a:xfrm>
          <a:off x="0" y="0"/>
          <a:ext cx="0" cy="0"/>
          <a:chOff x="0" y="0"/>
          <a:chExt cx="0" cy="0"/>
        </a:xfrm>
      </p:grpSpPr>
      <p:pic>
        <p:nvPicPr>
          <p:cNvPr id="443" name="Google Shape;443;p53"/>
          <p:cNvPicPr preferRelativeResize="0"/>
          <p:nvPr/>
        </p:nvPicPr>
        <p:blipFill rotWithShape="1">
          <a:blip r:embed="rId2">
            <a:alphaModFix/>
          </a:blip>
          <a:srcRect t="1620" b="17753"/>
          <a:stretch/>
        </p:blipFill>
        <p:spPr>
          <a:xfrm>
            <a:off x="-181700" y="-257175"/>
            <a:ext cx="9649551" cy="5667373"/>
          </a:xfrm>
          <a:prstGeom prst="rect">
            <a:avLst/>
          </a:prstGeom>
          <a:noFill/>
          <a:ln>
            <a:noFill/>
          </a:ln>
        </p:spPr>
      </p:pic>
      <p:sp>
        <p:nvSpPr>
          <p:cNvPr id="444" name="Google Shape;444;p53"/>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53"/>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53"/>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53"/>
          <p:cNvSpPr txBox="1">
            <a:spLocks noGrp="1"/>
          </p:cNvSpPr>
          <p:nvPr>
            <p:ph type="title"/>
          </p:nvPr>
        </p:nvSpPr>
        <p:spPr>
          <a:xfrm>
            <a:off x="964750" y="1536350"/>
            <a:ext cx="2947500" cy="553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48" name="Google Shape;448;p53"/>
          <p:cNvSpPr txBox="1">
            <a:spLocks noGrp="1"/>
          </p:cNvSpPr>
          <p:nvPr>
            <p:ph type="subTitle" idx="1"/>
          </p:nvPr>
        </p:nvSpPr>
        <p:spPr>
          <a:xfrm rot="350">
            <a:off x="964550" y="2381675"/>
            <a:ext cx="2947500" cy="1404600"/>
          </a:xfrm>
          <a:prstGeom prst="rect">
            <a:avLst/>
          </a:prstGeom>
          <a:noFill/>
        </p:spPr>
        <p:txBody>
          <a:bodyPr spcFirstLastPara="1" wrap="square" lIns="91425" tIns="91425" rIns="91425" bIns="91425" anchor="t" anchorCtr="0">
            <a:noAutofit/>
          </a:bodyPr>
          <a:lstStyle>
            <a:lvl1pPr lvl="0" algn="ctr" rtl="0">
              <a:spcBef>
                <a:spcPts val="0"/>
              </a:spcBef>
              <a:spcAft>
                <a:spcPts val="0"/>
              </a:spcAft>
              <a:buSzPts val="1400"/>
              <a:buNone/>
              <a:defRPr sz="16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pic>
        <p:nvPicPr>
          <p:cNvPr id="449" name="Google Shape;449;p53"/>
          <p:cNvPicPr preferRelativeResize="0"/>
          <p:nvPr/>
        </p:nvPicPr>
        <p:blipFill rotWithShape="1">
          <a:blip r:embed="rId3">
            <a:alphaModFix amt="75000"/>
          </a:blip>
          <a:srcRect l="20571" t="8875"/>
          <a:stretch/>
        </p:blipFill>
        <p:spPr>
          <a:xfrm rot="10800000">
            <a:off x="4713096" y="1967777"/>
            <a:ext cx="4497577" cy="3194774"/>
          </a:xfrm>
          <a:prstGeom prst="rect">
            <a:avLst/>
          </a:prstGeom>
          <a:noFill/>
          <a:ln>
            <a:noFill/>
          </a:ln>
        </p:spPr>
      </p:pic>
      <p:pic>
        <p:nvPicPr>
          <p:cNvPr id="450" name="Google Shape;450;p53"/>
          <p:cNvPicPr preferRelativeResize="0"/>
          <p:nvPr/>
        </p:nvPicPr>
        <p:blipFill rotWithShape="1">
          <a:blip r:embed="rId3">
            <a:alphaModFix amt="75000"/>
          </a:blip>
          <a:srcRect l="20886" t="8231"/>
          <a:stretch/>
        </p:blipFill>
        <p:spPr>
          <a:xfrm rot="4">
            <a:off x="-66675" y="-190497"/>
            <a:ext cx="4563850" cy="3277869"/>
          </a:xfrm>
          <a:prstGeom prst="rect">
            <a:avLst/>
          </a:prstGeom>
          <a:noFill/>
          <a:ln>
            <a:noFill/>
          </a:ln>
        </p:spPr>
      </p:pic>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Title and text 1">
  <p:cSld name="CUSTOM_2_1_1_1">
    <p:spTree>
      <p:nvGrpSpPr>
        <p:cNvPr id="1" name="Shape 451"/>
        <p:cNvGrpSpPr/>
        <p:nvPr/>
      </p:nvGrpSpPr>
      <p:grpSpPr>
        <a:xfrm>
          <a:off x="0" y="0"/>
          <a:ext cx="0" cy="0"/>
          <a:chOff x="0" y="0"/>
          <a:chExt cx="0" cy="0"/>
        </a:xfrm>
      </p:grpSpPr>
      <p:pic>
        <p:nvPicPr>
          <p:cNvPr id="452" name="Google Shape;452;p54"/>
          <p:cNvPicPr preferRelativeResize="0"/>
          <p:nvPr/>
        </p:nvPicPr>
        <p:blipFill rotWithShape="1">
          <a:blip r:embed="rId2">
            <a:alphaModFix/>
          </a:blip>
          <a:srcRect t="1620" b="17753"/>
          <a:stretch/>
        </p:blipFill>
        <p:spPr>
          <a:xfrm>
            <a:off x="-181700" y="-257175"/>
            <a:ext cx="9649551" cy="5667373"/>
          </a:xfrm>
          <a:prstGeom prst="rect">
            <a:avLst/>
          </a:prstGeom>
          <a:noFill/>
          <a:ln>
            <a:noFill/>
          </a:ln>
        </p:spPr>
      </p:pic>
      <p:sp>
        <p:nvSpPr>
          <p:cNvPr id="453" name="Google Shape;453;p54"/>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54"/>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54"/>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54"/>
          <p:cNvSpPr txBox="1">
            <a:spLocks noGrp="1"/>
          </p:cNvSpPr>
          <p:nvPr>
            <p:ph type="body" idx="1"/>
          </p:nvPr>
        </p:nvSpPr>
        <p:spPr>
          <a:xfrm>
            <a:off x="720000" y="1456400"/>
            <a:ext cx="7704000" cy="25947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Clr>
                <a:schemeClr val="dk2"/>
              </a:buClr>
              <a:buSzPts val="1200"/>
              <a:buChar char="●"/>
              <a:defRPr sz="1200" b="1"/>
            </a:lvl1pPr>
            <a:lvl2pPr marL="914400" lvl="1" indent="-317500" rtl="0">
              <a:spcBef>
                <a:spcPts val="0"/>
              </a:spcBef>
              <a:spcAft>
                <a:spcPts val="0"/>
              </a:spcAft>
              <a:buClr>
                <a:schemeClr val="lt1"/>
              </a:buClr>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457" name="Google Shape;457;p54"/>
          <p:cNvSpPr txBox="1">
            <a:spLocks noGrp="1"/>
          </p:cNvSpPr>
          <p:nvPr>
            <p:ph type="title"/>
          </p:nvPr>
        </p:nvSpPr>
        <p:spPr>
          <a:xfrm>
            <a:off x="718150" y="540000"/>
            <a:ext cx="77058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pic>
        <p:nvPicPr>
          <p:cNvPr id="458" name="Google Shape;458;p54"/>
          <p:cNvPicPr preferRelativeResize="0"/>
          <p:nvPr/>
        </p:nvPicPr>
        <p:blipFill rotWithShape="1">
          <a:blip r:embed="rId3">
            <a:alphaModFix amt="75000"/>
          </a:blip>
          <a:srcRect/>
          <a:stretch/>
        </p:blipFill>
        <p:spPr>
          <a:xfrm rot="5400000">
            <a:off x="5369415" y="-442041"/>
            <a:ext cx="5662423" cy="3506001"/>
          </a:xfrm>
          <a:prstGeom prst="rect">
            <a:avLst/>
          </a:prstGeom>
          <a:noFill/>
          <a:ln>
            <a:noFill/>
          </a:ln>
        </p:spPr>
      </p:pic>
      <p:pic>
        <p:nvPicPr>
          <p:cNvPr id="459" name="Google Shape;459;p54"/>
          <p:cNvPicPr preferRelativeResize="0"/>
          <p:nvPr/>
        </p:nvPicPr>
        <p:blipFill rotWithShape="1">
          <a:blip r:embed="rId3">
            <a:alphaModFix amt="75000"/>
          </a:blip>
          <a:srcRect l="-60" t="537"/>
          <a:stretch/>
        </p:blipFill>
        <p:spPr>
          <a:xfrm rot="-5399997">
            <a:off x="-1828923" y="1781179"/>
            <a:ext cx="5772273" cy="3552819"/>
          </a:xfrm>
          <a:prstGeom prst="rect">
            <a:avLst/>
          </a:prstGeom>
          <a:noFill/>
          <a:ln>
            <a:noFill/>
          </a:ln>
        </p:spPr>
      </p:pic>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Title and text 2">
  <p:cSld name="CUSTOM_12">
    <p:spTree>
      <p:nvGrpSpPr>
        <p:cNvPr id="1" name="Shape 460"/>
        <p:cNvGrpSpPr/>
        <p:nvPr/>
      </p:nvGrpSpPr>
      <p:grpSpPr>
        <a:xfrm>
          <a:off x="0" y="0"/>
          <a:ext cx="0" cy="0"/>
          <a:chOff x="0" y="0"/>
          <a:chExt cx="0" cy="0"/>
        </a:xfrm>
      </p:grpSpPr>
      <p:pic>
        <p:nvPicPr>
          <p:cNvPr id="461" name="Google Shape;461;p55"/>
          <p:cNvPicPr preferRelativeResize="0"/>
          <p:nvPr/>
        </p:nvPicPr>
        <p:blipFill rotWithShape="1">
          <a:blip r:embed="rId2">
            <a:alphaModFix/>
          </a:blip>
          <a:srcRect t="1620" b="17753"/>
          <a:stretch/>
        </p:blipFill>
        <p:spPr>
          <a:xfrm>
            <a:off x="-181700" y="-257175"/>
            <a:ext cx="9649551" cy="5667373"/>
          </a:xfrm>
          <a:prstGeom prst="rect">
            <a:avLst/>
          </a:prstGeom>
          <a:noFill/>
          <a:ln>
            <a:noFill/>
          </a:ln>
        </p:spPr>
      </p:pic>
      <p:sp>
        <p:nvSpPr>
          <p:cNvPr id="462" name="Google Shape;462;p55"/>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55"/>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55"/>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55"/>
          <p:cNvSpPr txBox="1">
            <a:spLocks noGrp="1"/>
          </p:cNvSpPr>
          <p:nvPr>
            <p:ph type="body" idx="1"/>
          </p:nvPr>
        </p:nvSpPr>
        <p:spPr>
          <a:xfrm>
            <a:off x="713225" y="1475125"/>
            <a:ext cx="7717500" cy="31281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466" name="Google Shape;466;p55"/>
          <p:cNvSpPr txBox="1">
            <a:spLocks noGrp="1"/>
          </p:cNvSpPr>
          <p:nvPr>
            <p:ph type="title"/>
          </p:nvPr>
        </p:nvSpPr>
        <p:spPr>
          <a:xfrm>
            <a:off x="718150" y="540000"/>
            <a:ext cx="77058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pic>
        <p:nvPicPr>
          <p:cNvPr id="467" name="Google Shape;467;p55"/>
          <p:cNvPicPr preferRelativeResize="0"/>
          <p:nvPr/>
        </p:nvPicPr>
        <p:blipFill rotWithShape="1">
          <a:blip r:embed="rId3">
            <a:alphaModFix amt="75000"/>
          </a:blip>
          <a:srcRect l="-60" t="535" b="73705"/>
          <a:stretch/>
        </p:blipFill>
        <p:spPr>
          <a:xfrm rot="5400003">
            <a:off x="-2495438" y="2110890"/>
            <a:ext cx="5461376" cy="870545"/>
          </a:xfrm>
          <a:prstGeom prst="rect">
            <a:avLst/>
          </a:prstGeom>
          <a:noFill/>
          <a:ln>
            <a:noFill/>
          </a:ln>
        </p:spPr>
      </p:pic>
      <p:pic>
        <p:nvPicPr>
          <p:cNvPr id="468" name="Google Shape;468;p55"/>
          <p:cNvPicPr preferRelativeResize="0"/>
          <p:nvPr/>
        </p:nvPicPr>
        <p:blipFill rotWithShape="1">
          <a:blip r:embed="rId3">
            <a:alphaModFix amt="75000"/>
          </a:blip>
          <a:srcRect l="-60" t="535" b="73705"/>
          <a:stretch/>
        </p:blipFill>
        <p:spPr>
          <a:xfrm rot="-5399997">
            <a:off x="6178013" y="2110891"/>
            <a:ext cx="5461376" cy="870545"/>
          </a:xfrm>
          <a:prstGeom prst="rect">
            <a:avLst/>
          </a:prstGeom>
          <a:noFill/>
          <a:ln>
            <a:noFill/>
          </a:ln>
        </p:spPr>
      </p:pic>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Title and three columns">
  <p:cSld name="CUSTOM_3">
    <p:spTree>
      <p:nvGrpSpPr>
        <p:cNvPr id="1" name="Shape 469"/>
        <p:cNvGrpSpPr/>
        <p:nvPr/>
      </p:nvGrpSpPr>
      <p:grpSpPr>
        <a:xfrm>
          <a:off x="0" y="0"/>
          <a:ext cx="0" cy="0"/>
          <a:chOff x="0" y="0"/>
          <a:chExt cx="0" cy="0"/>
        </a:xfrm>
      </p:grpSpPr>
      <p:pic>
        <p:nvPicPr>
          <p:cNvPr id="470" name="Google Shape;470;p56"/>
          <p:cNvPicPr preferRelativeResize="0"/>
          <p:nvPr/>
        </p:nvPicPr>
        <p:blipFill rotWithShape="1">
          <a:blip r:embed="rId2">
            <a:alphaModFix/>
          </a:blip>
          <a:srcRect t="1620" b="17753"/>
          <a:stretch/>
        </p:blipFill>
        <p:spPr>
          <a:xfrm>
            <a:off x="-181700" y="-257175"/>
            <a:ext cx="9649551" cy="5667373"/>
          </a:xfrm>
          <a:prstGeom prst="rect">
            <a:avLst/>
          </a:prstGeom>
          <a:noFill/>
          <a:ln>
            <a:noFill/>
          </a:ln>
        </p:spPr>
      </p:pic>
      <p:sp>
        <p:nvSpPr>
          <p:cNvPr id="471" name="Google Shape;471;p56"/>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56"/>
          <p:cNvSpPr txBox="1">
            <a:spLocks noGrp="1"/>
          </p:cNvSpPr>
          <p:nvPr>
            <p:ph type="title"/>
          </p:nvPr>
        </p:nvSpPr>
        <p:spPr>
          <a:xfrm rot="-1114">
            <a:off x="726775" y="2183450"/>
            <a:ext cx="2778300" cy="827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000"/>
              <a:buNone/>
              <a:defRPr sz="2000">
                <a:solidFill>
                  <a:schemeClr val="accent1"/>
                </a:solidFill>
              </a:defRPr>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473" name="Google Shape;473;p56"/>
          <p:cNvSpPr txBox="1">
            <a:spLocks noGrp="1"/>
          </p:cNvSpPr>
          <p:nvPr>
            <p:ph type="subTitle" idx="1"/>
          </p:nvPr>
        </p:nvSpPr>
        <p:spPr>
          <a:xfrm rot="371">
            <a:off x="726775" y="2991552"/>
            <a:ext cx="2778300" cy="484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74" name="Google Shape;474;p56"/>
          <p:cNvSpPr txBox="1">
            <a:spLocks noGrp="1"/>
          </p:cNvSpPr>
          <p:nvPr>
            <p:ph type="title" idx="2"/>
          </p:nvPr>
        </p:nvSpPr>
        <p:spPr>
          <a:xfrm>
            <a:off x="3189587" y="3304275"/>
            <a:ext cx="2778300" cy="828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000"/>
              <a:buNone/>
              <a:defRPr sz="2000">
                <a:solidFill>
                  <a:schemeClr val="accent1"/>
                </a:solidFill>
              </a:defRPr>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475" name="Google Shape;475;p56"/>
          <p:cNvSpPr txBox="1">
            <a:spLocks noGrp="1"/>
          </p:cNvSpPr>
          <p:nvPr>
            <p:ph type="subTitle" idx="3"/>
          </p:nvPr>
        </p:nvSpPr>
        <p:spPr>
          <a:xfrm>
            <a:off x="3189587" y="4114925"/>
            <a:ext cx="2778300" cy="484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76" name="Google Shape;476;p56"/>
          <p:cNvSpPr txBox="1">
            <a:spLocks noGrp="1"/>
          </p:cNvSpPr>
          <p:nvPr>
            <p:ph type="title" idx="4"/>
          </p:nvPr>
        </p:nvSpPr>
        <p:spPr>
          <a:xfrm>
            <a:off x="5652399" y="2182150"/>
            <a:ext cx="2778300" cy="828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000"/>
              <a:buNone/>
              <a:defRPr sz="2000">
                <a:solidFill>
                  <a:schemeClr val="accent1"/>
                </a:solidFill>
              </a:defRPr>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477" name="Google Shape;477;p56"/>
          <p:cNvSpPr txBox="1">
            <a:spLocks noGrp="1"/>
          </p:cNvSpPr>
          <p:nvPr>
            <p:ph type="subTitle" idx="5"/>
          </p:nvPr>
        </p:nvSpPr>
        <p:spPr>
          <a:xfrm>
            <a:off x="5652399" y="2991875"/>
            <a:ext cx="2778300" cy="484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78" name="Google Shape;478;p56"/>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56"/>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80" name="Google Shape;480;p56"/>
          <p:cNvPicPr preferRelativeResize="0"/>
          <p:nvPr/>
        </p:nvPicPr>
        <p:blipFill rotWithShape="1">
          <a:blip r:embed="rId3">
            <a:alphaModFix amt="75000"/>
          </a:blip>
          <a:srcRect l="16597" t="23395"/>
          <a:stretch/>
        </p:blipFill>
        <p:spPr>
          <a:xfrm rot="-5400000">
            <a:off x="-1349762" y="941737"/>
            <a:ext cx="5684874" cy="3233001"/>
          </a:xfrm>
          <a:prstGeom prst="rect">
            <a:avLst/>
          </a:prstGeom>
          <a:noFill/>
          <a:ln>
            <a:noFill/>
          </a:ln>
        </p:spPr>
      </p:pic>
      <p:pic>
        <p:nvPicPr>
          <p:cNvPr id="481" name="Google Shape;481;p56"/>
          <p:cNvPicPr preferRelativeResize="0"/>
          <p:nvPr/>
        </p:nvPicPr>
        <p:blipFill rotWithShape="1">
          <a:blip r:embed="rId3">
            <a:alphaModFix amt="75000"/>
          </a:blip>
          <a:srcRect l="23059" t="16268"/>
          <a:stretch/>
        </p:blipFill>
        <p:spPr>
          <a:xfrm rot="5400004">
            <a:off x="5600637" y="400113"/>
            <a:ext cx="4438774" cy="2990847"/>
          </a:xfrm>
          <a:prstGeom prst="rect">
            <a:avLst/>
          </a:prstGeom>
          <a:noFill/>
          <a:ln>
            <a:noFill/>
          </a:ln>
        </p:spPr>
      </p:pic>
      <p:sp>
        <p:nvSpPr>
          <p:cNvPr id="482" name="Google Shape;482;p56"/>
          <p:cNvSpPr txBox="1">
            <a:spLocks noGrp="1"/>
          </p:cNvSpPr>
          <p:nvPr>
            <p:ph type="title" idx="6"/>
          </p:nvPr>
        </p:nvSpPr>
        <p:spPr>
          <a:xfrm>
            <a:off x="718150" y="540000"/>
            <a:ext cx="77058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matchingName="Title and three columns 1">
  <p:cSld name="CUSTOM_3_1">
    <p:spTree>
      <p:nvGrpSpPr>
        <p:cNvPr id="1" name="Shape 483"/>
        <p:cNvGrpSpPr/>
        <p:nvPr/>
      </p:nvGrpSpPr>
      <p:grpSpPr>
        <a:xfrm>
          <a:off x="0" y="0"/>
          <a:ext cx="0" cy="0"/>
          <a:chOff x="0" y="0"/>
          <a:chExt cx="0" cy="0"/>
        </a:xfrm>
      </p:grpSpPr>
      <p:pic>
        <p:nvPicPr>
          <p:cNvPr id="484" name="Google Shape;484;p57"/>
          <p:cNvPicPr preferRelativeResize="0"/>
          <p:nvPr/>
        </p:nvPicPr>
        <p:blipFill rotWithShape="1">
          <a:blip r:embed="rId2">
            <a:alphaModFix/>
          </a:blip>
          <a:srcRect t="1620" b="17753"/>
          <a:stretch/>
        </p:blipFill>
        <p:spPr>
          <a:xfrm>
            <a:off x="-181700" y="-257175"/>
            <a:ext cx="9649551" cy="5667373"/>
          </a:xfrm>
          <a:prstGeom prst="rect">
            <a:avLst/>
          </a:prstGeom>
          <a:noFill/>
          <a:ln>
            <a:noFill/>
          </a:ln>
        </p:spPr>
      </p:pic>
      <p:sp>
        <p:nvSpPr>
          <p:cNvPr id="485" name="Google Shape;485;p57"/>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57"/>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57"/>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57"/>
          <p:cNvSpPr txBox="1">
            <a:spLocks noGrp="1"/>
          </p:cNvSpPr>
          <p:nvPr>
            <p:ph type="title"/>
          </p:nvPr>
        </p:nvSpPr>
        <p:spPr>
          <a:xfrm>
            <a:off x="1600200" y="1345325"/>
            <a:ext cx="5943600" cy="387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000"/>
              <a:buNone/>
              <a:defRPr sz="20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489" name="Google Shape;489;p57"/>
          <p:cNvSpPr txBox="1">
            <a:spLocks noGrp="1"/>
          </p:cNvSpPr>
          <p:nvPr>
            <p:ph type="subTitle" idx="1"/>
          </p:nvPr>
        </p:nvSpPr>
        <p:spPr>
          <a:xfrm>
            <a:off x="1600200" y="1576824"/>
            <a:ext cx="5943600" cy="76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90" name="Google Shape;490;p57"/>
          <p:cNvSpPr txBox="1">
            <a:spLocks noGrp="1"/>
          </p:cNvSpPr>
          <p:nvPr>
            <p:ph type="title" idx="2"/>
          </p:nvPr>
        </p:nvSpPr>
        <p:spPr>
          <a:xfrm>
            <a:off x="1600200" y="2491787"/>
            <a:ext cx="5943600" cy="387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000"/>
              <a:buNone/>
              <a:defRPr sz="20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491" name="Google Shape;491;p57"/>
          <p:cNvSpPr txBox="1">
            <a:spLocks noGrp="1"/>
          </p:cNvSpPr>
          <p:nvPr>
            <p:ph type="subTitle" idx="3"/>
          </p:nvPr>
        </p:nvSpPr>
        <p:spPr>
          <a:xfrm>
            <a:off x="1600200" y="2721226"/>
            <a:ext cx="5943600" cy="780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92" name="Google Shape;492;p57"/>
          <p:cNvSpPr txBox="1">
            <a:spLocks noGrp="1"/>
          </p:cNvSpPr>
          <p:nvPr>
            <p:ph type="title" idx="4"/>
          </p:nvPr>
        </p:nvSpPr>
        <p:spPr>
          <a:xfrm>
            <a:off x="1593425" y="3636142"/>
            <a:ext cx="5943600" cy="387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000"/>
              <a:buNone/>
              <a:defRPr sz="20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493" name="Google Shape;493;p57"/>
          <p:cNvSpPr txBox="1">
            <a:spLocks noGrp="1"/>
          </p:cNvSpPr>
          <p:nvPr>
            <p:ph type="subTitle" idx="5"/>
          </p:nvPr>
        </p:nvSpPr>
        <p:spPr>
          <a:xfrm>
            <a:off x="1593425" y="3867801"/>
            <a:ext cx="5943600" cy="76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pic>
        <p:nvPicPr>
          <p:cNvPr id="494" name="Google Shape;494;p57"/>
          <p:cNvPicPr preferRelativeResize="0"/>
          <p:nvPr/>
        </p:nvPicPr>
        <p:blipFill rotWithShape="1">
          <a:blip r:embed="rId3">
            <a:alphaModFix amt="75000"/>
          </a:blip>
          <a:srcRect l="-60" t="535" b="66797"/>
          <a:stretch/>
        </p:blipFill>
        <p:spPr>
          <a:xfrm rot="-5399997">
            <a:off x="5922077" y="1921653"/>
            <a:ext cx="5772273" cy="1166871"/>
          </a:xfrm>
          <a:prstGeom prst="rect">
            <a:avLst/>
          </a:prstGeom>
          <a:noFill/>
          <a:ln>
            <a:noFill/>
          </a:ln>
        </p:spPr>
      </p:pic>
      <p:pic>
        <p:nvPicPr>
          <p:cNvPr id="495" name="Google Shape;495;p57"/>
          <p:cNvPicPr preferRelativeResize="0"/>
          <p:nvPr/>
        </p:nvPicPr>
        <p:blipFill rotWithShape="1">
          <a:blip r:embed="rId3">
            <a:alphaModFix amt="75000"/>
          </a:blip>
          <a:srcRect l="-60" t="535" b="66797"/>
          <a:stretch/>
        </p:blipFill>
        <p:spPr>
          <a:xfrm rot="5400003">
            <a:off x="-2553948" y="1988316"/>
            <a:ext cx="5772273" cy="1166871"/>
          </a:xfrm>
          <a:prstGeom prst="rect">
            <a:avLst/>
          </a:prstGeom>
          <a:noFill/>
          <a:ln>
            <a:noFill/>
          </a:ln>
        </p:spPr>
      </p:pic>
      <p:sp>
        <p:nvSpPr>
          <p:cNvPr id="496" name="Google Shape;496;p57"/>
          <p:cNvSpPr txBox="1">
            <a:spLocks noGrp="1"/>
          </p:cNvSpPr>
          <p:nvPr>
            <p:ph type="title" idx="6"/>
          </p:nvPr>
        </p:nvSpPr>
        <p:spPr>
          <a:xfrm>
            <a:off x="718150" y="540000"/>
            <a:ext cx="7705800" cy="572700"/>
          </a:xfrm>
          <a:prstGeom prst="rect">
            <a:avLst/>
          </a:prstGeom>
        </p:spPr>
        <p:txBody>
          <a:bodyPr spcFirstLastPara="1" wrap="square" lIns="91425" tIns="91425" rIns="91425" bIns="91425" anchor="ctr" anchorCtr="0">
            <a:noAutofit/>
          </a:bodyPr>
          <a:lstStyle>
            <a:lvl1pPr lvl="0" algn="ctr" rtl="0">
              <a:lnSpc>
                <a:spcPct val="115000"/>
              </a:lnSpc>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matchingName="Title and four columns">
  <p:cSld name="CUSTOM_4_2">
    <p:spTree>
      <p:nvGrpSpPr>
        <p:cNvPr id="1" name="Shape 497"/>
        <p:cNvGrpSpPr/>
        <p:nvPr/>
      </p:nvGrpSpPr>
      <p:grpSpPr>
        <a:xfrm>
          <a:off x="0" y="0"/>
          <a:ext cx="0" cy="0"/>
          <a:chOff x="0" y="0"/>
          <a:chExt cx="0" cy="0"/>
        </a:xfrm>
      </p:grpSpPr>
      <p:pic>
        <p:nvPicPr>
          <p:cNvPr id="498" name="Google Shape;498;p58"/>
          <p:cNvPicPr preferRelativeResize="0"/>
          <p:nvPr/>
        </p:nvPicPr>
        <p:blipFill rotWithShape="1">
          <a:blip r:embed="rId2">
            <a:alphaModFix/>
          </a:blip>
          <a:srcRect t="1620" b="17753"/>
          <a:stretch/>
        </p:blipFill>
        <p:spPr>
          <a:xfrm>
            <a:off x="-181700" y="-257175"/>
            <a:ext cx="9649551" cy="5667373"/>
          </a:xfrm>
          <a:prstGeom prst="rect">
            <a:avLst/>
          </a:prstGeom>
          <a:noFill/>
          <a:ln>
            <a:noFill/>
          </a:ln>
        </p:spPr>
      </p:pic>
      <p:sp>
        <p:nvSpPr>
          <p:cNvPr id="499" name="Google Shape;499;p58"/>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58"/>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58"/>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58"/>
          <p:cNvSpPr txBox="1">
            <a:spLocks noGrp="1"/>
          </p:cNvSpPr>
          <p:nvPr>
            <p:ph type="subTitle" idx="1"/>
          </p:nvPr>
        </p:nvSpPr>
        <p:spPr>
          <a:xfrm>
            <a:off x="2109048" y="1553404"/>
            <a:ext cx="2315400" cy="457200"/>
          </a:xfrm>
          <a:prstGeom prst="rect">
            <a:avLst/>
          </a:prstGeom>
        </p:spPr>
        <p:txBody>
          <a:bodyPr spcFirstLastPara="1" wrap="square" lIns="91425" tIns="91425" rIns="91425" bIns="91425" anchor="b" anchorCtr="0">
            <a:noAutofit/>
          </a:bodyPr>
          <a:lstStyle>
            <a:lvl1pPr lvl="0" rtl="0">
              <a:spcBef>
                <a:spcPts val="0"/>
              </a:spcBef>
              <a:spcAft>
                <a:spcPts val="0"/>
              </a:spcAft>
              <a:buNone/>
              <a:defRPr sz="2000">
                <a:solidFill>
                  <a:schemeClr val="accent1"/>
                </a:solidFill>
                <a:latin typeface="Audiowide"/>
                <a:ea typeface="Audiowide"/>
                <a:cs typeface="Audiowide"/>
                <a:sym typeface="Audiowide"/>
              </a:defRPr>
            </a:lvl1pPr>
            <a:lvl2pPr lvl="1" rtl="0">
              <a:spcBef>
                <a:spcPts val="0"/>
              </a:spcBef>
              <a:spcAft>
                <a:spcPts val="0"/>
              </a:spcAft>
              <a:buNone/>
              <a:defRPr sz="2000">
                <a:solidFill>
                  <a:schemeClr val="accent1"/>
                </a:solidFill>
                <a:latin typeface="Audiowide"/>
                <a:ea typeface="Audiowide"/>
                <a:cs typeface="Audiowide"/>
                <a:sym typeface="Audiowide"/>
              </a:defRPr>
            </a:lvl2pPr>
            <a:lvl3pPr lvl="2" rtl="0">
              <a:spcBef>
                <a:spcPts val="0"/>
              </a:spcBef>
              <a:spcAft>
                <a:spcPts val="0"/>
              </a:spcAft>
              <a:buNone/>
              <a:defRPr sz="2000">
                <a:solidFill>
                  <a:schemeClr val="accent1"/>
                </a:solidFill>
                <a:latin typeface="Audiowide"/>
                <a:ea typeface="Audiowide"/>
                <a:cs typeface="Audiowide"/>
                <a:sym typeface="Audiowide"/>
              </a:defRPr>
            </a:lvl3pPr>
            <a:lvl4pPr lvl="3" rtl="0">
              <a:spcBef>
                <a:spcPts val="0"/>
              </a:spcBef>
              <a:spcAft>
                <a:spcPts val="0"/>
              </a:spcAft>
              <a:buNone/>
              <a:defRPr sz="2000">
                <a:solidFill>
                  <a:schemeClr val="accent1"/>
                </a:solidFill>
                <a:latin typeface="Audiowide"/>
                <a:ea typeface="Audiowide"/>
                <a:cs typeface="Audiowide"/>
                <a:sym typeface="Audiowide"/>
              </a:defRPr>
            </a:lvl4pPr>
            <a:lvl5pPr lvl="4" rtl="0">
              <a:spcBef>
                <a:spcPts val="0"/>
              </a:spcBef>
              <a:spcAft>
                <a:spcPts val="0"/>
              </a:spcAft>
              <a:buNone/>
              <a:defRPr sz="2000">
                <a:solidFill>
                  <a:schemeClr val="accent1"/>
                </a:solidFill>
                <a:latin typeface="Audiowide"/>
                <a:ea typeface="Audiowide"/>
                <a:cs typeface="Audiowide"/>
                <a:sym typeface="Audiowide"/>
              </a:defRPr>
            </a:lvl5pPr>
            <a:lvl6pPr lvl="5" rtl="0">
              <a:spcBef>
                <a:spcPts val="0"/>
              </a:spcBef>
              <a:spcAft>
                <a:spcPts val="0"/>
              </a:spcAft>
              <a:buNone/>
              <a:defRPr sz="2000">
                <a:solidFill>
                  <a:schemeClr val="accent1"/>
                </a:solidFill>
                <a:latin typeface="Audiowide"/>
                <a:ea typeface="Audiowide"/>
                <a:cs typeface="Audiowide"/>
                <a:sym typeface="Audiowide"/>
              </a:defRPr>
            </a:lvl6pPr>
            <a:lvl7pPr lvl="6" rtl="0">
              <a:spcBef>
                <a:spcPts val="0"/>
              </a:spcBef>
              <a:spcAft>
                <a:spcPts val="0"/>
              </a:spcAft>
              <a:buNone/>
              <a:defRPr sz="2000">
                <a:solidFill>
                  <a:schemeClr val="accent1"/>
                </a:solidFill>
                <a:latin typeface="Audiowide"/>
                <a:ea typeface="Audiowide"/>
                <a:cs typeface="Audiowide"/>
                <a:sym typeface="Audiowide"/>
              </a:defRPr>
            </a:lvl7pPr>
            <a:lvl8pPr lvl="7" rtl="0">
              <a:spcBef>
                <a:spcPts val="0"/>
              </a:spcBef>
              <a:spcAft>
                <a:spcPts val="0"/>
              </a:spcAft>
              <a:buNone/>
              <a:defRPr sz="2000">
                <a:solidFill>
                  <a:schemeClr val="accent1"/>
                </a:solidFill>
                <a:latin typeface="Audiowide"/>
                <a:ea typeface="Audiowide"/>
                <a:cs typeface="Audiowide"/>
                <a:sym typeface="Audiowide"/>
              </a:defRPr>
            </a:lvl8pPr>
            <a:lvl9pPr lvl="8" rtl="0">
              <a:spcBef>
                <a:spcPts val="0"/>
              </a:spcBef>
              <a:spcAft>
                <a:spcPts val="0"/>
              </a:spcAft>
              <a:buNone/>
              <a:defRPr sz="2000">
                <a:solidFill>
                  <a:schemeClr val="accent1"/>
                </a:solidFill>
                <a:latin typeface="Audiowide"/>
                <a:ea typeface="Audiowide"/>
                <a:cs typeface="Audiowide"/>
                <a:sym typeface="Audiowide"/>
              </a:defRPr>
            </a:lvl9pPr>
          </a:lstStyle>
          <a:p>
            <a:endParaRPr/>
          </a:p>
        </p:txBody>
      </p:sp>
      <p:sp>
        <p:nvSpPr>
          <p:cNvPr id="503" name="Google Shape;503;p58"/>
          <p:cNvSpPr txBox="1">
            <a:spLocks noGrp="1"/>
          </p:cNvSpPr>
          <p:nvPr>
            <p:ph type="subTitle" idx="2"/>
          </p:nvPr>
        </p:nvSpPr>
        <p:spPr>
          <a:xfrm>
            <a:off x="2109047" y="1915655"/>
            <a:ext cx="2315400" cy="484500"/>
          </a:xfrm>
          <a:prstGeom prst="rect">
            <a:avLst/>
          </a:prstGeom>
        </p:spPr>
        <p:txBody>
          <a:bodyPr spcFirstLastPara="1" wrap="square" lIns="91425" tIns="91425" rIns="91425" bIns="91425" anchor="t" anchorCtr="0">
            <a:noAutofit/>
          </a:bodyPr>
          <a:lstStyle>
            <a:lvl1pPr lvl="0" rtl="0">
              <a:spcBef>
                <a:spcPts val="0"/>
              </a:spcBef>
              <a:spcAft>
                <a:spcPts val="0"/>
              </a:spcAft>
              <a:buNone/>
              <a:defRPr>
                <a:solidFill>
                  <a:schemeClr val="lt1"/>
                </a:solidFill>
              </a:defRPr>
            </a:lvl1pPr>
            <a:lvl2pPr lvl="1" rtl="0">
              <a:spcBef>
                <a:spcPts val="0"/>
              </a:spcBef>
              <a:spcAft>
                <a:spcPts val="0"/>
              </a:spcAft>
              <a:buNone/>
              <a:defRPr>
                <a:solidFill>
                  <a:schemeClr val="lt1"/>
                </a:solidFill>
              </a:defRPr>
            </a:lvl2pPr>
            <a:lvl3pPr lvl="2" rtl="0">
              <a:spcBef>
                <a:spcPts val="0"/>
              </a:spcBef>
              <a:spcAft>
                <a:spcPts val="0"/>
              </a:spcAft>
              <a:buNone/>
              <a:defRPr>
                <a:solidFill>
                  <a:schemeClr val="lt1"/>
                </a:solidFill>
              </a:defRPr>
            </a:lvl3pPr>
            <a:lvl4pPr lvl="3" rtl="0">
              <a:spcBef>
                <a:spcPts val="0"/>
              </a:spcBef>
              <a:spcAft>
                <a:spcPts val="0"/>
              </a:spcAft>
              <a:buNone/>
              <a:defRPr>
                <a:solidFill>
                  <a:schemeClr val="lt1"/>
                </a:solidFill>
              </a:defRPr>
            </a:lvl4pPr>
            <a:lvl5pPr lvl="4" rtl="0">
              <a:spcBef>
                <a:spcPts val="0"/>
              </a:spcBef>
              <a:spcAft>
                <a:spcPts val="0"/>
              </a:spcAft>
              <a:buNone/>
              <a:defRPr>
                <a:solidFill>
                  <a:schemeClr val="lt1"/>
                </a:solidFill>
              </a:defRPr>
            </a:lvl5pPr>
            <a:lvl6pPr lvl="5" rtl="0">
              <a:spcBef>
                <a:spcPts val="0"/>
              </a:spcBef>
              <a:spcAft>
                <a:spcPts val="0"/>
              </a:spcAft>
              <a:buNone/>
              <a:defRPr>
                <a:solidFill>
                  <a:schemeClr val="lt1"/>
                </a:solidFill>
              </a:defRPr>
            </a:lvl6pPr>
            <a:lvl7pPr lvl="6" rtl="0">
              <a:spcBef>
                <a:spcPts val="0"/>
              </a:spcBef>
              <a:spcAft>
                <a:spcPts val="0"/>
              </a:spcAft>
              <a:buNone/>
              <a:defRPr>
                <a:solidFill>
                  <a:schemeClr val="lt1"/>
                </a:solidFill>
              </a:defRPr>
            </a:lvl7pPr>
            <a:lvl8pPr lvl="7" rtl="0">
              <a:spcBef>
                <a:spcPts val="0"/>
              </a:spcBef>
              <a:spcAft>
                <a:spcPts val="0"/>
              </a:spcAft>
              <a:buNone/>
              <a:defRPr>
                <a:solidFill>
                  <a:schemeClr val="lt1"/>
                </a:solidFill>
              </a:defRPr>
            </a:lvl8pPr>
            <a:lvl9pPr lvl="8" rtl="0">
              <a:spcBef>
                <a:spcPts val="0"/>
              </a:spcBef>
              <a:spcAft>
                <a:spcPts val="0"/>
              </a:spcAft>
              <a:buNone/>
              <a:defRPr>
                <a:solidFill>
                  <a:schemeClr val="lt1"/>
                </a:solidFill>
              </a:defRPr>
            </a:lvl9pPr>
          </a:lstStyle>
          <a:p>
            <a:endParaRPr/>
          </a:p>
        </p:txBody>
      </p:sp>
      <p:sp>
        <p:nvSpPr>
          <p:cNvPr id="504" name="Google Shape;504;p58"/>
          <p:cNvSpPr txBox="1">
            <a:spLocks noGrp="1"/>
          </p:cNvSpPr>
          <p:nvPr>
            <p:ph type="subTitle" idx="3"/>
          </p:nvPr>
        </p:nvSpPr>
        <p:spPr>
          <a:xfrm>
            <a:off x="4708749" y="1553404"/>
            <a:ext cx="2326200" cy="457200"/>
          </a:xfrm>
          <a:prstGeom prst="rect">
            <a:avLst/>
          </a:prstGeom>
        </p:spPr>
        <p:txBody>
          <a:bodyPr spcFirstLastPara="1" wrap="square" lIns="91425" tIns="91425" rIns="91425" bIns="91425" anchor="b" anchorCtr="0">
            <a:noAutofit/>
          </a:bodyPr>
          <a:lstStyle>
            <a:lvl1pPr lvl="0" algn="r" rtl="0">
              <a:spcBef>
                <a:spcPts val="0"/>
              </a:spcBef>
              <a:spcAft>
                <a:spcPts val="0"/>
              </a:spcAft>
              <a:buNone/>
              <a:defRPr sz="2000">
                <a:solidFill>
                  <a:schemeClr val="accent1"/>
                </a:solidFill>
                <a:latin typeface="Audiowide"/>
                <a:ea typeface="Audiowide"/>
                <a:cs typeface="Audiowide"/>
                <a:sym typeface="Audiowide"/>
              </a:defRPr>
            </a:lvl1pPr>
            <a:lvl2pPr lvl="1" algn="r" rtl="0">
              <a:spcBef>
                <a:spcPts val="0"/>
              </a:spcBef>
              <a:spcAft>
                <a:spcPts val="0"/>
              </a:spcAft>
              <a:buNone/>
              <a:defRPr sz="2000">
                <a:solidFill>
                  <a:schemeClr val="accent1"/>
                </a:solidFill>
                <a:latin typeface="Audiowide"/>
                <a:ea typeface="Audiowide"/>
                <a:cs typeface="Audiowide"/>
                <a:sym typeface="Audiowide"/>
              </a:defRPr>
            </a:lvl2pPr>
            <a:lvl3pPr lvl="2" algn="r" rtl="0">
              <a:spcBef>
                <a:spcPts val="0"/>
              </a:spcBef>
              <a:spcAft>
                <a:spcPts val="0"/>
              </a:spcAft>
              <a:buNone/>
              <a:defRPr sz="2000">
                <a:solidFill>
                  <a:schemeClr val="accent1"/>
                </a:solidFill>
                <a:latin typeface="Audiowide"/>
                <a:ea typeface="Audiowide"/>
                <a:cs typeface="Audiowide"/>
                <a:sym typeface="Audiowide"/>
              </a:defRPr>
            </a:lvl3pPr>
            <a:lvl4pPr lvl="3" algn="r" rtl="0">
              <a:spcBef>
                <a:spcPts val="0"/>
              </a:spcBef>
              <a:spcAft>
                <a:spcPts val="0"/>
              </a:spcAft>
              <a:buNone/>
              <a:defRPr sz="2000">
                <a:solidFill>
                  <a:schemeClr val="accent1"/>
                </a:solidFill>
                <a:latin typeface="Audiowide"/>
                <a:ea typeface="Audiowide"/>
                <a:cs typeface="Audiowide"/>
                <a:sym typeface="Audiowide"/>
              </a:defRPr>
            </a:lvl4pPr>
            <a:lvl5pPr lvl="4" algn="r" rtl="0">
              <a:spcBef>
                <a:spcPts val="0"/>
              </a:spcBef>
              <a:spcAft>
                <a:spcPts val="0"/>
              </a:spcAft>
              <a:buNone/>
              <a:defRPr sz="2000">
                <a:solidFill>
                  <a:schemeClr val="accent1"/>
                </a:solidFill>
                <a:latin typeface="Audiowide"/>
                <a:ea typeface="Audiowide"/>
                <a:cs typeface="Audiowide"/>
                <a:sym typeface="Audiowide"/>
              </a:defRPr>
            </a:lvl5pPr>
            <a:lvl6pPr lvl="5" algn="r" rtl="0">
              <a:spcBef>
                <a:spcPts val="0"/>
              </a:spcBef>
              <a:spcAft>
                <a:spcPts val="0"/>
              </a:spcAft>
              <a:buNone/>
              <a:defRPr sz="2000">
                <a:solidFill>
                  <a:schemeClr val="accent1"/>
                </a:solidFill>
                <a:latin typeface="Audiowide"/>
                <a:ea typeface="Audiowide"/>
                <a:cs typeface="Audiowide"/>
                <a:sym typeface="Audiowide"/>
              </a:defRPr>
            </a:lvl6pPr>
            <a:lvl7pPr lvl="6" algn="r" rtl="0">
              <a:spcBef>
                <a:spcPts val="0"/>
              </a:spcBef>
              <a:spcAft>
                <a:spcPts val="0"/>
              </a:spcAft>
              <a:buNone/>
              <a:defRPr sz="2000">
                <a:solidFill>
                  <a:schemeClr val="accent1"/>
                </a:solidFill>
                <a:latin typeface="Audiowide"/>
                <a:ea typeface="Audiowide"/>
                <a:cs typeface="Audiowide"/>
                <a:sym typeface="Audiowide"/>
              </a:defRPr>
            </a:lvl7pPr>
            <a:lvl8pPr lvl="7" algn="r" rtl="0">
              <a:spcBef>
                <a:spcPts val="0"/>
              </a:spcBef>
              <a:spcAft>
                <a:spcPts val="0"/>
              </a:spcAft>
              <a:buNone/>
              <a:defRPr sz="2000">
                <a:solidFill>
                  <a:schemeClr val="accent1"/>
                </a:solidFill>
                <a:latin typeface="Audiowide"/>
                <a:ea typeface="Audiowide"/>
                <a:cs typeface="Audiowide"/>
                <a:sym typeface="Audiowide"/>
              </a:defRPr>
            </a:lvl8pPr>
            <a:lvl9pPr lvl="8" algn="r" rtl="0">
              <a:spcBef>
                <a:spcPts val="0"/>
              </a:spcBef>
              <a:spcAft>
                <a:spcPts val="0"/>
              </a:spcAft>
              <a:buNone/>
              <a:defRPr sz="2000">
                <a:solidFill>
                  <a:schemeClr val="accent1"/>
                </a:solidFill>
                <a:latin typeface="Audiowide"/>
                <a:ea typeface="Audiowide"/>
                <a:cs typeface="Audiowide"/>
                <a:sym typeface="Audiowide"/>
              </a:defRPr>
            </a:lvl9pPr>
          </a:lstStyle>
          <a:p>
            <a:endParaRPr/>
          </a:p>
        </p:txBody>
      </p:sp>
      <p:sp>
        <p:nvSpPr>
          <p:cNvPr id="505" name="Google Shape;505;p58"/>
          <p:cNvSpPr txBox="1">
            <a:spLocks noGrp="1"/>
          </p:cNvSpPr>
          <p:nvPr>
            <p:ph type="subTitle" idx="4"/>
          </p:nvPr>
        </p:nvSpPr>
        <p:spPr>
          <a:xfrm>
            <a:off x="4708753" y="1915655"/>
            <a:ext cx="2326200" cy="4845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a:solidFill>
                  <a:schemeClr val="lt1"/>
                </a:solidFill>
              </a:defRPr>
            </a:lvl1pPr>
            <a:lvl2pPr lvl="1" algn="r" rtl="0">
              <a:spcBef>
                <a:spcPts val="0"/>
              </a:spcBef>
              <a:spcAft>
                <a:spcPts val="0"/>
              </a:spcAft>
              <a:buNone/>
              <a:defRPr>
                <a:solidFill>
                  <a:schemeClr val="lt1"/>
                </a:solidFill>
              </a:defRPr>
            </a:lvl2pPr>
            <a:lvl3pPr lvl="2" algn="r" rtl="0">
              <a:spcBef>
                <a:spcPts val="0"/>
              </a:spcBef>
              <a:spcAft>
                <a:spcPts val="0"/>
              </a:spcAft>
              <a:buNone/>
              <a:defRPr>
                <a:solidFill>
                  <a:schemeClr val="lt1"/>
                </a:solidFill>
              </a:defRPr>
            </a:lvl3pPr>
            <a:lvl4pPr lvl="3" algn="r" rtl="0">
              <a:spcBef>
                <a:spcPts val="0"/>
              </a:spcBef>
              <a:spcAft>
                <a:spcPts val="0"/>
              </a:spcAft>
              <a:buNone/>
              <a:defRPr>
                <a:solidFill>
                  <a:schemeClr val="lt1"/>
                </a:solidFill>
              </a:defRPr>
            </a:lvl4pPr>
            <a:lvl5pPr lvl="4" algn="r" rtl="0">
              <a:spcBef>
                <a:spcPts val="0"/>
              </a:spcBef>
              <a:spcAft>
                <a:spcPts val="0"/>
              </a:spcAft>
              <a:buNone/>
              <a:defRPr>
                <a:solidFill>
                  <a:schemeClr val="lt1"/>
                </a:solidFill>
              </a:defRPr>
            </a:lvl5pPr>
            <a:lvl6pPr lvl="5" algn="r" rtl="0">
              <a:spcBef>
                <a:spcPts val="0"/>
              </a:spcBef>
              <a:spcAft>
                <a:spcPts val="0"/>
              </a:spcAft>
              <a:buNone/>
              <a:defRPr>
                <a:solidFill>
                  <a:schemeClr val="lt1"/>
                </a:solidFill>
              </a:defRPr>
            </a:lvl6pPr>
            <a:lvl7pPr lvl="6" algn="r" rtl="0">
              <a:spcBef>
                <a:spcPts val="0"/>
              </a:spcBef>
              <a:spcAft>
                <a:spcPts val="0"/>
              </a:spcAft>
              <a:buNone/>
              <a:defRPr>
                <a:solidFill>
                  <a:schemeClr val="lt1"/>
                </a:solidFill>
              </a:defRPr>
            </a:lvl7pPr>
            <a:lvl8pPr lvl="7" algn="r" rtl="0">
              <a:spcBef>
                <a:spcPts val="0"/>
              </a:spcBef>
              <a:spcAft>
                <a:spcPts val="0"/>
              </a:spcAft>
              <a:buNone/>
              <a:defRPr>
                <a:solidFill>
                  <a:schemeClr val="lt1"/>
                </a:solidFill>
              </a:defRPr>
            </a:lvl8pPr>
            <a:lvl9pPr lvl="8" algn="r" rtl="0">
              <a:spcBef>
                <a:spcPts val="0"/>
              </a:spcBef>
              <a:spcAft>
                <a:spcPts val="0"/>
              </a:spcAft>
              <a:buNone/>
              <a:defRPr>
                <a:solidFill>
                  <a:schemeClr val="lt1"/>
                </a:solidFill>
              </a:defRPr>
            </a:lvl9pPr>
          </a:lstStyle>
          <a:p>
            <a:endParaRPr/>
          </a:p>
        </p:txBody>
      </p:sp>
      <p:sp>
        <p:nvSpPr>
          <p:cNvPr id="506" name="Google Shape;506;p58"/>
          <p:cNvSpPr txBox="1">
            <a:spLocks noGrp="1"/>
          </p:cNvSpPr>
          <p:nvPr>
            <p:ph type="subTitle" idx="5"/>
          </p:nvPr>
        </p:nvSpPr>
        <p:spPr>
          <a:xfrm>
            <a:off x="2109048" y="3102807"/>
            <a:ext cx="2313300" cy="457200"/>
          </a:xfrm>
          <a:prstGeom prst="rect">
            <a:avLst/>
          </a:prstGeom>
        </p:spPr>
        <p:txBody>
          <a:bodyPr spcFirstLastPara="1" wrap="square" lIns="91425" tIns="91425" rIns="91425" bIns="91425" anchor="b" anchorCtr="0">
            <a:noAutofit/>
          </a:bodyPr>
          <a:lstStyle>
            <a:lvl1pPr lvl="0" rtl="0">
              <a:spcBef>
                <a:spcPts val="0"/>
              </a:spcBef>
              <a:spcAft>
                <a:spcPts val="0"/>
              </a:spcAft>
              <a:buNone/>
              <a:defRPr sz="2000">
                <a:solidFill>
                  <a:schemeClr val="accent1"/>
                </a:solidFill>
                <a:latin typeface="Audiowide"/>
                <a:ea typeface="Audiowide"/>
                <a:cs typeface="Audiowide"/>
                <a:sym typeface="Audiowide"/>
              </a:defRPr>
            </a:lvl1pPr>
            <a:lvl2pPr lvl="1" rtl="0">
              <a:spcBef>
                <a:spcPts val="0"/>
              </a:spcBef>
              <a:spcAft>
                <a:spcPts val="0"/>
              </a:spcAft>
              <a:buNone/>
              <a:defRPr sz="2000">
                <a:solidFill>
                  <a:schemeClr val="accent1"/>
                </a:solidFill>
                <a:latin typeface="Audiowide"/>
                <a:ea typeface="Audiowide"/>
                <a:cs typeface="Audiowide"/>
                <a:sym typeface="Audiowide"/>
              </a:defRPr>
            </a:lvl2pPr>
            <a:lvl3pPr lvl="2" rtl="0">
              <a:spcBef>
                <a:spcPts val="0"/>
              </a:spcBef>
              <a:spcAft>
                <a:spcPts val="0"/>
              </a:spcAft>
              <a:buNone/>
              <a:defRPr sz="2000">
                <a:solidFill>
                  <a:schemeClr val="accent1"/>
                </a:solidFill>
                <a:latin typeface="Audiowide"/>
                <a:ea typeface="Audiowide"/>
                <a:cs typeface="Audiowide"/>
                <a:sym typeface="Audiowide"/>
              </a:defRPr>
            </a:lvl3pPr>
            <a:lvl4pPr lvl="3" rtl="0">
              <a:spcBef>
                <a:spcPts val="0"/>
              </a:spcBef>
              <a:spcAft>
                <a:spcPts val="0"/>
              </a:spcAft>
              <a:buNone/>
              <a:defRPr sz="2000">
                <a:solidFill>
                  <a:schemeClr val="accent1"/>
                </a:solidFill>
                <a:latin typeface="Audiowide"/>
                <a:ea typeface="Audiowide"/>
                <a:cs typeface="Audiowide"/>
                <a:sym typeface="Audiowide"/>
              </a:defRPr>
            </a:lvl4pPr>
            <a:lvl5pPr lvl="4" rtl="0">
              <a:spcBef>
                <a:spcPts val="0"/>
              </a:spcBef>
              <a:spcAft>
                <a:spcPts val="0"/>
              </a:spcAft>
              <a:buNone/>
              <a:defRPr sz="2000">
                <a:solidFill>
                  <a:schemeClr val="accent1"/>
                </a:solidFill>
                <a:latin typeface="Audiowide"/>
                <a:ea typeface="Audiowide"/>
                <a:cs typeface="Audiowide"/>
                <a:sym typeface="Audiowide"/>
              </a:defRPr>
            </a:lvl5pPr>
            <a:lvl6pPr lvl="5" rtl="0">
              <a:spcBef>
                <a:spcPts val="0"/>
              </a:spcBef>
              <a:spcAft>
                <a:spcPts val="0"/>
              </a:spcAft>
              <a:buNone/>
              <a:defRPr sz="2000">
                <a:solidFill>
                  <a:schemeClr val="accent1"/>
                </a:solidFill>
                <a:latin typeface="Audiowide"/>
                <a:ea typeface="Audiowide"/>
                <a:cs typeface="Audiowide"/>
                <a:sym typeface="Audiowide"/>
              </a:defRPr>
            </a:lvl6pPr>
            <a:lvl7pPr lvl="6" rtl="0">
              <a:spcBef>
                <a:spcPts val="0"/>
              </a:spcBef>
              <a:spcAft>
                <a:spcPts val="0"/>
              </a:spcAft>
              <a:buNone/>
              <a:defRPr sz="2000">
                <a:solidFill>
                  <a:schemeClr val="accent1"/>
                </a:solidFill>
                <a:latin typeface="Audiowide"/>
                <a:ea typeface="Audiowide"/>
                <a:cs typeface="Audiowide"/>
                <a:sym typeface="Audiowide"/>
              </a:defRPr>
            </a:lvl7pPr>
            <a:lvl8pPr lvl="7" rtl="0">
              <a:spcBef>
                <a:spcPts val="0"/>
              </a:spcBef>
              <a:spcAft>
                <a:spcPts val="0"/>
              </a:spcAft>
              <a:buNone/>
              <a:defRPr sz="2000">
                <a:solidFill>
                  <a:schemeClr val="accent1"/>
                </a:solidFill>
                <a:latin typeface="Audiowide"/>
                <a:ea typeface="Audiowide"/>
                <a:cs typeface="Audiowide"/>
                <a:sym typeface="Audiowide"/>
              </a:defRPr>
            </a:lvl8pPr>
            <a:lvl9pPr lvl="8" rtl="0">
              <a:spcBef>
                <a:spcPts val="0"/>
              </a:spcBef>
              <a:spcAft>
                <a:spcPts val="0"/>
              </a:spcAft>
              <a:buNone/>
              <a:defRPr sz="2000">
                <a:solidFill>
                  <a:schemeClr val="accent1"/>
                </a:solidFill>
                <a:latin typeface="Audiowide"/>
                <a:ea typeface="Audiowide"/>
                <a:cs typeface="Audiowide"/>
                <a:sym typeface="Audiowide"/>
              </a:defRPr>
            </a:lvl9pPr>
          </a:lstStyle>
          <a:p>
            <a:endParaRPr/>
          </a:p>
        </p:txBody>
      </p:sp>
      <p:sp>
        <p:nvSpPr>
          <p:cNvPr id="507" name="Google Shape;507;p58"/>
          <p:cNvSpPr txBox="1">
            <a:spLocks noGrp="1"/>
          </p:cNvSpPr>
          <p:nvPr>
            <p:ph type="subTitle" idx="6"/>
          </p:nvPr>
        </p:nvSpPr>
        <p:spPr>
          <a:xfrm>
            <a:off x="2109047" y="3462836"/>
            <a:ext cx="2313300" cy="484500"/>
          </a:xfrm>
          <a:prstGeom prst="rect">
            <a:avLst/>
          </a:prstGeom>
        </p:spPr>
        <p:txBody>
          <a:bodyPr spcFirstLastPara="1" wrap="square" lIns="91425" tIns="91425" rIns="91425" bIns="91425" anchor="t" anchorCtr="0">
            <a:noAutofit/>
          </a:bodyPr>
          <a:lstStyle>
            <a:lvl1pPr lvl="0" rtl="0">
              <a:spcBef>
                <a:spcPts val="0"/>
              </a:spcBef>
              <a:spcAft>
                <a:spcPts val="0"/>
              </a:spcAft>
              <a:buNone/>
              <a:defRPr>
                <a:solidFill>
                  <a:schemeClr val="lt1"/>
                </a:solidFill>
              </a:defRPr>
            </a:lvl1pPr>
            <a:lvl2pPr lvl="1" rtl="0">
              <a:spcBef>
                <a:spcPts val="0"/>
              </a:spcBef>
              <a:spcAft>
                <a:spcPts val="0"/>
              </a:spcAft>
              <a:buNone/>
              <a:defRPr>
                <a:solidFill>
                  <a:schemeClr val="lt1"/>
                </a:solidFill>
              </a:defRPr>
            </a:lvl2pPr>
            <a:lvl3pPr lvl="2" rtl="0">
              <a:spcBef>
                <a:spcPts val="0"/>
              </a:spcBef>
              <a:spcAft>
                <a:spcPts val="0"/>
              </a:spcAft>
              <a:buNone/>
              <a:defRPr>
                <a:solidFill>
                  <a:schemeClr val="lt1"/>
                </a:solidFill>
              </a:defRPr>
            </a:lvl3pPr>
            <a:lvl4pPr lvl="3" rtl="0">
              <a:spcBef>
                <a:spcPts val="0"/>
              </a:spcBef>
              <a:spcAft>
                <a:spcPts val="0"/>
              </a:spcAft>
              <a:buNone/>
              <a:defRPr>
                <a:solidFill>
                  <a:schemeClr val="lt1"/>
                </a:solidFill>
              </a:defRPr>
            </a:lvl4pPr>
            <a:lvl5pPr lvl="4" rtl="0">
              <a:spcBef>
                <a:spcPts val="0"/>
              </a:spcBef>
              <a:spcAft>
                <a:spcPts val="0"/>
              </a:spcAft>
              <a:buNone/>
              <a:defRPr>
                <a:solidFill>
                  <a:schemeClr val="lt1"/>
                </a:solidFill>
              </a:defRPr>
            </a:lvl5pPr>
            <a:lvl6pPr lvl="5" rtl="0">
              <a:spcBef>
                <a:spcPts val="0"/>
              </a:spcBef>
              <a:spcAft>
                <a:spcPts val="0"/>
              </a:spcAft>
              <a:buNone/>
              <a:defRPr>
                <a:solidFill>
                  <a:schemeClr val="lt1"/>
                </a:solidFill>
              </a:defRPr>
            </a:lvl6pPr>
            <a:lvl7pPr lvl="6" rtl="0">
              <a:spcBef>
                <a:spcPts val="0"/>
              </a:spcBef>
              <a:spcAft>
                <a:spcPts val="0"/>
              </a:spcAft>
              <a:buNone/>
              <a:defRPr>
                <a:solidFill>
                  <a:schemeClr val="lt1"/>
                </a:solidFill>
              </a:defRPr>
            </a:lvl7pPr>
            <a:lvl8pPr lvl="7" rtl="0">
              <a:spcBef>
                <a:spcPts val="0"/>
              </a:spcBef>
              <a:spcAft>
                <a:spcPts val="0"/>
              </a:spcAft>
              <a:buNone/>
              <a:defRPr>
                <a:solidFill>
                  <a:schemeClr val="lt1"/>
                </a:solidFill>
              </a:defRPr>
            </a:lvl8pPr>
            <a:lvl9pPr lvl="8" rtl="0">
              <a:spcBef>
                <a:spcPts val="0"/>
              </a:spcBef>
              <a:spcAft>
                <a:spcPts val="0"/>
              </a:spcAft>
              <a:buNone/>
              <a:defRPr>
                <a:solidFill>
                  <a:schemeClr val="lt1"/>
                </a:solidFill>
              </a:defRPr>
            </a:lvl9pPr>
          </a:lstStyle>
          <a:p>
            <a:endParaRPr/>
          </a:p>
        </p:txBody>
      </p:sp>
      <p:sp>
        <p:nvSpPr>
          <p:cNvPr id="508" name="Google Shape;508;p58"/>
          <p:cNvSpPr txBox="1">
            <a:spLocks noGrp="1"/>
          </p:cNvSpPr>
          <p:nvPr>
            <p:ph type="subTitle" idx="7"/>
          </p:nvPr>
        </p:nvSpPr>
        <p:spPr>
          <a:xfrm>
            <a:off x="4708750" y="3102806"/>
            <a:ext cx="2326200" cy="457200"/>
          </a:xfrm>
          <a:prstGeom prst="rect">
            <a:avLst/>
          </a:prstGeom>
        </p:spPr>
        <p:txBody>
          <a:bodyPr spcFirstLastPara="1" wrap="square" lIns="91425" tIns="91425" rIns="91425" bIns="91425" anchor="b" anchorCtr="0">
            <a:noAutofit/>
          </a:bodyPr>
          <a:lstStyle>
            <a:lvl1pPr lvl="0" algn="r" rtl="0">
              <a:spcBef>
                <a:spcPts val="0"/>
              </a:spcBef>
              <a:spcAft>
                <a:spcPts val="0"/>
              </a:spcAft>
              <a:buNone/>
              <a:defRPr sz="2000">
                <a:solidFill>
                  <a:schemeClr val="accent1"/>
                </a:solidFill>
                <a:latin typeface="Audiowide"/>
                <a:ea typeface="Audiowide"/>
                <a:cs typeface="Audiowide"/>
                <a:sym typeface="Audiowide"/>
              </a:defRPr>
            </a:lvl1pPr>
            <a:lvl2pPr lvl="1" algn="r" rtl="0">
              <a:spcBef>
                <a:spcPts val="0"/>
              </a:spcBef>
              <a:spcAft>
                <a:spcPts val="0"/>
              </a:spcAft>
              <a:buNone/>
              <a:defRPr sz="2000">
                <a:solidFill>
                  <a:schemeClr val="accent1"/>
                </a:solidFill>
                <a:latin typeface="Audiowide"/>
                <a:ea typeface="Audiowide"/>
                <a:cs typeface="Audiowide"/>
                <a:sym typeface="Audiowide"/>
              </a:defRPr>
            </a:lvl2pPr>
            <a:lvl3pPr lvl="2" algn="r" rtl="0">
              <a:spcBef>
                <a:spcPts val="0"/>
              </a:spcBef>
              <a:spcAft>
                <a:spcPts val="0"/>
              </a:spcAft>
              <a:buNone/>
              <a:defRPr sz="2000">
                <a:solidFill>
                  <a:schemeClr val="accent1"/>
                </a:solidFill>
                <a:latin typeface="Audiowide"/>
                <a:ea typeface="Audiowide"/>
                <a:cs typeface="Audiowide"/>
                <a:sym typeface="Audiowide"/>
              </a:defRPr>
            </a:lvl3pPr>
            <a:lvl4pPr lvl="3" algn="r" rtl="0">
              <a:spcBef>
                <a:spcPts val="0"/>
              </a:spcBef>
              <a:spcAft>
                <a:spcPts val="0"/>
              </a:spcAft>
              <a:buNone/>
              <a:defRPr sz="2000">
                <a:solidFill>
                  <a:schemeClr val="accent1"/>
                </a:solidFill>
                <a:latin typeface="Audiowide"/>
                <a:ea typeface="Audiowide"/>
                <a:cs typeface="Audiowide"/>
                <a:sym typeface="Audiowide"/>
              </a:defRPr>
            </a:lvl4pPr>
            <a:lvl5pPr lvl="4" algn="r" rtl="0">
              <a:spcBef>
                <a:spcPts val="0"/>
              </a:spcBef>
              <a:spcAft>
                <a:spcPts val="0"/>
              </a:spcAft>
              <a:buNone/>
              <a:defRPr sz="2000">
                <a:solidFill>
                  <a:schemeClr val="accent1"/>
                </a:solidFill>
                <a:latin typeface="Audiowide"/>
                <a:ea typeface="Audiowide"/>
                <a:cs typeface="Audiowide"/>
                <a:sym typeface="Audiowide"/>
              </a:defRPr>
            </a:lvl5pPr>
            <a:lvl6pPr lvl="5" algn="r" rtl="0">
              <a:spcBef>
                <a:spcPts val="0"/>
              </a:spcBef>
              <a:spcAft>
                <a:spcPts val="0"/>
              </a:spcAft>
              <a:buNone/>
              <a:defRPr sz="2000">
                <a:solidFill>
                  <a:schemeClr val="accent1"/>
                </a:solidFill>
                <a:latin typeface="Audiowide"/>
                <a:ea typeface="Audiowide"/>
                <a:cs typeface="Audiowide"/>
                <a:sym typeface="Audiowide"/>
              </a:defRPr>
            </a:lvl6pPr>
            <a:lvl7pPr lvl="6" algn="r" rtl="0">
              <a:spcBef>
                <a:spcPts val="0"/>
              </a:spcBef>
              <a:spcAft>
                <a:spcPts val="0"/>
              </a:spcAft>
              <a:buNone/>
              <a:defRPr sz="2000">
                <a:solidFill>
                  <a:schemeClr val="accent1"/>
                </a:solidFill>
                <a:latin typeface="Audiowide"/>
                <a:ea typeface="Audiowide"/>
                <a:cs typeface="Audiowide"/>
                <a:sym typeface="Audiowide"/>
              </a:defRPr>
            </a:lvl7pPr>
            <a:lvl8pPr lvl="7" algn="r" rtl="0">
              <a:spcBef>
                <a:spcPts val="0"/>
              </a:spcBef>
              <a:spcAft>
                <a:spcPts val="0"/>
              </a:spcAft>
              <a:buNone/>
              <a:defRPr sz="2000">
                <a:solidFill>
                  <a:schemeClr val="accent1"/>
                </a:solidFill>
                <a:latin typeface="Audiowide"/>
                <a:ea typeface="Audiowide"/>
                <a:cs typeface="Audiowide"/>
                <a:sym typeface="Audiowide"/>
              </a:defRPr>
            </a:lvl8pPr>
            <a:lvl9pPr lvl="8" algn="r" rtl="0">
              <a:spcBef>
                <a:spcPts val="0"/>
              </a:spcBef>
              <a:spcAft>
                <a:spcPts val="0"/>
              </a:spcAft>
              <a:buNone/>
              <a:defRPr sz="2000">
                <a:solidFill>
                  <a:schemeClr val="accent1"/>
                </a:solidFill>
                <a:latin typeface="Audiowide"/>
                <a:ea typeface="Audiowide"/>
                <a:cs typeface="Audiowide"/>
                <a:sym typeface="Audiowide"/>
              </a:defRPr>
            </a:lvl9pPr>
          </a:lstStyle>
          <a:p>
            <a:endParaRPr/>
          </a:p>
        </p:txBody>
      </p:sp>
      <p:sp>
        <p:nvSpPr>
          <p:cNvPr id="509" name="Google Shape;509;p58"/>
          <p:cNvSpPr txBox="1">
            <a:spLocks noGrp="1"/>
          </p:cNvSpPr>
          <p:nvPr>
            <p:ph type="subTitle" idx="8"/>
          </p:nvPr>
        </p:nvSpPr>
        <p:spPr>
          <a:xfrm>
            <a:off x="4708753" y="3462836"/>
            <a:ext cx="2326200" cy="4845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a:solidFill>
                  <a:schemeClr val="lt1"/>
                </a:solidFill>
              </a:defRPr>
            </a:lvl1pPr>
            <a:lvl2pPr lvl="1" algn="r" rtl="0">
              <a:spcBef>
                <a:spcPts val="0"/>
              </a:spcBef>
              <a:spcAft>
                <a:spcPts val="0"/>
              </a:spcAft>
              <a:buNone/>
              <a:defRPr>
                <a:solidFill>
                  <a:schemeClr val="lt1"/>
                </a:solidFill>
              </a:defRPr>
            </a:lvl2pPr>
            <a:lvl3pPr lvl="2" algn="r" rtl="0">
              <a:spcBef>
                <a:spcPts val="0"/>
              </a:spcBef>
              <a:spcAft>
                <a:spcPts val="0"/>
              </a:spcAft>
              <a:buNone/>
              <a:defRPr>
                <a:solidFill>
                  <a:schemeClr val="lt1"/>
                </a:solidFill>
              </a:defRPr>
            </a:lvl3pPr>
            <a:lvl4pPr lvl="3" algn="r" rtl="0">
              <a:spcBef>
                <a:spcPts val="0"/>
              </a:spcBef>
              <a:spcAft>
                <a:spcPts val="0"/>
              </a:spcAft>
              <a:buNone/>
              <a:defRPr>
                <a:solidFill>
                  <a:schemeClr val="lt1"/>
                </a:solidFill>
              </a:defRPr>
            </a:lvl4pPr>
            <a:lvl5pPr lvl="4" algn="r" rtl="0">
              <a:spcBef>
                <a:spcPts val="0"/>
              </a:spcBef>
              <a:spcAft>
                <a:spcPts val="0"/>
              </a:spcAft>
              <a:buNone/>
              <a:defRPr>
                <a:solidFill>
                  <a:schemeClr val="lt1"/>
                </a:solidFill>
              </a:defRPr>
            </a:lvl5pPr>
            <a:lvl6pPr lvl="5" algn="r" rtl="0">
              <a:spcBef>
                <a:spcPts val="0"/>
              </a:spcBef>
              <a:spcAft>
                <a:spcPts val="0"/>
              </a:spcAft>
              <a:buNone/>
              <a:defRPr>
                <a:solidFill>
                  <a:schemeClr val="lt1"/>
                </a:solidFill>
              </a:defRPr>
            </a:lvl6pPr>
            <a:lvl7pPr lvl="6" algn="r" rtl="0">
              <a:spcBef>
                <a:spcPts val="0"/>
              </a:spcBef>
              <a:spcAft>
                <a:spcPts val="0"/>
              </a:spcAft>
              <a:buNone/>
              <a:defRPr>
                <a:solidFill>
                  <a:schemeClr val="lt1"/>
                </a:solidFill>
              </a:defRPr>
            </a:lvl7pPr>
            <a:lvl8pPr lvl="7" algn="r" rtl="0">
              <a:spcBef>
                <a:spcPts val="0"/>
              </a:spcBef>
              <a:spcAft>
                <a:spcPts val="0"/>
              </a:spcAft>
              <a:buNone/>
              <a:defRPr>
                <a:solidFill>
                  <a:schemeClr val="lt1"/>
                </a:solidFill>
              </a:defRPr>
            </a:lvl8pPr>
            <a:lvl9pPr lvl="8" algn="r" rtl="0">
              <a:spcBef>
                <a:spcPts val="0"/>
              </a:spcBef>
              <a:spcAft>
                <a:spcPts val="0"/>
              </a:spcAft>
              <a:buNone/>
              <a:defRPr>
                <a:solidFill>
                  <a:schemeClr val="lt1"/>
                </a:solidFill>
              </a:defRPr>
            </a:lvl9pPr>
          </a:lstStyle>
          <a:p>
            <a:endParaRPr/>
          </a:p>
        </p:txBody>
      </p:sp>
      <p:sp>
        <p:nvSpPr>
          <p:cNvPr id="510" name="Google Shape;510;p58"/>
          <p:cNvSpPr txBox="1">
            <a:spLocks noGrp="1"/>
          </p:cNvSpPr>
          <p:nvPr>
            <p:ph type="title"/>
          </p:nvPr>
        </p:nvSpPr>
        <p:spPr>
          <a:xfrm>
            <a:off x="718150" y="540000"/>
            <a:ext cx="77058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pic>
        <p:nvPicPr>
          <p:cNvPr id="511" name="Google Shape;511;p58"/>
          <p:cNvPicPr preferRelativeResize="0"/>
          <p:nvPr/>
        </p:nvPicPr>
        <p:blipFill rotWithShape="1">
          <a:blip r:embed="rId3">
            <a:alphaModFix amt="75000"/>
          </a:blip>
          <a:srcRect l="23664" t="13299"/>
          <a:stretch/>
        </p:blipFill>
        <p:spPr>
          <a:xfrm>
            <a:off x="-142875" y="-308600"/>
            <a:ext cx="4171950" cy="2933699"/>
          </a:xfrm>
          <a:prstGeom prst="rect">
            <a:avLst/>
          </a:prstGeom>
          <a:noFill/>
          <a:ln>
            <a:noFill/>
          </a:ln>
        </p:spPr>
      </p:pic>
      <p:pic>
        <p:nvPicPr>
          <p:cNvPr id="512" name="Google Shape;512;p58"/>
          <p:cNvPicPr preferRelativeResize="0"/>
          <p:nvPr/>
        </p:nvPicPr>
        <p:blipFill rotWithShape="1">
          <a:blip r:embed="rId3">
            <a:alphaModFix amt="75000"/>
          </a:blip>
          <a:srcRect l="21334" t="3883"/>
          <a:stretch/>
        </p:blipFill>
        <p:spPr>
          <a:xfrm rot="-10799995">
            <a:off x="5587300" y="2451302"/>
            <a:ext cx="3747200" cy="2835070"/>
          </a:xfrm>
          <a:prstGeom prst="rect">
            <a:avLst/>
          </a:prstGeom>
          <a:noFill/>
          <a:ln>
            <a:noFill/>
          </a:ln>
        </p:spPr>
      </p:pic>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matchingName="Title and six columns">
  <p:cSld name="CUSTOM_5">
    <p:spTree>
      <p:nvGrpSpPr>
        <p:cNvPr id="1" name="Shape 513"/>
        <p:cNvGrpSpPr/>
        <p:nvPr/>
      </p:nvGrpSpPr>
      <p:grpSpPr>
        <a:xfrm>
          <a:off x="0" y="0"/>
          <a:ext cx="0" cy="0"/>
          <a:chOff x="0" y="0"/>
          <a:chExt cx="0" cy="0"/>
        </a:xfrm>
      </p:grpSpPr>
      <p:pic>
        <p:nvPicPr>
          <p:cNvPr id="514" name="Google Shape;514;p59"/>
          <p:cNvPicPr preferRelativeResize="0"/>
          <p:nvPr/>
        </p:nvPicPr>
        <p:blipFill rotWithShape="1">
          <a:blip r:embed="rId2">
            <a:alphaModFix/>
          </a:blip>
          <a:srcRect t="1620" b="17753"/>
          <a:stretch/>
        </p:blipFill>
        <p:spPr>
          <a:xfrm>
            <a:off x="-181700" y="-257175"/>
            <a:ext cx="9649551" cy="5667373"/>
          </a:xfrm>
          <a:prstGeom prst="rect">
            <a:avLst/>
          </a:prstGeom>
          <a:noFill/>
          <a:ln>
            <a:noFill/>
          </a:ln>
        </p:spPr>
      </p:pic>
      <p:sp>
        <p:nvSpPr>
          <p:cNvPr id="515" name="Google Shape;515;p59"/>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59"/>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59"/>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59"/>
          <p:cNvSpPr txBox="1">
            <a:spLocks noGrp="1"/>
          </p:cNvSpPr>
          <p:nvPr>
            <p:ph type="title"/>
          </p:nvPr>
        </p:nvSpPr>
        <p:spPr>
          <a:xfrm>
            <a:off x="720000" y="1748246"/>
            <a:ext cx="2423100" cy="426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000"/>
              <a:buNone/>
              <a:defRPr sz="2200">
                <a:solidFill>
                  <a:schemeClr val="accent1"/>
                </a:solidFill>
              </a:defRPr>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519" name="Google Shape;519;p59"/>
          <p:cNvSpPr txBox="1">
            <a:spLocks noGrp="1"/>
          </p:cNvSpPr>
          <p:nvPr>
            <p:ph type="subTitle" idx="1"/>
          </p:nvPr>
        </p:nvSpPr>
        <p:spPr>
          <a:xfrm>
            <a:off x="720204" y="2019748"/>
            <a:ext cx="24231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20" name="Google Shape;520;p59"/>
          <p:cNvSpPr txBox="1">
            <a:spLocks noGrp="1"/>
          </p:cNvSpPr>
          <p:nvPr>
            <p:ph type="title" idx="2"/>
          </p:nvPr>
        </p:nvSpPr>
        <p:spPr>
          <a:xfrm>
            <a:off x="3368276" y="1748246"/>
            <a:ext cx="2423100" cy="426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000"/>
              <a:buNone/>
              <a:defRPr sz="2200">
                <a:solidFill>
                  <a:schemeClr val="accent1"/>
                </a:solidFill>
              </a:defRPr>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521" name="Google Shape;521;p59"/>
          <p:cNvSpPr txBox="1">
            <a:spLocks noGrp="1"/>
          </p:cNvSpPr>
          <p:nvPr>
            <p:ph type="subTitle" idx="3"/>
          </p:nvPr>
        </p:nvSpPr>
        <p:spPr>
          <a:xfrm>
            <a:off x="3368275" y="2019748"/>
            <a:ext cx="24231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22" name="Google Shape;522;p59"/>
          <p:cNvSpPr txBox="1">
            <a:spLocks noGrp="1"/>
          </p:cNvSpPr>
          <p:nvPr>
            <p:ph type="title" idx="4"/>
          </p:nvPr>
        </p:nvSpPr>
        <p:spPr>
          <a:xfrm>
            <a:off x="720204" y="3237376"/>
            <a:ext cx="2423100" cy="426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000"/>
              <a:buNone/>
              <a:defRPr sz="2200">
                <a:solidFill>
                  <a:schemeClr val="accent1"/>
                </a:solidFill>
              </a:defRPr>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523" name="Google Shape;523;p59"/>
          <p:cNvSpPr txBox="1">
            <a:spLocks noGrp="1"/>
          </p:cNvSpPr>
          <p:nvPr>
            <p:ph type="subTitle" idx="5"/>
          </p:nvPr>
        </p:nvSpPr>
        <p:spPr>
          <a:xfrm>
            <a:off x="720204" y="3509446"/>
            <a:ext cx="24231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24" name="Google Shape;524;p59"/>
          <p:cNvSpPr txBox="1">
            <a:spLocks noGrp="1"/>
          </p:cNvSpPr>
          <p:nvPr>
            <p:ph type="title" idx="6"/>
          </p:nvPr>
        </p:nvSpPr>
        <p:spPr>
          <a:xfrm>
            <a:off x="3368276" y="3237376"/>
            <a:ext cx="2423100" cy="426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000"/>
              <a:buNone/>
              <a:defRPr sz="2200">
                <a:solidFill>
                  <a:schemeClr val="accent1"/>
                </a:solidFill>
              </a:defRPr>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525" name="Google Shape;525;p59"/>
          <p:cNvSpPr txBox="1">
            <a:spLocks noGrp="1"/>
          </p:cNvSpPr>
          <p:nvPr>
            <p:ph type="subTitle" idx="7"/>
          </p:nvPr>
        </p:nvSpPr>
        <p:spPr>
          <a:xfrm>
            <a:off x="3368275" y="3509446"/>
            <a:ext cx="24231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26" name="Google Shape;526;p59"/>
          <p:cNvSpPr txBox="1">
            <a:spLocks noGrp="1"/>
          </p:cNvSpPr>
          <p:nvPr>
            <p:ph type="title" idx="8"/>
          </p:nvPr>
        </p:nvSpPr>
        <p:spPr>
          <a:xfrm>
            <a:off x="6000876" y="1748246"/>
            <a:ext cx="2423100" cy="426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000"/>
              <a:buNone/>
              <a:defRPr sz="2200">
                <a:solidFill>
                  <a:schemeClr val="accent1"/>
                </a:solidFill>
              </a:defRPr>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527" name="Google Shape;527;p59"/>
          <p:cNvSpPr txBox="1">
            <a:spLocks noGrp="1"/>
          </p:cNvSpPr>
          <p:nvPr>
            <p:ph type="subTitle" idx="9"/>
          </p:nvPr>
        </p:nvSpPr>
        <p:spPr>
          <a:xfrm>
            <a:off x="6000875" y="2019748"/>
            <a:ext cx="24231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28" name="Google Shape;528;p59"/>
          <p:cNvSpPr txBox="1">
            <a:spLocks noGrp="1"/>
          </p:cNvSpPr>
          <p:nvPr>
            <p:ph type="title" idx="13"/>
          </p:nvPr>
        </p:nvSpPr>
        <p:spPr>
          <a:xfrm>
            <a:off x="6000876" y="3237376"/>
            <a:ext cx="2423100" cy="426900"/>
          </a:xfrm>
          <a:prstGeom prst="rect">
            <a:avLst/>
          </a:prstGeom>
        </p:spPr>
        <p:txBody>
          <a:bodyPr spcFirstLastPara="1" wrap="square" lIns="91425" tIns="91425" rIns="91425" bIns="91425" anchor="b" anchorCtr="0">
            <a:noAutofit/>
          </a:bodyPr>
          <a:lstStyle>
            <a:lvl1pPr lvl="0" algn="ctr" rtl="0">
              <a:lnSpc>
                <a:spcPct val="132352"/>
              </a:lnSpc>
              <a:spcBef>
                <a:spcPts val="0"/>
              </a:spcBef>
              <a:spcAft>
                <a:spcPts val="0"/>
              </a:spcAft>
              <a:buSzPts val="2000"/>
              <a:buNone/>
              <a:defRPr sz="2200">
                <a:solidFill>
                  <a:schemeClr val="accent1"/>
                </a:solidFill>
              </a:defRPr>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529" name="Google Shape;529;p59"/>
          <p:cNvSpPr txBox="1">
            <a:spLocks noGrp="1"/>
          </p:cNvSpPr>
          <p:nvPr>
            <p:ph type="subTitle" idx="14"/>
          </p:nvPr>
        </p:nvSpPr>
        <p:spPr>
          <a:xfrm>
            <a:off x="6000875" y="3509446"/>
            <a:ext cx="24231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30" name="Google Shape;530;p59"/>
          <p:cNvSpPr txBox="1">
            <a:spLocks noGrp="1"/>
          </p:cNvSpPr>
          <p:nvPr>
            <p:ph type="title" idx="15"/>
          </p:nvPr>
        </p:nvSpPr>
        <p:spPr>
          <a:xfrm>
            <a:off x="718150" y="540000"/>
            <a:ext cx="77058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pic>
        <p:nvPicPr>
          <p:cNvPr id="531" name="Google Shape;531;p59"/>
          <p:cNvPicPr preferRelativeResize="0"/>
          <p:nvPr/>
        </p:nvPicPr>
        <p:blipFill rotWithShape="1">
          <a:blip r:embed="rId3">
            <a:alphaModFix amt="75000"/>
          </a:blip>
          <a:srcRect l="23147" t="15754"/>
          <a:stretch/>
        </p:blipFill>
        <p:spPr>
          <a:xfrm rot="5400000">
            <a:off x="5748539" y="489536"/>
            <a:ext cx="4351724" cy="2953549"/>
          </a:xfrm>
          <a:prstGeom prst="rect">
            <a:avLst/>
          </a:prstGeom>
          <a:noFill/>
          <a:ln>
            <a:noFill/>
          </a:ln>
        </p:spPr>
      </p:pic>
      <p:pic>
        <p:nvPicPr>
          <p:cNvPr id="532" name="Google Shape;532;p59"/>
          <p:cNvPicPr preferRelativeResize="0"/>
          <p:nvPr/>
        </p:nvPicPr>
        <p:blipFill rotWithShape="1">
          <a:blip r:embed="rId3">
            <a:alphaModFix amt="75000"/>
          </a:blip>
          <a:srcRect l="19672" t="17471"/>
          <a:stretch/>
        </p:blipFill>
        <p:spPr>
          <a:xfrm rot="-5399996">
            <a:off x="-957325" y="1514479"/>
            <a:ext cx="4633974" cy="2947919"/>
          </a:xfrm>
          <a:prstGeom prst="rect">
            <a:avLst/>
          </a:prstGeom>
          <a:noFill/>
          <a:ln>
            <a:noFill/>
          </a:ln>
        </p:spPr>
      </p:pic>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matchingName="Numbers and text">
  <p:cSld name="CUSTOM_9">
    <p:spTree>
      <p:nvGrpSpPr>
        <p:cNvPr id="1" name="Shape 533"/>
        <p:cNvGrpSpPr/>
        <p:nvPr/>
      </p:nvGrpSpPr>
      <p:grpSpPr>
        <a:xfrm>
          <a:off x="0" y="0"/>
          <a:ext cx="0" cy="0"/>
          <a:chOff x="0" y="0"/>
          <a:chExt cx="0" cy="0"/>
        </a:xfrm>
      </p:grpSpPr>
      <p:pic>
        <p:nvPicPr>
          <p:cNvPr id="534" name="Google Shape;534;p60"/>
          <p:cNvPicPr preferRelativeResize="0"/>
          <p:nvPr/>
        </p:nvPicPr>
        <p:blipFill rotWithShape="1">
          <a:blip r:embed="rId2">
            <a:alphaModFix/>
          </a:blip>
          <a:srcRect t="1620" b="17753"/>
          <a:stretch/>
        </p:blipFill>
        <p:spPr>
          <a:xfrm>
            <a:off x="-181700" y="-257175"/>
            <a:ext cx="9649551" cy="5667373"/>
          </a:xfrm>
          <a:prstGeom prst="rect">
            <a:avLst/>
          </a:prstGeom>
          <a:noFill/>
          <a:ln>
            <a:noFill/>
          </a:ln>
        </p:spPr>
      </p:pic>
      <p:sp>
        <p:nvSpPr>
          <p:cNvPr id="535" name="Google Shape;535;p60"/>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60"/>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60"/>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60"/>
          <p:cNvSpPr txBox="1">
            <a:spLocks noGrp="1"/>
          </p:cNvSpPr>
          <p:nvPr>
            <p:ph type="title"/>
          </p:nvPr>
        </p:nvSpPr>
        <p:spPr>
          <a:xfrm>
            <a:off x="867750" y="3269200"/>
            <a:ext cx="1841400" cy="364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000"/>
              <a:buNone/>
              <a:defRPr sz="2000">
                <a:solidFill>
                  <a:schemeClr val="accent1"/>
                </a:solidFill>
              </a:defRPr>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539" name="Google Shape;539;p60"/>
          <p:cNvSpPr txBox="1">
            <a:spLocks noGrp="1"/>
          </p:cNvSpPr>
          <p:nvPr>
            <p:ph type="subTitle" idx="1"/>
          </p:nvPr>
        </p:nvSpPr>
        <p:spPr>
          <a:xfrm>
            <a:off x="867750" y="3500976"/>
            <a:ext cx="18414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40" name="Google Shape;540;p60"/>
          <p:cNvSpPr txBox="1">
            <a:spLocks noGrp="1"/>
          </p:cNvSpPr>
          <p:nvPr>
            <p:ph type="title" idx="2"/>
          </p:nvPr>
        </p:nvSpPr>
        <p:spPr>
          <a:xfrm>
            <a:off x="3651596" y="3269200"/>
            <a:ext cx="1841400" cy="364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000"/>
              <a:buNone/>
              <a:defRPr sz="2000">
                <a:solidFill>
                  <a:schemeClr val="accent1"/>
                </a:solidFill>
              </a:defRPr>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541" name="Google Shape;541;p60"/>
          <p:cNvSpPr txBox="1">
            <a:spLocks noGrp="1"/>
          </p:cNvSpPr>
          <p:nvPr>
            <p:ph type="subTitle" idx="3"/>
          </p:nvPr>
        </p:nvSpPr>
        <p:spPr>
          <a:xfrm>
            <a:off x="3651596" y="3500976"/>
            <a:ext cx="18414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42" name="Google Shape;542;p60"/>
          <p:cNvSpPr txBox="1">
            <a:spLocks noGrp="1"/>
          </p:cNvSpPr>
          <p:nvPr>
            <p:ph type="title" idx="4"/>
          </p:nvPr>
        </p:nvSpPr>
        <p:spPr>
          <a:xfrm>
            <a:off x="6434843" y="3269200"/>
            <a:ext cx="1841400" cy="364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000"/>
              <a:buNone/>
              <a:defRPr sz="2000">
                <a:solidFill>
                  <a:schemeClr val="accent1"/>
                </a:solidFill>
              </a:defRPr>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543" name="Google Shape;543;p60"/>
          <p:cNvSpPr txBox="1">
            <a:spLocks noGrp="1"/>
          </p:cNvSpPr>
          <p:nvPr>
            <p:ph type="subTitle" idx="5"/>
          </p:nvPr>
        </p:nvSpPr>
        <p:spPr>
          <a:xfrm>
            <a:off x="6434843" y="3500976"/>
            <a:ext cx="18414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44" name="Google Shape;544;p60"/>
          <p:cNvSpPr txBox="1">
            <a:spLocks noGrp="1"/>
          </p:cNvSpPr>
          <p:nvPr>
            <p:ph type="title" idx="6" hasCustomPrompt="1"/>
          </p:nvPr>
        </p:nvSpPr>
        <p:spPr>
          <a:xfrm>
            <a:off x="1316850" y="1989375"/>
            <a:ext cx="943200" cy="5142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4800"/>
              <a:buNone/>
              <a:defRPr sz="2000">
                <a:solidFill>
                  <a:schemeClr val="accent1"/>
                </a:solidFill>
              </a:defRPr>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545" name="Google Shape;545;p60"/>
          <p:cNvSpPr txBox="1">
            <a:spLocks noGrp="1"/>
          </p:cNvSpPr>
          <p:nvPr>
            <p:ph type="title" idx="7" hasCustomPrompt="1"/>
          </p:nvPr>
        </p:nvSpPr>
        <p:spPr>
          <a:xfrm>
            <a:off x="4100400" y="1989375"/>
            <a:ext cx="943200" cy="5142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4800"/>
              <a:buNone/>
              <a:defRPr sz="2000">
                <a:solidFill>
                  <a:schemeClr val="accent1"/>
                </a:solidFill>
              </a:defRPr>
            </a:lvl1pPr>
            <a:lvl2pPr lvl="1" algn="ctr" rtl="0">
              <a:spcBef>
                <a:spcPts val="0"/>
              </a:spcBef>
              <a:spcAft>
                <a:spcPts val="0"/>
              </a:spcAft>
              <a:buClr>
                <a:schemeClr val="accent2"/>
              </a:buClr>
              <a:buSzPts val="4800"/>
              <a:buNone/>
              <a:defRPr sz="4800">
                <a:solidFill>
                  <a:schemeClr val="accent2"/>
                </a:solidFill>
              </a:defRPr>
            </a:lvl2pPr>
            <a:lvl3pPr lvl="2" algn="ctr" rtl="0">
              <a:spcBef>
                <a:spcPts val="0"/>
              </a:spcBef>
              <a:spcAft>
                <a:spcPts val="0"/>
              </a:spcAft>
              <a:buClr>
                <a:schemeClr val="accent2"/>
              </a:buClr>
              <a:buSzPts val="4800"/>
              <a:buNone/>
              <a:defRPr sz="4800">
                <a:solidFill>
                  <a:schemeClr val="accent2"/>
                </a:solidFill>
              </a:defRPr>
            </a:lvl3pPr>
            <a:lvl4pPr lvl="3" algn="ctr" rtl="0">
              <a:spcBef>
                <a:spcPts val="0"/>
              </a:spcBef>
              <a:spcAft>
                <a:spcPts val="0"/>
              </a:spcAft>
              <a:buClr>
                <a:schemeClr val="accent2"/>
              </a:buClr>
              <a:buSzPts val="4800"/>
              <a:buNone/>
              <a:defRPr sz="4800">
                <a:solidFill>
                  <a:schemeClr val="accent2"/>
                </a:solidFill>
              </a:defRPr>
            </a:lvl4pPr>
            <a:lvl5pPr lvl="4" algn="ctr" rtl="0">
              <a:spcBef>
                <a:spcPts val="0"/>
              </a:spcBef>
              <a:spcAft>
                <a:spcPts val="0"/>
              </a:spcAft>
              <a:buClr>
                <a:schemeClr val="accent2"/>
              </a:buClr>
              <a:buSzPts val="4800"/>
              <a:buNone/>
              <a:defRPr sz="4800">
                <a:solidFill>
                  <a:schemeClr val="accent2"/>
                </a:solidFill>
              </a:defRPr>
            </a:lvl5pPr>
            <a:lvl6pPr lvl="5" algn="ctr" rtl="0">
              <a:spcBef>
                <a:spcPts val="0"/>
              </a:spcBef>
              <a:spcAft>
                <a:spcPts val="0"/>
              </a:spcAft>
              <a:buClr>
                <a:schemeClr val="accent2"/>
              </a:buClr>
              <a:buSzPts val="4800"/>
              <a:buNone/>
              <a:defRPr sz="4800">
                <a:solidFill>
                  <a:schemeClr val="accent2"/>
                </a:solidFill>
              </a:defRPr>
            </a:lvl6pPr>
            <a:lvl7pPr lvl="6" algn="ctr" rtl="0">
              <a:spcBef>
                <a:spcPts val="0"/>
              </a:spcBef>
              <a:spcAft>
                <a:spcPts val="0"/>
              </a:spcAft>
              <a:buClr>
                <a:schemeClr val="accent2"/>
              </a:buClr>
              <a:buSzPts val="4800"/>
              <a:buNone/>
              <a:defRPr sz="4800">
                <a:solidFill>
                  <a:schemeClr val="accent2"/>
                </a:solidFill>
              </a:defRPr>
            </a:lvl7pPr>
            <a:lvl8pPr lvl="7" algn="ctr" rtl="0">
              <a:spcBef>
                <a:spcPts val="0"/>
              </a:spcBef>
              <a:spcAft>
                <a:spcPts val="0"/>
              </a:spcAft>
              <a:buClr>
                <a:schemeClr val="accent2"/>
              </a:buClr>
              <a:buSzPts val="4800"/>
              <a:buNone/>
              <a:defRPr sz="4800">
                <a:solidFill>
                  <a:schemeClr val="accent2"/>
                </a:solidFill>
              </a:defRPr>
            </a:lvl8pPr>
            <a:lvl9pPr lvl="8" algn="ctr" rtl="0">
              <a:spcBef>
                <a:spcPts val="0"/>
              </a:spcBef>
              <a:spcAft>
                <a:spcPts val="0"/>
              </a:spcAft>
              <a:buClr>
                <a:schemeClr val="accent2"/>
              </a:buClr>
              <a:buSzPts val="4800"/>
              <a:buNone/>
              <a:defRPr sz="4800">
                <a:solidFill>
                  <a:schemeClr val="accent2"/>
                </a:solidFill>
              </a:defRPr>
            </a:lvl9pPr>
          </a:lstStyle>
          <a:p>
            <a:r>
              <a:t>xx%</a:t>
            </a:r>
          </a:p>
        </p:txBody>
      </p:sp>
      <p:sp>
        <p:nvSpPr>
          <p:cNvPr id="546" name="Google Shape;546;p60"/>
          <p:cNvSpPr txBox="1">
            <a:spLocks noGrp="1"/>
          </p:cNvSpPr>
          <p:nvPr>
            <p:ph type="title" idx="8" hasCustomPrompt="1"/>
          </p:nvPr>
        </p:nvSpPr>
        <p:spPr>
          <a:xfrm>
            <a:off x="6883943" y="1989375"/>
            <a:ext cx="943200" cy="5142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4800"/>
              <a:buNone/>
              <a:defRPr sz="2000">
                <a:solidFill>
                  <a:schemeClr val="accent1"/>
                </a:solidFill>
              </a:defRPr>
            </a:lvl1pPr>
            <a:lvl2pPr lvl="1" algn="ctr" rtl="0">
              <a:spcBef>
                <a:spcPts val="0"/>
              </a:spcBef>
              <a:spcAft>
                <a:spcPts val="0"/>
              </a:spcAft>
              <a:buClr>
                <a:schemeClr val="accent2"/>
              </a:buClr>
              <a:buSzPts val="4800"/>
              <a:buNone/>
              <a:defRPr sz="4800">
                <a:solidFill>
                  <a:schemeClr val="accent2"/>
                </a:solidFill>
              </a:defRPr>
            </a:lvl2pPr>
            <a:lvl3pPr lvl="2" algn="ctr" rtl="0">
              <a:spcBef>
                <a:spcPts val="0"/>
              </a:spcBef>
              <a:spcAft>
                <a:spcPts val="0"/>
              </a:spcAft>
              <a:buClr>
                <a:schemeClr val="accent2"/>
              </a:buClr>
              <a:buSzPts val="4800"/>
              <a:buNone/>
              <a:defRPr sz="4800">
                <a:solidFill>
                  <a:schemeClr val="accent2"/>
                </a:solidFill>
              </a:defRPr>
            </a:lvl3pPr>
            <a:lvl4pPr lvl="3" algn="ctr" rtl="0">
              <a:spcBef>
                <a:spcPts val="0"/>
              </a:spcBef>
              <a:spcAft>
                <a:spcPts val="0"/>
              </a:spcAft>
              <a:buClr>
                <a:schemeClr val="accent2"/>
              </a:buClr>
              <a:buSzPts val="4800"/>
              <a:buNone/>
              <a:defRPr sz="4800">
                <a:solidFill>
                  <a:schemeClr val="accent2"/>
                </a:solidFill>
              </a:defRPr>
            </a:lvl4pPr>
            <a:lvl5pPr lvl="4" algn="ctr" rtl="0">
              <a:spcBef>
                <a:spcPts val="0"/>
              </a:spcBef>
              <a:spcAft>
                <a:spcPts val="0"/>
              </a:spcAft>
              <a:buClr>
                <a:schemeClr val="accent2"/>
              </a:buClr>
              <a:buSzPts val="4800"/>
              <a:buNone/>
              <a:defRPr sz="4800">
                <a:solidFill>
                  <a:schemeClr val="accent2"/>
                </a:solidFill>
              </a:defRPr>
            </a:lvl5pPr>
            <a:lvl6pPr lvl="5" algn="ctr" rtl="0">
              <a:spcBef>
                <a:spcPts val="0"/>
              </a:spcBef>
              <a:spcAft>
                <a:spcPts val="0"/>
              </a:spcAft>
              <a:buClr>
                <a:schemeClr val="accent2"/>
              </a:buClr>
              <a:buSzPts val="4800"/>
              <a:buNone/>
              <a:defRPr sz="4800">
                <a:solidFill>
                  <a:schemeClr val="accent2"/>
                </a:solidFill>
              </a:defRPr>
            </a:lvl6pPr>
            <a:lvl7pPr lvl="6" algn="ctr" rtl="0">
              <a:spcBef>
                <a:spcPts val="0"/>
              </a:spcBef>
              <a:spcAft>
                <a:spcPts val="0"/>
              </a:spcAft>
              <a:buClr>
                <a:schemeClr val="accent2"/>
              </a:buClr>
              <a:buSzPts val="4800"/>
              <a:buNone/>
              <a:defRPr sz="4800">
                <a:solidFill>
                  <a:schemeClr val="accent2"/>
                </a:solidFill>
              </a:defRPr>
            </a:lvl7pPr>
            <a:lvl8pPr lvl="7" algn="ctr" rtl="0">
              <a:spcBef>
                <a:spcPts val="0"/>
              </a:spcBef>
              <a:spcAft>
                <a:spcPts val="0"/>
              </a:spcAft>
              <a:buClr>
                <a:schemeClr val="accent2"/>
              </a:buClr>
              <a:buSzPts val="4800"/>
              <a:buNone/>
              <a:defRPr sz="4800">
                <a:solidFill>
                  <a:schemeClr val="accent2"/>
                </a:solidFill>
              </a:defRPr>
            </a:lvl8pPr>
            <a:lvl9pPr lvl="8" algn="ctr" rtl="0">
              <a:spcBef>
                <a:spcPts val="0"/>
              </a:spcBef>
              <a:spcAft>
                <a:spcPts val="0"/>
              </a:spcAft>
              <a:buClr>
                <a:schemeClr val="accent2"/>
              </a:buClr>
              <a:buSzPts val="4800"/>
              <a:buNone/>
              <a:defRPr sz="4800">
                <a:solidFill>
                  <a:schemeClr val="accent2"/>
                </a:solidFill>
              </a:defRPr>
            </a:lvl9pPr>
          </a:lstStyle>
          <a:p>
            <a:r>
              <a:t>xx%</a:t>
            </a:r>
          </a:p>
        </p:txBody>
      </p:sp>
      <p:sp>
        <p:nvSpPr>
          <p:cNvPr id="547" name="Google Shape;547;p60"/>
          <p:cNvSpPr txBox="1">
            <a:spLocks noGrp="1"/>
          </p:cNvSpPr>
          <p:nvPr>
            <p:ph type="title" idx="9"/>
          </p:nvPr>
        </p:nvSpPr>
        <p:spPr>
          <a:xfrm>
            <a:off x="718150" y="540000"/>
            <a:ext cx="77058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pic>
        <p:nvPicPr>
          <p:cNvPr id="548" name="Google Shape;548;p60"/>
          <p:cNvPicPr preferRelativeResize="0"/>
          <p:nvPr/>
        </p:nvPicPr>
        <p:blipFill rotWithShape="1">
          <a:blip r:embed="rId3">
            <a:alphaModFix amt="75000"/>
          </a:blip>
          <a:srcRect l="23312" t="17389"/>
          <a:stretch/>
        </p:blipFill>
        <p:spPr>
          <a:xfrm rot="5400000">
            <a:off x="5724725" y="522874"/>
            <a:ext cx="4342200" cy="2896400"/>
          </a:xfrm>
          <a:prstGeom prst="rect">
            <a:avLst/>
          </a:prstGeom>
          <a:noFill/>
          <a:ln>
            <a:noFill/>
          </a:ln>
        </p:spPr>
      </p:pic>
      <p:pic>
        <p:nvPicPr>
          <p:cNvPr id="549" name="Google Shape;549;p60"/>
          <p:cNvPicPr preferRelativeResize="0"/>
          <p:nvPr/>
        </p:nvPicPr>
        <p:blipFill rotWithShape="1">
          <a:blip r:embed="rId3">
            <a:alphaModFix amt="75000"/>
          </a:blip>
          <a:srcRect l="21488" t="20407"/>
          <a:stretch/>
        </p:blipFill>
        <p:spPr>
          <a:xfrm rot="-5399996">
            <a:off x="-852549" y="1514479"/>
            <a:ext cx="4529198" cy="2843144"/>
          </a:xfrm>
          <a:prstGeom prst="rect">
            <a:avLst/>
          </a:prstGeom>
          <a:noFill/>
          <a:ln>
            <a:noFill/>
          </a:ln>
        </p:spPr>
      </p:pic>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matchingName="Title only 1">
  <p:cSld name="CUSTOM_7">
    <p:spTree>
      <p:nvGrpSpPr>
        <p:cNvPr id="1" name="Shape 550"/>
        <p:cNvGrpSpPr/>
        <p:nvPr/>
      </p:nvGrpSpPr>
      <p:grpSpPr>
        <a:xfrm>
          <a:off x="0" y="0"/>
          <a:ext cx="0" cy="0"/>
          <a:chOff x="0" y="0"/>
          <a:chExt cx="0" cy="0"/>
        </a:xfrm>
      </p:grpSpPr>
      <p:pic>
        <p:nvPicPr>
          <p:cNvPr id="551" name="Google Shape;551;p61"/>
          <p:cNvPicPr preferRelativeResize="0"/>
          <p:nvPr/>
        </p:nvPicPr>
        <p:blipFill rotWithShape="1">
          <a:blip r:embed="rId2">
            <a:alphaModFix/>
          </a:blip>
          <a:srcRect t="1620" b="17753"/>
          <a:stretch/>
        </p:blipFill>
        <p:spPr>
          <a:xfrm>
            <a:off x="-181700" y="-257175"/>
            <a:ext cx="9649551" cy="5667373"/>
          </a:xfrm>
          <a:prstGeom prst="rect">
            <a:avLst/>
          </a:prstGeom>
          <a:noFill/>
          <a:ln>
            <a:noFill/>
          </a:ln>
        </p:spPr>
      </p:pic>
      <p:sp>
        <p:nvSpPr>
          <p:cNvPr id="552" name="Google Shape;552;p61"/>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61"/>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61"/>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61"/>
          <p:cNvSpPr txBox="1">
            <a:spLocks noGrp="1"/>
          </p:cNvSpPr>
          <p:nvPr>
            <p:ph type="title"/>
          </p:nvPr>
        </p:nvSpPr>
        <p:spPr>
          <a:xfrm>
            <a:off x="721575" y="540775"/>
            <a:ext cx="7704000" cy="5727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pic>
        <p:nvPicPr>
          <p:cNvPr id="556" name="Google Shape;556;p61"/>
          <p:cNvPicPr preferRelativeResize="0"/>
          <p:nvPr/>
        </p:nvPicPr>
        <p:blipFill rotWithShape="1">
          <a:blip r:embed="rId3">
            <a:alphaModFix amt="75000"/>
          </a:blip>
          <a:srcRect l="26204"/>
          <a:stretch/>
        </p:blipFill>
        <p:spPr>
          <a:xfrm rot="-5400000">
            <a:off x="-785911" y="1937192"/>
            <a:ext cx="3611223" cy="3030000"/>
          </a:xfrm>
          <a:prstGeom prst="rect">
            <a:avLst/>
          </a:prstGeom>
          <a:noFill/>
          <a:ln>
            <a:noFill/>
          </a:ln>
        </p:spPr>
      </p:pic>
      <p:pic>
        <p:nvPicPr>
          <p:cNvPr id="557" name="Google Shape;557;p61"/>
          <p:cNvPicPr preferRelativeResize="0"/>
          <p:nvPr/>
        </p:nvPicPr>
        <p:blipFill rotWithShape="1">
          <a:blip r:embed="rId3">
            <a:alphaModFix amt="75000"/>
          </a:blip>
          <a:srcRect l="26335" t="537"/>
          <a:stretch/>
        </p:blipFill>
        <p:spPr>
          <a:xfrm rot="5400005">
            <a:off x="6372987" y="109689"/>
            <a:ext cx="3429100" cy="2866821"/>
          </a:xfrm>
          <a:prstGeom prst="rect">
            <a:avLst/>
          </a:prstGeom>
          <a:noFill/>
          <a:ln>
            <a:noFill/>
          </a:ln>
        </p:spPr>
      </p:pic>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matchingName="Thanks">
  <p:cSld name="CUSTOM_8">
    <p:spTree>
      <p:nvGrpSpPr>
        <p:cNvPr id="1" name="Shape 558"/>
        <p:cNvGrpSpPr/>
        <p:nvPr/>
      </p:nvGrpSpPr>
      <p:grpSpPr>
        <a:xfrm>
          <a:off x="0" y="0"/>
          <a:ext cx="0" cy="0"/>
          <a:chOff x="0" y="0"/>
          <a:chExt cx="0" cy="0"/>
        </a:xfrm>
      </p:grpSpPr>
      <p:pic>
        <p:nvPicPr>
          <p:cNvPr id="559" name="Google Shape;559;p62"/>
          <p:cNvPicPr preferRelativeResize="0"/>
          <p:nvPr/>
        </p:nvPicPr>
        <p:blipFill rotWithShape="1">
          <a:blip r:embed="rId2">
            <a:alphaModFix/>
          </a:blip>
          <a:srcRect t="1620" b="17753"/>
          <a:stretch/>
        </p:blipFill>
        <p:spPr>
          <a:xfrm>
            <a:off x="-181700" y="-257175"/>
            <a:ext cx="9649551" cy="5667373"/>
          </a:xfrm>
          <a:prstGeom prst="rect">
            <a:avLst/>
          </a:prstGeom>
          <a:noFill/>
          <a:ln>
            <a:noFill/>
          </a:ln>
        </p:spPr>
      </p:pic>
      <p:sp>
        <p:nvSpPr>
          <p:cNvPr id="560" name="Google Shape;560;p62"/>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62"/>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62"/>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62"/>
          <p:cNvSpPr txBox="1">
            <a:spLocks noGrp="1"/>
          </p:cNvSpPr>
          <p:nvPr>
            <p:ph type="ctrTitle"/>
          </p:nvPr>
        </p:nvSpPr>
        <p:spPr>
          <a:xfrm>
            <a:off x="2243613" y="573100"/>
            <a:ext cx="4661700" cy="1155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5200"/>
              <a:buNone/>
              <a:defRPr sz="70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564" name="Google Shape;564;p62"/>
          <p:cNvSpPr txBox="1">
            <a:spLocks noGrp="1"/>
          </p:cNvSpPr>
          <p:nvPr>
            <p:ph type="subTitle" idx="1"/>
          </p:nvPr>
        </p:nvSpPr>
        <p:spPr>
          <a:xfrm>
            <a:off x="2243625" y="1723300"/>
            <a:ext cx="4661700" cy="11556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1400"/>
              <a:buNone/>
              <a:defRPr sz="1600">
                <a:solidFill>
                  <a:schemeClr val="lt1"/>
                </a:solidFill>
              </a:defRPr>
            </a:lvl1pPr>
            <a:lvl2pPr lvl="1" algn="ctr" rtl="0">
              <a:lnSpc>
                <a:spcPct val="100000"/>
              </a:lnSpc>
              <a:spcBef>
                <a:spcPts val="0"/>
              </a:spcBef>
              <a:spcAft>
                <a:spcPts val="0"/>
              </a:spcAft>
              <a:buClr>
                <a:schemeClr val="lt1"/>
              </a:buClr>
              <a:buSzPts val="1800"/>
              <a:buNone/>
              <a:defRPr sz="1800">
                <a:solidFill>
                  <a:schemeClr val="lt1"/>
                </a:solidFill>
              </a:defRPr>
            </a:lvl2pPr>
            <a:lvl3pPr lvl="2" algn="ctr" rtl="0">
              <a:lnSpc>
                <a:spcPct val="100000"/>
              </a:lnSpc>
              <a:spcBef>
                <a:spcPts val="0"/>
              </a:spcBef>
              <a:spcAft>
                <a:spcPts val="0"/>
              </a:spcAft>
              <a:buClr>
                <a:schemeClr val="lt1"/>
              </a:buClr>
              <a:buSzPts val="1800"/>
              <a:buNone/>
              <a:defRPr sz="1800">
                <a:solidFill>
                  <a:schemeClr val="lt1"/>
                </a:solidFill>
              </a:defRPr>
            </a:lvl3pPr>
            <a:lvl4pPr lvl="3" algn="ctr" rtl="0">
              <a:lnSpc>
                <a:spcPct val="100000"/>
              </a:lnSpc>
              <a:spcBef>
                <a:spcPts val="0"/>
              </a:spcBef>
              <a:spcAft>
                <a:spcPts val="0"/>
              </a:spcAft>
              <a:buClr>
                <a:schemeClr val="lt1"/>
              </a:buClr>
              <a:buSzPts val="1800"/>
              <a:buNone/>
              <a:defRPr sz="1800">
                <a:solidFill>
                  <a:schemeClr val="lt1"/>
                </a:solidFill>
              </a:defRPr>
            </a:lvl4pPr>
            <a:lvl5pPr lvl="4" algn="ctr" rtl="0">
              <a:lnSpc>
                <a:spcPct val="100000"/>
              </a:lnSpc>
              <a:spcBef>
                <a:spcPts val="0"/>
              </a:spcBef>
              <a:spcAft>
                <a:spcPts val="0"/>
              </a:spcAft>
              <a:buClr>
                <a:schemeClr val="lt1"/>
              </a:buClr>
              <a:buSzPts val="1800"/>
              <a:buNone/>
              <a:defRPr sz="1800">
                <a:solidFill>
                  <a:schemeClr val="lt1"/>
                </a:solidFill>
              </a:defRPr>
            </a:lvl5pPr>
            <a:lvl6pPr lvl="5" algn="ctr" rtl="0">
              <a:lnSpc>
                <a:spcPct val="100000"/>
              </a:lnSpc>
              <a:spcBef>
                <a:spcPts val="0"/>
              </a:spcBef>
              <a:spcAft>
                <a:spcPts val="0"/>
              </a:spcAft>
              <a:buClr>
                <a:schemeClr val="lt1"/>
              </a:buClr>
              <a:buSzPts val="1800"/>
              <a:buNone/>
              <a:defRPr sz="1800">
                <a:solidFill>
                  <a:schemeClr val="lt1"/>
                </a:solidFill>
              </a:defRPr>
            </a:lvl6pPr>
            <a:lvl7pPr lvl="6" algn="ctr" rtl="0">
              <a:lnSpc>
                <a:spcPct val="100000"/>
              </a:lnSpc>
              <a:spcBef>
                <a:spcPts val="0"/>
              </a:spcBef>
              <a:spcAft>
                <a:spcPts val="0"/>
              </a:spcAft>
              <a:buClr>
                <a:schemeClr val="lt1"/>
              </a:buClr>
              <a:buSzPts val="1800"/>
              <a:buNone/>
              <a:defRPr sz="1800">
                <a:solidFill>
                  <a:schemeClr val="lt1"/>
                </a:solidFill>
              </a:defRPr>
            </a:lvl7pPr>
            <a:lvl8pPr lvl="7" algn="ctr" rtl="0">
              <a:lnSpc>
                <a:spcPct val="100000"/>
              </a:lnSpc>
              <a:spcBef>
                <a:spcPts val="0"/>
              </a:spcBef>
              <a:spcAft>
                <a:spcPts val="0"/>
              </a:spcAft>
              <a:buClr>
                <a:schemeClr val="lt1"/>
              </a:buClr>
              <a:buSzPts val="1800"/>
              <a:buNone/>
              <a:defRPr sz="1800">
                <a:solidFill>
                  <a:schemeClr val="lt1"/>
                </a:solidFill>
              </a:defRPr>
            </a:lvl8pPr>
            <a:lvl9pPr lvl="8" algn="ctr" rtl="0">
              <a:lnSpc>
                <a:spcPct val="100000"/>
              </a:lnSpc>
              <a:spcBef>
                <a:spcPts val="0"/>
              </a:spcBef>
              <a:spcAft>
                <a:spcPts val="0"/>
              </a:spcAft>
              <a:buClr>
                <a:schemeClr val="lt1"/>
              </a:buClr>
              <a:buSzPts val="1800"/>
              <a:buNone/>
              <a:defRPr sz="1800">
                <a:solidFill>
                  <a:schemeClr val="lt1"/>
                </a:solidFill>
              </a:defRPr>
            </a:lvl9pPr>
          </a:lstStyle>
          <a:p>
            <a:endParaRPr/>
          </a:p>
        </p:txBody>
      </p:sp>
      <p:sp>
        <p:nvSpPr>
          <p:cNvPr id="565" name="Google Shape;565;p62"/>
          <p:cNvSpPr txBox="1"/>
          <p:nvPr/>
        </p:nvSpPr>
        <p:spPr>
          <a:xfrm>
            <a:off x="2072100" y="4182850"/>
            <a:ext cx="4999800" cy="420600"/>
          </a:xfrm>
          <a:prstGeom prst="rect">
            <a:avLst/>
          </a:prstGeom>
          <a:noFill/>
          <a:ln>
            <a:noFill/>
          </a:ln>
        </p:spPr>
        <p:txBody>
          <a:bodyPr spcFirstLastPara="1" wrap="square" lIns="91425" tIns="0" rIns="0" bIns="0" anchor="b" anchorCtr="0">
            <a:noAutofit/>
          </a:bodyPr>
          <a:lstStyle/>
          <a:p>
            <a:pPr marL="0" lvl="0" indent="0" algn="ctr" rtl="0">
              <a:lnSpc>
                <a:spcPct val="100000"/>
              </a:lnSpc>
              <a:spcBef>
                <a:spcPts val="300"/>
              </a:spcBef>
              <a:spcAft>
                <a:spcPts val="0"/>
              </a:spcAft>
              <a:buNone/>
            </a:pPr>
            <a:r>
              <a:rPr lang="en" sz="1200">
                <a:solidFill>
                  <a:schemeClr val="lt1"/>
                </a:solidFill>
                <a:latin typeface="Karla"/>
                <a:ea typeface="Karla"/>
                <a:cs typeface="Karla"/>
                <a:sym typeface="Karla"/>
              </a:rPr>
              <a:t>CREDITS: This presentation template was created by </a:t>
            </a:r>
            <a:r>
              <a:rPr lang="en" sz="1200" b="1">
                <a:solidFill>
                  <a:schemeClr val="lt1"/>
                </a:solidFill>
                <a:uFill>
                  <a:noFill/>
                </a:uFill>
                <a:latin typeface="Karla"/>
                <a:ea typeface="Karla"/>
                <a:cs typeface="Karla"/>
                <a:sym typeface="Karla"/>
                <a:hlinkClick r:id="rId3">
                  <a:extLst>
                    <a:ext uri="{A12FA001-AC4F-418D-AE19-62706E023703}">
                      <ahyp:hlinkClr xmlns:ahyp="http://schemas.microsoft.com/office/drawing/2018/hyperlinkcolor" val="tx"/>
                    </a:ext>
                  </a:extLst>
                </a:hlinkClick>
              </a:rPr>
              <a:t>Slidesgo</a:t>
            </a:r>
            <a:r>
              <a:rPr lang="en" sz="1200">
                <a:solidFill>
                  <a:schemeClr val="lt1"/>
                </a:solidFill>
                <a:latin typeface="Karla"/>
                <a:ea typeface="Karla"/>
                <a:cs typeface="Karla"/>
                <a:sym typeface="Karla"/>
              </a:rPr>
              <a:t>, and includes icons by </a:t>
            </a:r>
            <a:r>
              <a:rPr lang="en" sz="1200" b="1">
                <a:solidFill>
                  <a:schemeClr val="lt1"/>
                </a:solidFill>
                <a:uFill>
                  <a:noFill/>
                </a:uFill>
                <a:latin typeface="Karla"/>
                <a:ea typeface="Karla"/>
                <a:cs typeface="Karla"/>
                <a:sym typeface="Karla"/>
                <a:hlinkClick r:id="rId4">
                  <a:extLst>
                    <a:ext uri="{A12FA001-AC4F-418D-AE19-62706E023703}">
                      <ahyp:hlinkClr xmlns:ahyp="http://schemas.microsoft.com/office/drawing/2018/hyperlinkcolor" val="tx"/>
                    </a:ext>
                  </a:extLst>
                </a:hlinkClick>
              </a:rPr>
              <a:t>Flaticon</a:t>
            </a:r>
            <a:r>
              <a:rPr lang="en" sz="1200">
                <a:solidFill>
                  <a:schemeClr val="lt1"/>
                </a:solidFill>
                <a:latin typeface="Karla"/>
                <a:ea typeface="Karla"/>
                <a:cs typeface="Karla"/>
                <a:sym typeface="Karla"/>
              </a:rPr>
              <a:t> and infographics &amp; images by </a:t>
            </a:r>
            <a:r>
              <a:rPr lang="en" sz="1200" b="1">
                <a:solidFill>
                  <a:schemeClr val="lt1"/>
                </a:solidFill>
                <a:uFill>
                  <a:noFill/>
                </a:uFill>
                <a:latin typeface="Karla"/>
                <a:ea typeface="Karla"/>
                <a:cs typeface="Karla"/>
                <a:sym typeface="Karla"/>
                <a:hlinkClick r:id="rId5">
                  <a:extLst>
                    <a:ext uri="{A12FA001-AC4F-418D-AE19-62706E023703}">
                      <ahyp:hlinkClr xmlns:ahyp="http://schemas.microsoft.com/office/drawing/2018/hyperlinkcolor" val="tx"/>
                    </a:ext>
                  </a:extLst>
                </a:hlinkClick>
              </a:rPr>
              <a:t>Freepik</a:t>
            </a:r>
            <a:endParaRPr sz="1200" b="1">
              <a:solidFill>
                <a:schemeClr val="lt1"/>
              </a:solidFill>
              <a:latin typeface="Karla"/>
              <a:ea typeface="Karla"/>
              <a:cs typeface="Karla"/>
              <a:sym typeface="Karla"/>
            </a:endParaRPr>
          </a:p>
        </p:txBody>
      </p:sp>
      <p:pic>
        <p:nvPicPr>
          <p:cNvPr id="566" name="Google Shape;566;p62"/>
          <p:cNvPicPr preferRelativeResize="0"/>
          <p:nvPr/>
        </p:nvPicPr>
        <p:blipFill rotWithShape="1">
          <a:blip r:embed="rId6">
            <a:alphaModFix amt="75000"/>
          </a:blip>
          <a:srcRect l="18320"/>
          <a:stretch/>
        </p:blipFill>
        <p:spPr>
          <a:xfrm rot="5400000">
            <a:off x="5077976" y="347474"/>
            <a:ext cx="5076823" cy="3848475"/>
          </a:xfrm>
          <a:prstGeom prst="rect">
            <a:avLst/>
          </a:prstGeom>
          <a:noFill/>
          <a:ln>
            <a:noFill/>
          </a:ln>
        </p:spPr>
      </p:pic>
      <p:pic>
        <p:nvPicPr>
          <p:cNvPr id="567" name="Google Shape;567;p62"/>
          <p:cNvPicPr preferRelativeResize="0"/>
          <p:nvPr/>
        </p:nvPicPr>
        <p:blipFill rotWithShape="1">
          <a:blip r:embed="rId6">
            <a:alphaModFix amt="75000"/>
          </a:blip>
          <a:srcRect l="14258" t="537"/>
          <a:stretch/>
        </p:blipFill>
        <p:spPr>
          <a:xfrm rot="-5399997">
            <a:off x="-1076912" y="756716"/>
            <a:ext cx="5372099" cy="3858670"/>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matchingName="Background">
  <p:cSld name="CUSTOM_18">
    <p:spTree>
      <p:nvGrpSpPr>
        <p:cNvPr id="1" name="Shape 568"/>
        <p:cNvGrpSpPr/>
        <p:nvPr/>
      </p:nvGrpSpPr>
      <p:grpSpPr>
        <a:xfrm>
          <a:off x="0" y="0"/>
          <a:ext cx="0" cy="0"/>
          <a:chOff x="0" y="0"/>
          <a:chExt cx="0" cy="0"/>
        </a:xfrm>
      </p:grpSpPr>
      <p:pic>
        <p:nvPicPr>
          <p:cNvPr id="569" name="Google Shape;569;p63"/>
          <p:cNvPicPr preferRelativeResize="0"/>
          <p:nvPr/>
        </p:nvPicPr>
        <p:blipFill rotWithShape="1">
          <a:blip r:embed="rId2">
            <a:alphaModFix/>
          </a:blip>
          <a:srcRect t="1620" b="17753"/>
          <a:stretch/>
        </p:blipFill>
        <p:spPr>
          <a:xfrm>
            <a:off x="-181700" y="-257175"/>
            <a:ext cx="9649551" cy="5667373"/>
          </a:xfrm>
          <a:prstGeom prst="rect">
            <a:avLst/>
          </a:prstGeom>
          <a:noFill/>
          <a:ln>
            <a:noFill/>
          </a:ln>
        </p:spPr>
      </p:pic>
      <p:sp>
        <p:nvSpPr>
          <p:cNvPr id="570" name="Google Shape;570;p63"/>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63"/>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63"/>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73" name="Google Shape;573;p63"/>
          <p:cNvPicPr preferRelativeResize="0"/>
          <p:nvPr/>
        </p:nvPicPr>
        <p:blipFill rotWithShape="1">
          <a:blip r:embed="rId3">
            <a:alphaModFix amt="75000"/>
          </a:blip>
          <a:srcRect l="23664" t="13299"/>
          <a:stretch/>
        </p:blipFill>
        <p:spPr>
          <a:xfrm>
            <a:off x="9525" y="-156200"/>
            <a:ext cx="4171950" cy="2933699"/>
          </a:xfrm>
          <a:prstGeom prst="rect">
            <a:avLst/>
          </a:prstGeom>
          <a:noFill/>
          <a:ln>
            <a:noFill/>
          </a:ln>
        </p:spPr>
      </p:pic>
      <p:pic>
        <p:nvPicPr>
          <p:cNvPr id="574" name="Google Shape;574;p63"/>
          <p:cNvPicPr preferRelativeResize="0"/>
          <p:nvPr/>
        </p:nvPicPr>
        <p:blipFill rotWithShape="1">
          <a:blip r:embed="rId3">
            <a:alphaModFix amt="75000"/>
          </a:blip>
          <a:srcRect l="21334" t="3883"/>
          <a:stretch/>
        </p:blipFill>
        <p:spPr>
          <a:xfrm rot="-10799995">
            <a:off x="5739700" y="2603702"/>
            <a:ext cx="3747200" cy="2835070"/>
          </a:xfrm>
          <a:prstGeom prst="rect">
            <a:avLst/>
          </a:prstGeom>
          <a:noFill/>
          <a:ln>
            <a:noFill/>
          </a:ln>
        </p:spPr>
      </p:pic>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matchingName="Background 1">
  <p:cSld name="CUSTOM_18_1">
    <p:spTree>
      <p:nvGrpSpPr>
        <p:cNvPr id="1" name="Shape 575"/>
        <p:cNvGrpSpPr/>
        <p:nvPr/>
      </p:nvGrpSpPr>
      <p:grpSpPr>
        <a:xfrm>
          <a:off x="0" y="0"/>
          <a:ext cx="0" cy="0"/>
          <a:chOff x="0" y="0"/>
          <a:chExt cx="0" cy="0"/>
        </a:xfrm>
      </p:grpSpPr>
      <p:pic>
        <p:nvPicPr>
          <p:cNvPr id="576" name="Google Shape;576;p64"/>
          <p:cNvPicPr preferRelativeResize="0"/>
          <p:nvPr/>
        </p:nvPicPr>
        <p:blipFill rotWithShape="1">
          <a:blip r:embed="rId2">
            <a:alphaModFix/>
          </a:blip>
          <a:srcRect t="1620" b="17753"/>
          <a:stretch/>
        </p:blipFill>
        <p:spPr>
          <a:xfrm>
            <a:off x="-181700" y="-257175"/>
            <a:ext cx="9649551" cy="5667373"/>
          </a:xfrm>
          <a:prstGeom prst="rect">
            <a:avLst/>
          </a:prstGeom>
          <a:noFill/>
          <a:ln>
            <a:noFill/>
          </a:ln>
        </p:spPr>
      </p:pic>
      <p:sp>
        <p:nvSpPr>
          <p:cNvPr id="577" name="Google Shape;577;p64"/>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64"/>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64"/>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80" name="Google Shape;580;p64"/>
          <p:cNvPicPr preferRelativeResize="0"/>
          <p:nvPr/>
        </p:nvPicPr>
        <p:blipFill rotWithShape="1">
          <a:blip r:embed="rId3">
            <a:alphaModFix amt="75000"/>
          </a:blip>
          <a:srcRect l="20356"/>
          <a:stretch/>
        </p:blipFill>
        <p:spPr>
          <a:xfrm rot="5400000">
            <a:off x="4631025" y="510125"/>
            <a:ext cx="5524500" cy="4294700"/>
          </a:xfrm>
          <a:prstGeom prst="rect">
            <a:avLst/>
          </a:prstGeom>
          <a:noFill/>
          <a:ln>
            <a:noFill/>
          </a:ln>
        </p:spPr>
      </p:pic>
      <p:pic>
        <p:nvPicPr>
          <p:cNvPr id="581" name="Google Shape;581;p64"/>
          <p:cNvPicPr preferRelativeResize="0"/>
          <p:nvPr/>
        </p:nvPicPr>
        <p:blipFill rotWithShape="1">
          <a:blip r:embed="rId3">
            <a:alphaModFix amt="75000"/>
          </a:blip>
          <a:srcRect l="16645" t="537"/>
          <a:stretch/>
        </p:blipFill>
        <p:spPr>
          <a:xfrm rot="-5399997">
            <a:off x="-1058539" y="294014"/>
            <a:ext cx="5654502" cy="4177819"/>
          </a:xfrm>
          <a:prstGeom prst="rect">
            <a:avLst/>
          </a:prstGeom>
          <a:noFill/>
          <a:ln>
            <a:noFill/>
          </a:ln>
        </p:spPr>
      </p:pic>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85"/>
        <p:cNvGrpSpPr/>
        <p:nvPr/>
      </p:nvGrpSpPr>
      <p:grpSpPr>
        <a:xfrm>
          <a:off x="0" y="0"/>
          <a:ext cx="0" cy="0"/>
          <a:chOff x="0" y="0"/>
          <a:chExt cx="0" cy="0"/>
        </a:xfrm>
      </p:grpSpPr>
      <p:pic>
        <p:nvPicPr>
          <p:cNvPr id="586" name="Google Shape;586;p66"/>
          <p:cNvPicPr preferRelativeResize="0"/>
          <p:nvPr/>
        </p:nvPicPr>
        <p:blipFill rotWithShape="1">
          <a:blip r:embed="rId2">
            <a:alphaModFix/>
          </a:blip>
          <a:srcRect t="1620" b="17753"/>
          <a:stretch/>
        </p:blipFill>
        <p:spPr>
          <a:xfrm>
            <a:off x="-181700" y="-257175"/>
            <a:ext cx="9649551" cy="5667373"/>
          </a:xfrm>
          <a:prstGeom prst="rect">
            <a:avLst/>
          </a:prstGeom>
          <a:noFill/>
          <a:ln>
            <a:noFill/>
          </a:ln>
        </p:spPr>
      </p:pic>
      <p:sp>
        <p:nvSpPr>
          <p:cNvPr id="587" name="Google Shape;587;p66"/>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66"/>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66"/>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66"/>
          <p:cNvSpPr txBox="1">
            <a:spLocks noGrp="1"/>
          </p:cNvSpPr>
          <p:nvPr>
            <p:ph type="ctrTitle"/>
          </p:nvPr>
        </p:nvSpPr>
        <p:spPr>
          <a:xfrm>
            <a:off x="1625850" y="1317528"/>
            <a:ext cx="5892300" cy="2358300"/>
          </a:xfrm>
          <a:prstGeom prst="rect">
            <a:avLst/>
          </a:prstGeom>
          <a:noFill/>
        </p:spPr>
        <p:txBody>
          <a:bodyPr spcFirstLastPara="1" wrap="square" lIns="91425" tIns="91425" rIns="91425" bIns="91425" anchor="ctr" anchorCtr="0">
            <a:noAutofit/>
          </a:bodyPr>
          <a:lstStyle>
            <a:lvl1pPr lvl="0" algn="ctr" rtl="0">
              <a:lnSpc>
                <a:spcPct val="90000"/>
              </a:lnSpc>
              <a:spcBef>
                <a:spcPts val="0"/>
              </a:spcBef>
              <a:spcAft>
                <a:spcPts val="0"/>
              </a:spcAft>
              <a:buSzPts val="5200"/>
              <a:buNone/>
              <a:defRPr sz="4500">
                <a:latin typeface="Audiowide"/>
                <a:ea typeface="Audiowide"/>
                <a:cs typeface="Audiowide"/>
                <a:sym typeface="Audiowide"/>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591" name="Google Shape;591;p66"/>
          <p:cNvSpPr txBox="1">
            <a:spLocks noGrp="1"/>
          </p:cNvSpPr>
          <p:nvPr>
            <p:ph type="subTitle" idx="1"/>
          </p:nvPr>
        </p:nvSpPr>
        <p:spPr>
          <a:xfrm>
            <a:off x="1625850" y="3778500"/>
            <a:ext cx="5892300" cy="473700"/>
          </a:xfrm>
          <a:prstGeom prst="rect">
            <a:avLst/>
          </a:prstGeom>
          <a:noFill/>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solidFill>
                  <a:schemeClr val="lt1"/>
                </a:solidFill>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pic>
        <p:nvPicPr>
          <p:cNvPr id="592" name="Google Shape;592;p66"/>
          <p:cNvPicPr preferRelativeResize="0"/>
          <p:nvPr/>
        </p:nvPicPr>
        <p:blipFill>
          <a:blip r:embed="rId3">
            <a:alphaModFix amt="75000"/>
          </a:blip>
          <a:stretch>
            <a:fillRect/>
          </a:stretch>
        </p:blipFill>
        <p:spPr>
          <a:xfrm>
            <a:off x="-1011050" y="-447675"/>
            <a:ext cx="5892301" cy="3648150"/>
          </a:xfrm>
          <a:prstGeom prst="rect">
            <a:avLst/>
          </a:prstGeom>
          <a:noFill/>
          <a:ln>
            <a:noFill/>
          </a:ln>
        </p:spPr>
      </p:pic>
      <p:pic>
        <p:nvPicPr>
          <p:cNvPr id="593" name="Google Shape;593;p66"/>
          <p:cNvPicPr preferRelativeResize="0"/>
          <p:nvPr/>
        </p:nvPicPr>
        <p:blipFill>
          <a:blip r:embed="rId3">
            <a:alphaModFix amt="75000"/>
          </a:blip>
          <a:stretch>
            <a:fillRect/>
          </a:stretch>
        </p:blipFill>
        <p:spPr>
          <a:xfrm rot="10800000">
            <a:off x="4261050" y="1962150"/>
            <a:ext cx="5892301" cy="3648150"/>
          </a:xfrm>
          <a:prstGeom prst="rect">
            <a:avLst/>
          </a:prstGeom>
          <a:noFill/>
          <a:ln>
            <a:noFill/>
          </a:ln>
        </p:spPr>
      </p:pic>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94"/>
        <p:cNvGrpSpPr/>
        <p:nvPr/>
      </p:nvGrpSpPr>
      <p:grpSpPr>
        <a:xfrm>
          <a:off x="0" y="0"/>
          <a:ext cx="0" cy="0"/>
          <a:chOff x="0" y="0"/>
          <a:chExt cx="0" cy="0"/>
        </a:xfrm>
      </p:grpSpPr>
      <p:pic>
        <p:nvPicPr>
          <p:cNvPr id="595" name="Google Shape;595;p67"/>
          <p:cNvPicPr preferRelativeResize="0"/>
          <p:nvPr/>
        </p:nvPicPr>
        <p:blipFill rotWithShape="1">
          <a:blip r:embed="rId2">
            <a:alphaModFix/>
          </a:blip>
          <a:srcRect t="1620" b="17753"/>
          <a:stretch/>
        </p:blipFill>
        <p:spPr>
          <a:xfrm>
            <a:off x="-181700" y="-257175"/>
            <a:ext cx="9649551" cy="5667373"/>
          </a:xfrm>
          <a:prstGeom prst="rect">
            <a:avLst/>
          </a:prstGeom>
          <a:noFill/>
          <a:ln>
            <a:noFill/>
          </a:ln>
        </p:spPr>
      </p:pic>
      <p:sp>
        <p:nvSpPr>
          <p:cNvPr id="596" name="Google Shape;596;p67"/>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67"/>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67"/>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67"/>
          <p:cNvSpPr txBox="1">
            <a:spLocks noGrp="1"/>
          </p:cNvSpPr>
          <p:nvPr>
            <p:ph type="title"/>
          </p:nvPr>
        </p:nvSpPr>
        <p:spPr>
          <a:xfrm>
            <a:off x="4491888" y="1682463"/>
            <a:ext cx="3312300" cy="1113000"/>
          </a:xfrm>
          <a:prstGeom prst="rect">
            <a:avLst/>
          </a:prstGeom>
        </p:spPr>
        <p:txBody>
          <a:bodyPr spcFirstLastPara="1" wrap="square" lIns="91425" tIns="91425" rIns="91425" bIns="91425" anchor="b" anchorCtr="0">
            <a:noAutofit/>
          </a:bodyPr>
          <a:lstStyle>
            <a:lvl1pPr lvl="0" rtl="0">
              <a:spcBef>
                <a:spcPts val="0"/>
              </a:spcBef>
              <a:spcAft>
                <a:spcPts val="0"/>
              </a:spcAft>
              <a:buSzPts val="3600"/>
              <a:buNone/>
              <a:defRPr sz="3700">
                <a:solidFill>
                  <a:schemeClr val="accent1"/>
                </a:solidFill>
              </a:defRPr>
            </a:lvl1pPr>
            <a:lvl2pPr lvl="1" algn="ctr" rtl="0">
              <a:spcBef>
                <a:spcPts val="0"/>
              </a:spcBef>
              <a:spcAft>
                <a:spcPts val="0"/>
              </a:spcAft>
              <a:buClr>
                <a:schemeClr val="lt1"/>
              </a:buClr>
              <a:buSzPts val="3600"/>
              <a:buNone/>
              <a:defRPr sz="3600">
                <a:solidFill>
                  <a:schemeClr val="lt1"/>
                </a:solidFill>
              </a:defRPr>
            </a:lvl2pPr>
            <a:lvl3pPr lvl="2" algn="ctr" rtl="0">
              <a:spcBef>
                <a:spcPts val="0"/>
              </a:spcBef>
              <a:spcAft>
                <a:spcPts val="0"/>
              </a:spcAft>
              <a:buClr>
                <a:schemeClr val="lt1"/>
              </a:buClr>
              <a:buSzPts val="3600"/>
              <a:buNone/>
              <a:defRPr sz="3600">
                <a:solidFill>
                  <a:schemeClr val="lt1"/>
                </a:solidFill>
              </a:defRPr>
            </a:lvl3pPr>
            <a:lvl4pPr lvl="3" algn="ctr" rtl="0">
              <a:spcBef>
                <a:spcPts val="0"/>
              </a:spcBef>
              <a:spcAft>
                <a:spcPts val="0"/>
              </a:spcAft>
              <a:buClr>
                <a:schemeClr val="lt1"/>
              </a:buClr>
              <a:buSzPts val="3600"/>
              <a:buNone/>
              <a:defRPr sz="3600">
                <a:solidFill>
                  <a:schemeClr val="lt1"/>
                </a:solidFill>
              </a:defRPr>
            </a:lvl4pPr>
            <a:lvl5pPr lvl="4" algn="ctr" rtl="0">
              <a:spcBef>
                <a:spcPts val="0"/>
              </a:spcBef>
              <a:spcAft>
                <a:spcPts val="0"/>
              </a:spcAft>
              <a:buClr>
                <a:schemeClr val="lt1"/>
              </a:buClr>
              <a:buSzPts val="3600"/>
              <a:buNone/>
              <a:defRPr sz="3600">
                <a:solidFill>
                  <a:schemeClr val="lt1"/>
                </a:solidFill>
              </a:defRPr>
            </a:lvl5pPr>
            <a:lvl6pPr lvl="5" algn="ctr" rtl="0">
              <a:spcBef>
                <a:spcPts val="0"/>
              </a:spcBef>
              <a:spcAft>
                <a:spcPts val="0"/>
              </a:spcAft>
              <a:buClr>
                <a:schemeClr val="lt1"/>
              </a:buClr>
              <a:buSzPts val="3600"/>
              <a:buNone/>
              <a:defRPr sz="3600">
                <a:solidFill>
                  <a:schemeClr val="lt1"/>
                </a:solidFill>
              </a:defRPr>
            </a:lvl6pPr>
            <a:lvl7pPr lvl="6" algn="ctr" rtl="0">
              <a:spcBef>
                <a:spcPts val="0"/>
              </a:spcBef>
              <a:spcAft>
                <a:spcPts val="0"/>
              </a:spcAft>
              <a:buClr>
                <a:schemeClr val="lt1"/>
              </a:buClr>
              <a:buSzPts val="3600"/>
              <a:buNone/>
              <a:defRPr sz="3600">
                <a:solidFill>
                  <a:schemeClr val="lt1"/>
                </a:solidFill>
              </a:defRPr>
            </a:lvl7pPr>
            <a:lvl8pPr lvl="7" algn="ctr" rtl="0">
              <a:spcBef>
                <a:spcPts val="0"/>
              </a:spcBef>
              <a:spcAft>
                <a:spcPts val="0"/>
              </a:spcAft>
              <a:buClr>
                <a:schemeClr val="lt1"/>
              </a:buClr>
              <a:buSzPts val="3600"/>
              <a:buNone/>
              <a:defRPr sz="3600">
                <a:solidFill>
                  <a:schemeClr val="lt1"/>
                </a:solidFill>
              </a:defRPr>
            </a:lvl8pPr>
            <a:lvl9pPr lvl="8" algn="ctr" rtl="0">
              <a:spcBef>
                <a:spcPts val="0"/>
              </a:spcBef>
              <a:spcAft>
                <a:spcPts val="0"/>
              </a:spcAft>
              <a:buClr>
                <a:schemeClr val="lt1"/>
              </a:buClr>
              <a:buSzPts val="3600"/>
              <a:buNone/>
              <a:defRPr sz="3600">
                <a:solidFill>
                  <a:schemeClr val="lt1"/>
                </a:solidFill>
              </a:defRPr>
            </a:lvl9pPr>
          </a:lstStyle>
          <a:p>
            <a:endParaRPr/>
          </a:p>
        </p:txBody>
      </p:sp>
      <p:sp>
        <p:nvSpPr>
          <p:cNvPr id="600" name="Google Shape;600;p67"/>
          <p:cNvSpPr txBox="1">
            <a:spLocks noGrp="1"/>
          </p:cNvSpPr>
          <p:nvPr>
            <p:ph type="subTitle" idx="1"/>
          </p:nvPr>
        </p:nvSpPr>
        <p:spPr>
          <a:xfrm>
            <a:off x="4491888" y="2851113"/>
            <a:ext cx="3312300" cy="609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400"/>
              <a:buNone/>
              <a:defRPr sz="1600">
                <a:solidFill>
                  <a:schemeClr val="lt1"/>
                </a:solidFill>
              </a:defRPr>
            </a:lvl1pPr>
            <a:lvl2pPr lvl="1" algn="ctr" rtl="0">
              <a:lnSpc>
                <a:spcPct val="100000"/>
              </a:lnSpc>
              <a:spcBef>
                <a:spcPts val="0"/>
              </a:spcBef>
              <a:spcAft>
                <a:spcPts val="0"/>
              </a:spcAft>
              <a:buClr>
                <a:schemeClr val="lt1"/>
              </a:buClr>
              <a:buSzPts val="1400"/>
              <a:buNone/>
              <a:defRPr>
                <a:solidFill>
                  <a:schemeClr val="lt1"/>
                </a:solidFill>
              </a:defRPr>
            </a:lvl2pPr>
            <a:lvl3pPr lvl="2" algn="ctr" rtl="0">
              <a:lnSpc>
                <a:spcPct val="100000"/>
              </a:lnSpc>
              <a:spcBef>
                <a:spcPts val="0"/>
              </a:spcBef>
              <a:spcAft>
                <a:spcPts val="0"/>
              </a:spcAft>
              <a:buClr>
                <a:schemeClr val="lt1"/>
              </a:buClr>
              <a:buSzPts val="1400"/>
              <a:buNone/>
              <a:defRPr>
                <a:solidFill>
                  <a:schemeClr val="lt1"/>
                </a:solidFill>
              </a:defRPr>
            </a:lvl3pPr>
            <a:lvl4pPr lvl="3" algn="ctr" rtl="0">
              <a:lnSpc>
                <a:spcPct val="100000"/>
              </a:lnSpc>
              <a:spcBef>
                <a:spcPts val="0"/>
              </a:spcBef>
              <a:spcAft>
                <a:spcPts val="0"/>
              </a:spcAft>
              <a:buClr>
                <a:schemeClr val="lt1"/>
              </a:buClr>
              <a:buSzPts val="1400"/>
              <a:buNone/>
              <a:defRPr>
                <a:solidFill>
                  <a:schemeClr val="lt1"/>
                </a:solidFill>
              </a:defRPr>
            </a:lvl4pPr>
            <a:lvl5pPr lvl="4" algn="ctr" rtl="0">
              <a:lnSpc>
                <a:spcPct val="100000"/>
              </a:lnSpc>
              <a:spcBef>
                <a:spcPts val="0"/>
              </a:spcBef>
              <a:spcAft>
                <a:spcPts val="0"/>
              </a:spcAft>
              <a:buClr>
                <a:schemeClr val="lt1"/>
              </a:buClr>
              <a:buSzPts val="1400"/>
              <a:buNone/>
              <a:defRPr>
                <a:solidFill>
                  <a:schemeClr val="lt1"/>
                </a:solidFill>
              </a:defRPr>
            </a:lvl5pPr>
            <a:lvl6pPr lvl="5" algn="ctr" rtl="0">
              <a:lnSpc>
                <a:spcPct val="100000"/>
              </a:lnSpc>
              <a:spcBef>
                <a:spcPts val="0"/>
              </a:spcBef>
              <a:spcAft>
                <a:spcPts val="0"/>
              </a:spcAft>
              <a:buClr>
                <a:schemeClr val="lt1"/>
              </a:buClr>
              <a:buSzPts val="1400"/>
              <a:buNone/>
              <a:defRPr>
                <a:solidFill>
                  <a:schemeClr val="lt1"/>
                </a:solidFill>
              </a:defRPr>
            </a:lvl6pPr>
            <a:lvl7pPr lvl="6" algn="ctr" rtl="0">
              <a:lnSpc>
                <a:spcPct val="100000"/>
              </a:lnSpc>
              <a:spcBef>
                <a:spcPts val="0"/>
              </a:spcBef>
              <a:spcAft>
                <a:spcPts val="0"/>
              </a:spcAft>
              <a:buClr>
                <a:schemeClr val="lt1"/>
              </a:buClr>
              <a:buSzPts val="1400"/>
              <a:buNone/>
              <a:defRPr>
                <a:solidFill>
                  <a:schemeClr val="lt1"/>
                </a:solidFill>
              </a:defRPr>
            </a:lvl7pPr>
            <a:lvl8pPr lvl="7" algn="ctr" rtl="0">
              <a:lnSpc>
                <a:spcPct val="100000"/>
              </a:lnSpc>
              <a:spcBef>
                <a:spcPts val="0"/>
              </a:spcBef>
              <a:spcAft>
                <a:spcPts val="0"/>
              </a:spcAft>
              <a:buClr>
                <a:schemeClr val="lt1"/>
              </a:buClr>
              <a:buSzPts val="1400"/>
              <a:buNone/>
              <a:defRPr>
                <a:solidFill>
                  <a:schemeClr val="lt1"/>
                </a:solidFill>
              </a:defRPr>
            </a:lvl8pPr>
            <a:lvl9pPr lvl="8" algn="ctr" rtl="0">
              <a:lnSpc>
                <a:spcPct val="100000"/>
              </a:lnSpc>
              <a:spcBef>
                <a:spcPts val="0"/>
              </a:spcBef>
              <a:spcAft>
                <a:spcPts val="0"/>
              </a:spcAft>
              <a:buClr>
                <a:schemeClr val="lt1"/>
              </a:buClr>
              <a:buSzPts val="1400"/>
              <a:buNone/>
              <a:defRPr>
                <a:solidFill>
                  <a:schemeClr val="lt1"/>
                </a:solidFill>
              </a:defRPr>
            </a:lvl9pPr>
          </a:lstStyle>
          <a:p>
            <a:endParaRPr/>
          </a:p>
        </p:txBody>
      </p:sp>
      <p:sp>
        <p:nvSpPr>
          <p:cNvPr id="601" name="Google Shape;601;p67"/>
          <p:cNvSpPr txBox="1">
            <a:spLocks noGrp="1"/>
          </p:cNvSpPr>
          <p:nvPr>
            <p:ph type="title" idx="2" hasCustomPrompt="1"/>
          </p:nvPr>
        </p:nvSpPr>
        <p:spPr>
          <a:xfrm>
            <a:off x="1931113" y="1872250"/>
            <a:ext cx="1728900" cy="11886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6000"/>
              <a:buNone/>
              <a:defRPr sz="82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pic>
        <p:nvPicPr>
          <p:cNvPr id="602" name="Google Shape;602;p67"/>
          <p:cNvPicPr preferRelativeResize="0"/>
          <p:nvPr/>
        </p:nvPicPr>
        <p:blipFill>
          <a:blip r:embed="rId3">
            <a:alphaModFix amt="75000"/>
          </a:blip>
          <a:stretch>
            <a:fillRect/>
          </a:stretch>
        </p:blipFill>
        <p:spPr>
          <a:xfrm>
            <a:off x="-1015800" y="-419100"/>
            <a:ext cx="6190054" cy="3832501"/>
          </a:xfrm>
          <a:prstGeom prst="rect">
            <a:avLst/>
          </a:prstGeom>
          <a:noFill/>
          <a:ln>
            <a:noFill/>
          </a:ln>
        </p:spPr>
      </p:pic>
      <p:pic>
        <p:nvPicPr>
          <p:cNvPr id="603" name="Google Shape;603;p67"/>
          <p:cNvPicPr preferRelativeResize="0"/>
          <p:nvPr/>
        </p:nvPicPr>
        <p:blipFill>
          <a:blip r:embed="rId3">
            <a:alphaModFix amt="75000"/>
          </a:blip>
          <a:stretch>
            <a:fillRect/>
          </a:stretch>
        </p:blipFill>
        <p:spPr>
          <a:xfrm rot="10800000">
            <a:off x="4352926" y="1967775"/>
            <a:ext cx="5790899" cy="3585375"/>
          </a:xfrm>
          <a:prstGeom prst="rect">
            <a:avLst/>
          </a:prstGeom>
          <a:noFill/>
          <a:ln>
            <a:noFill/>
          </a:ln>
        </p:spPr>
      </p:pic>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04"/>
        <p:cNvGrpSpPr/>
        <p:nvPr/>
      </p:nvGrpSpPr>
      <p:grpSpPr>
        <a:xfrm>
          <a:off x="0" y="0"/>
          <a:ext cx="0" cy="0"/>
          <a:chOff x="0" y="0"/>
          <a:chExt cx="0" cy="0"/>
        </a:xfrm>
      </p:grpSpPr>
      <p:pic>
        <p:nvPicPr>
          <p:cNvPr id="605" name="Google Shape;605;p68"/>
          <p:cNvPicPr preferRelativeResize="0"/>
          <p:nvPr/>
        </p:nvPicPr>
        <p:blipFill rotWithShape="1">
          <a:blip r:embed="rId2">
            <a:alphaModFix/>
          </a:blip>
          <a:srcRect t="1620" b="17753"/>
          <a:stretch/>
        </p:blipFill>
        <p:spPr>
          <a:xfrm>
            <a:off x="-181700" y="-257175"/>
            <a:ext cx="9649551" cy="5667373"/>
          </a:xfrm>
          <a:prstGeom prst="rect">
            <a:avLst/>
          </a:prstGeom>
          <a:noFill/>
          <a:ln>
            <a:noFill/>
          </a:ln>
        </p:spPr>
      </p:pic>
      <p:sp>
        <p:nvSpPr>
          <p:cNvPr id="606" name="Google Shape;606;p68"/>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68"/>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68"/>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68"/>
          <p:cNvSpPr txBox="1">
            <a:spLocks noGrp="1"/>
          </p:cNvSpPr>
          <p:nvPr>
            <p:ph type="body" idx="1"/>
          </p:nvPr>
        </p:nvSpPr>
        <p:spPr>
          <a:xfrm>
            <a:off x="720000" y="1168463"/>
            <a:ext cx="7704000" cy="5727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AutoNum type="arabicPeriod"/>
              <a:defRPr sz="1200"/>
            </a:lvl1pPr>
            <a:lvl2pPr marL="914400" lvl="1" indent="-317500" rtl="0">
              <a:spcBef>
                <a:spcPts val="0"/>
              </a:spcBef>
              <a:spcAft>
                <a:spcPts val="0"/>
              </a:spcAft>
              <a:buSzPts val="1400"/>
              <a:buAutoNum type="alphaLcPeriod"/>
              <a:defRPr/>
            </a:lvl2pPr>
            <a:lvl3pPr marL="1371600" lvl="2" indent="-317500" rtl="0">
              <a:spcBef>
                <a:spcPts val="0"/>
              </a:spcBef>
              <a:spcAft>
                <a:spcPts val="0"/>
              </a:spcAft>
              <a:buSzPts val="1400"/>
              <a:buAutoNum type="romanLcPeriod"/>
              <a:defRPr/>
            </a:lvl3pPr>
            <a:lvl4pPr marL="1828800" lvl="3" indent="-317500" rtl="0">
              <a:spcBef>
                <a:spcPts val="0"/>
              </a:spcBef>
              <a:spcAft>
                <a:spcPts val="0"/>
              </a:spcAft>
              <a:buSzPts val="1400"/>
              <a:buAutoNum type="arabicPeriod"/>
              <a:defRPr/>
            </a:lvl4pPr>
            <a:lvl5pPr marL="2286000" lvl="4" indent="-317500" rtl="0">
              <a:spcBef>
                <a:spcPts val="0"/>
              </a:spcBef>
              <a:spcAft>
                <a:spcPts val="0"/>
              </a:spcAft>
              <a:buSzPts val="1400"/>
              <a:buAutoNum type="alphaLcPeriod"/>
              <a:defRPr/>
            </a:lvl5pPr>
            <a:lvl6pPr marL="2743200" lvl="5" indent="-317500" rtl="0">
              <a:spcBef>
                <a:spcPts val="0"/>
              </a:spcBef>
              <a:spcAft>
                <a:spcPts val="0"/>
              </a:spcAft>
              <a:buSzPts val="1400"/>
              <a:buAutoNum type="romanLcPeriod"/>
              <a:defRPr/>
            </a:lvl6pPr>
            <a:lvl7pPr marL="3200400" lvl="6" indent="-317500" rtl="0">
              <a:spcBef>
                <a:spcPts val="0"/>
              </a:spcBef>
              <a:spcAft>
                <a:spcPts val="0"/>
              </a:spcAft>
              <a:buSzPts val="1400"/>
              <a:buAutoNum type="arabicPeriod"/>
              <a:defRPr/>
            </a:lvl7pPr>
            <a:lvl8pPr marL="3657600" lvl="7" indent="-317500" rtl="0">
              <a:spcBef>
                <a:spcPts val="0"/>
              </a:spcBef>
              <a:spcAft>
                <a:spcPts val="0"/>
              </a:spcAft>
              <a:buSzPts val="1400"/>
              <a:buAutoNum type="alphaLcPeriod"/>
              <a:defRPr/>
            </a:lvl8pPr>
            <a:lvl9pPr marL="4114800" lvl="8" indent="-317500" rtl="0">
              <a:spcBef>
                <a:spcPts val="0"/>
              </a:spcBef>
              <a:spcAft>
                <a:spcPts val="0"/>
              </a:spcAft>
              <a:buSzPts val="1400"/>
              <a:buAutoNum type="romanLcPeriod"/>
              <a:defRPr/>
            </a:lvl9pPr>
          </a:lstStyle>
          <a:p>
            <a:endParaRPr/>
          </a:p>
        </p:txBody>
      </p:sp>
      <p:pic>
        <p:nvPicPr>
          <p:cNvPr id="610" name="Google Shape;610;p68"/>
          <p:cNvPicPr preferRelativeResize="0"/>
          <p:nvPr/>
        </p:nvPicPr>
        <p:blipFill>
          <a:blip r:embed="rId3">
            <a:alphaModFix amt="75000"/>
          </a:blip>
          <a:stretch>
            <a:fillRect/>
          </a:stretch>
        </p:blipFill>
        <p:spPr>
          <a:xfrm>
            <a:off x="-825300" y="-371475"/>
            <a:ext cx="4857272" cy="3007325"/>
          </a:xfrm>
          <a:prstGeom prst="rect">
            <a:avLst/>
          </a:prstGeom>
          <a:noFill/>
          <a:ln>
            <a:noFill/>
          </a:ln>
        </p:spPr>
      </p:pic>
      <p:pic>
        <p:nvPicPr>
          <p:cNvPr id="611" name="Google Shape;611;p68"/>
          <p:cNvPicPr preferRelativeResize="0"/>
          <p:nvPr/>
        </p:nvPicPr>
        <p:blipFill>
          <a:blip r:embed="rId3">
            <a:alphaModFix amt="75000"/>
          </a:blip>
          <a:stretch>
            <a:fillRect/>
          </a:stretch>
        </p:blipFill>
        <p:spPr>
          <a:xfrm rot="10800000">
            <a:off x="5048253" y="2398274"/>
            <a:ext cx="5095572" cy="3154876"/>
          </a:xfrm>
          <a:prstGeom prst="rect">
            <a:avLst/>
          </a:prstGeom>
          <a:noFill/>
          <a:ln>
            <a:noFill/>
          </a:ln>
        </p:spPr>
      </p:pic>
      <p:sp>
        <p:nvSpPr>
          <p:cNvPr id="612" name="Google Shape;612;p68"/>
          <p:cNvSpPr txBox="1">
            <a:spLocks noGrp="1"/>
          </p:cNvSpPr>
          <p:nvPr>
            <p:ph type="title"/>
          </p:nvPr>
        </p:nvSpPr>
        <p:spPr>
          <a:xfrm>
            <a:off x="718150" y="540000"/>
            <a:ext cx="77058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13"/>
        <p:cNvGrpSpPr/>
        <p:nvPr/>
      </p:nvGrpSpPr>
      <p:grpSpPr>
        <a:xfrm>
          <a:off x="0" y="0"/>
          <a:ext cx="0" cy="0"/>
          <a:chOff x="0" y="0"/>
          <a:chExt cx="0" cy="0"/>
        </a:xfrm>
      </p:grpSpPr>
      <p:pic>
        <p:nvPicPr>
          <p:cNvPr id="614" name="Google Shape;614;p69"/>
          <p:cNvPicPr preferRelativeResize="0"/>
          <p:nvPr/>
        </p:nvPicPr>
        <p:blipFill rotWithShape="1">
          <a:blip r:embed="rId2">
            <a:alphaModFix amt="75000"/>
          </a:blip>
          <a:srcRect l="17266" t="16652"/>
          <a:stretch/>
        </p:blipFill>
        <p:spPr>
          <a:xfrm rot="10800000">
            <a:off x="4688049" y="2278552"/>
            <a:ext cx="4684549" cy="2922100"/>
          </a:xfrm>
          <a:prstGeom prst="rect">
            <a:avLst/>
          </a:prstGeom>
          <a:noFill/>
          <a:ln>
            <a:noFill/>
          </a:ln>
        </p:spPr>
      </p:pic>
      <p:pic>
        <p:nvPicPr>
          <p:cNvPr id="615" name="Google Shape;615;p69"/>
          <p:cNvPicPr preferRelativeResize="0"/>
          <p:nvPr/>
        </p:nvPicPr>
        <p:blipFill rotWithShape="1">
          <a:blip r:embed="rId2">
            <a:alphaModFix amt="75000"/>
          </a:blip>
          <a:srcRect l="16618" t="14668"/>
          <a:stretch/>
        </p:blipFill>
        <p:spPr>
          <a:xfrm rot="4">
            <a:off x="-57150" y="-190497"/>
            <a:ext cx="4810127" cy="3047996"/>
          </a:xfrm>
          <a:prstGeom prst="rect">
            <a:avLst/>
          </a:prstGeom>
          <a:noFill/>
          <a:ln>
            <a:noFill/>
          </a:ln>
        </p:spPr>
      </p:pic>
      <p:pic>
        <p:nvPicPr>
          <p:cNvPr id="616" name="Google Shape;616;p69"/>
          <p:cNvPicPr preferRelativeResize="0"/>
          <p:nvPr/>
        </p:nvPicPr>
        <p:blipFill rotWithShape="1">
          <a:blip r:embed="rId3">
            <a:alphaModFix/>
          </a:blip>
          <a:srcRect t="1620" b="17753"/>
          <a:stretch/>
        </p:blipFill>
        <p:spPr>
          <a:xfrm>
            <a:off x="-181700" y="-257175"/>
            <a:ext cx="9649551" cy="5667373"/>
          </a:xfrm>
          <a:prstGeom prst="rect">
            <a:avLst/>
          </a:prstGeom>
          <a:noFill/>
          <a:ln>
            <a:noFill/>
          </a:ln>
        </p:spPr>
      </p:pic>
      <p:sp>
        <p:nvSpPr>
          <p:cNvPr id="617" name="Google Shape;617;p69"/>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69"/>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69"/>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69"/>
          <p:cNvSpPr txBox="1">
            <a:spLocks noGrp="1"/>
          </p:cNvSpPr>
          <p:nvPr>
            <p:ph type="title"/>
          </p:nvPr>
        </p:nvSpPr>
        <p:spPr>
          <a:xfrm>
            <a:off x="720000" y="540000"/>
            <a:ext cx="77043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21" name="Google Shape;621;p69"/>
          <p:cNvSpPr txBox="1">
            <a:spLocks noGrp="1"/>
          </p:cNvSpPr>
          <p:nvPr>
            <p:ph type="subTitle" idx="1"/>
          </p:nvPr>
        </p:nvSpPr>
        <p:spPr>
          <a:xfrm>
            <a:off x="1605775" y="3703499"/>
            <a:ext cx="2846700" cy="78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22" name="Google Shape;622;p69"/>
          <p:cNvSpPr txBox="1">
            <a:spLocks noGrp="1"/>
          </p:cNvSpPr>
          <p:nvPr>
            <p:ph type="subTitle" idx="2"/>
          </p:nvPr>
        </p:nvSpPr>
        <p:spPr>
          <a:xfrm>
            <a:off x="4688050" y="3703499"/>
            <a:ext cx="2846700" cy="78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23" name="Google Shape;623;p69"/>
          <p:cNvSpPr txBox="1">
            <a:spLocks noGrp="1"/>
          </p:cNvSpPr>
          <p:nvPr>
            <p:ph type="subTitle" idx="3"/>
          </p:nvPr>
        </p:nvSpPr>
        <p:spPr>
          <a:xfrm>
            <a:off x="1605779" y="3328943"/>
            <a:ext cx="2846700" cy="4572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000"/>
              <a:buNone/>
              <a:defRPr sz="2000">
                <a:solidFill>
                  <a:schemeClr val="accent1"/>
                </a:solidFill>
                <a:latin typeface="Audiowide"/>
                <a:ea typeface="Audiowide"/>
                <a:cs typeface="Audiowide"/>
                <a:sym typeface="Audiowide"/>
              </a:defRPr>
            </a:lvl1pPr>
            <a:lvl2pPr lvl="1" algn="ctr" rtl="0">
              <a:lnSpc>
                <a:spcPct val="100000"/>
              </a:lnSpc>
              <a:spcBef>
                <a:spcPts val="0"/>
              </a:spcBef>
              <a:spcAft>
                <a:spcPts val="0"/>
              </a:spcAft>
              <a:buSzPts val="2000"/>
              <a:buNone/>
              <a:defRPr sz="2000"/>
            </a:lvl2pPr>
            <a:lvl3pPr lvl="2" algn="ctr" rtl="0">
              <a:lnSpc>
                <a:spcPct val="100000"/>
              </a:lnSpc>
              <a:spcBef>
                <a:spcPts val="0"/>
              </a:spcBef>
              <a:spcAft>
                <a:spcPts val="0"/>
              </a:spcAft>
              <a:buSzPts val="2000"/>
              <a:buNone/>
              <a:defRPr sz="2000"/>
            </a:lvl3pPr>
            <a:lvl4pPr lvl="3" algn="ctr" rtl="0">
              <a:lnSpc>
                <a:spcPct val="100000"/>
              </a:lnSpc>
              <a:spcBef>
                <a:spcPts val="0"/>
              </a:spcBef>
              <a:spcAft>
                <a:spcPts val="0"/>
              </a:spcAft>
              <a:buSzPts val="2000"/>
              <a:buNone/>
              <a:defRPr sz="2000"/>
            </a:lvl4pPr>
            <a:lvl5pPr lvl="4" algn="ctr" rtl="0">
              <a:lnSpc>
                <a:spcPct val="100000"/>
              </a:lnSpc>
              <a:spcBef>
                <a:spcPts val="0"/>
              </a:spcBef>
              <a:spcAft>
                <a:spcPts val="0"/>
              </a:spcAft>
              <a:buSzPts val="2000"/>
              <a:buNone/>
              <a:defRPr sz="2000"/>
            </a:lvl5pPr>
            <a:lvl6pPr lvl="5" algn="ctr" rtl="0">
              <a:lnSpc>
                <a:spcPct val="100000"/>
              </a:lnSpc>
              <a:spcBef>
                <a:spcPts val="0"/>
              </a:spcBef>
              <a:spcAft>
                <a:spcPts val="0"/>
              </a:spcAft>
              <a:buSzPts val="2000"/>
              <a:buNone/>
              <a:defRPr sz="2000"/>
            </a:lvl6pPr>
            <a:lvl7pPr lvl="6" algn="ctr" rtl="0">
              <a:lnSpc>
                <a:spcPct val="100000"/>
              </a:lnSpc>
              <a:spcBef>
                <a:spcPts val="0"/>
              </a:spcBef>
              <a:spcAft>
                <a:spcPts val="0"/>
              </a:spcAft>
              <a:buSzPts val="2000"/>
              <a:buNone/>
              <a:defRPr sz="2000"/>
            </a:lvl7pPr>
            <a:lvl8pPr lvl="7" algn="ctr" rtl="0">
              <a:lnSpc>
                <a:spcPct val="100000"/>
              </a:lnSpc>
              <a:spcBef>
                <a:spcPts val="0"/>
              </a:spcBef>
              <a:spcAft>
                <a:spcPts val="0"/>
              </a:spcAft>
              <a:buSzPts val="2000"/>
              <a:buNone/>
              <a:defRPr sz="2000"/>
            </a:lvl8pPr>
            <a:lvl9pPr lvl="8" algn="ctr" rtl="0">
              <a:lnSpc>
                <a:spcPct val="100000"/>
              </a:lnSpc>
              <a:spcBef>
                <a:spcPts val="0"/>
              </a:spcBef>
              <a:spcAft>
                <a:spcPts val="0"/>
              </a:spcAft>
              <a:buSzPts val="2000"/>
              <a:buNone/>
              <a:defRPr sz="2000"/>
            </a:lvl9pPr>
          </a:lstStyle>
          <a:p>
            <a:endParaRPr/>
          </a:p>
        </p:txBody>
      </p:sp>
      <p:sp>
        <p:nvSpPr>
          <p:cNvPr id="624" name="Google Shape;624;p69"/>
          <p:cNvSpPr txBox="1">
            <a:spLocks noGrp="1"/>
          </p:cNvSpPr>
          <p:nvPr>
            <p:ph type="subTitle" idx="4"/>
          </p:nvPr>
        </p:nvSpPr>
        <p:spPr>
          <a:xfrm>
            <a:off x="4688055" y="3328943"/>
            <a:ext cx="2846700" cy="4572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000"/>
              <a:buNone/>
              <a:defRPr sz="2000">
                <a:solidFill>
                  <a:schemeClr val="accent1"/>
                </a:solidFill>
                <a:latin typeface="Audiowide"/>
                <a:ea typeface="Audiowide"/>
                <a:cs typeface="Audiowide"/>
                <a:sym typeface="Audiowide"/>
              </a:defRPr>
            </a:lvl1pPr>
            <a:lvl2pPr lvl="1" algn="ctr" rtl="0">
              <a:lnSpc>
                <a:spcPct val="100000"/>
              </a:lnSpc>
              <a:spcBef>
                <a:spcPts val="0"/>
              </a:spcBef>
              <a:spcAft>
                <a:spcPts val="0"/>
              </a:spcAft>
              <a:buSzPts val="2000"/>
              <a:buNone/>
              <a:defRPr sz="2000"/>
            </a:lvl2pPr>
            <a:lvl3pPr lvl="2" algn="ctr" rtl="0">
              <a:lnSpc>
                <a:spcPct val="100000"/>
              </a:lnSpc>
              <a:spcBef>
                <a:spcPts val="0"/>
              </a:spcBef>
              <a:spcAft>
                <a:spcPts val="0"/>
              </a:spcAft>
              <a:buSzPts val="2000"/>
              <a:buNone/>
              <a:defRPr sz="2000"/>
            </a:lvl3pPr>
            <a:lvl4pPr lvl="3" algn="ctr" rtl="0">
              <a:lnSpc>
                <a:spcPct val="100000"/>
              </a:lnSpc>
              <a:spcBef>
                <a:spcPts val="0"/>
              </a:spcBef>
              <a:spcAft>
                <a:spcPts val="0"/>
              </a:spcAft>
              <a:buSzPts val="2000"/>
              <a:buNone/>
              <a:defRPr sz="2000"/>
            </a:lvl4pPr>
            <a:lvl5pPr lvl="4" algn="ctr" rtl="0">
              <a:lnSpc>
                <a:spcPct val="100000"/>
              </a:lnSpc>
              <a:spcBef>
                <a:spcPts val="0"/>
              </a:spcBef>
              <a:spcAft>
                <a:spcPts val="0"/>
              </a:spcAft>
              <a:buSzPts val="2000"/>
              <a:buNone/>
              <a:defRPr sz="2000"/>
            </a:lvl5pPr>
            <a:lvl6pPr lvl="5" algn="ctr" rtl="0">
              <a:lnSpc>
                <a:spcPct val="100000"/>
              </a:lnSpc>
              <a:spcBef>
                <a:spcPts val="0"/>
              </a:spcBef>
              <a:spcAft>
                <a:spcPts val="0"/>
              </a:spcAft>
              <a:buSzPts val="2000"/>
              <a:buNone/>
              <a:defRPr sz="2000"/>
            </a:lvl6pPr>
            <a:lvl7pPr lvl="6" algn="ctr" rtl="0">
              <a:lnSpc>
                <a:spcPct val="100000"/>
              </a:lnSpc>
              <a:spcBef>
                <a:spcPts val="0"/>
              </a:spcBef>
              <a:spcAft>
                <a:spcPts val="0"/>
              </a:spcAft>
              <a:buSzPts val="2000"/>
              <a:buNone/>
              <a:defRPr sz="2000"/>
            </a:lvl7pPr>
            <a:lvl8pPr lvl="7" algn="ctr" rtl="0">
              <a:lnSpc>
                <a:spcPct val="100000"/>
              </a:lnSpc>
              <a:spcBef>
                <a:spcPts val="0"/>
              </a:spcBef>
              <a:spcAft>
                <a:spcPts val="0"/>
              </a:spcAft>
              <a:buSzPts val="2000"/>
              <a:buNone/>
              <a:defRPr sz="2000"/>
            </a:lvl8pPr>
            <a:lvl9pPr lvl="8" algn="ctr" rtl="0">
              <a:lnSpc>
                <a:spcPct val="100000"/>
              </a:lnSpc>
              <a:spcBef>
                <a:spcPts val="0"/>
              </a:spcBef>
              <a:spcAft>
                <a:spcPts val="0"/>
              </a:spcAft>
              <a:buSzPts val="2000"/>
              <a:buNone/>
              <a:defRPr sz="2000"/>
            </a:lvl9pPr>
          </a:lstStyle>
          <a:p>
            <a:endParaRPr/>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25"/>
        <p:cNvGrpSpPr/>
        <p:nvPr/>
      </p:nvGrpSpPr>
      <p:grpSpPr>
        <a:xfrm>
          <a:off x="0" y="0"/>
          <a:ext cx="0" cy="0"/>
          <a:chOff x="0" y="0"/>
          <a:chExt cx="0" cy="0"/>
        </a:xfrm>
      </p:grpSpPr>
      <p:pic>
        <p:nvPicPr>
          <p:cNvPr id="626" name="Google Shape;626;p70"/>
          <p:cNvPicPr preferRelativeResize="0"/>
          <p:nvPr/>
        </p:nvPicPr>
        <p:blipFill rotWithShape="1">
          <a:blip r:embed="rId2">
            <a:alphaModFix/>
          </a:blip>
          <a:srcRect t="1620" b="17753"/>
          <a:stretch/>
        </p:blipFill>
        <p:spPr>
          <a:xfrm>
            <a:off x="-181700" y="-257175"/>
            <a:ext cx="9649551" cy="5667373"/>
          </a:xfrm>
          <a:prstGeom prst="rect">
            <a:avLst/>
          </a:prstGeom>
          <a:noFill/>
          <a:ln>
            <a:noFill/>
          </a:ln>
        </p:spPr>
      </p:pic>
      <p:sp>
        <p:nvSpPr>
          <p:cNvPr id="627" name="Google Shape;627;p70"/>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70"/>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70"/>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70"/>
          <p:cNvSpPr txBox="1">
            <a:spLocks noGrp="1"/>
          </p:cNvSpPr>
          <p:nvPr>
            <p:ph type="title"/>
          </p:nvPr>
        </p:nvSpPr>
        <p:spPr>
          <a:xfrm>
            <a:off x="718150" y="540000"/>
            <a:ext cx="77058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pic>
        <p:nvPicPr>
          <p:cNvPr id="631" name="Google Shape;631;p70"/>
          <p:cNvPicPr preferRelativeResize="0"/>
          <p:nvPr/>
        </p:nvPicPr>
        <p:blipFill rotWithShape="1">
          <a:blip r:embed="rId3">
            <a:alphaModFix amt="75000"/>
          </a:blip>
          <a:srcRect l="24087" t="19903"/>
          <a:stretch/>
        </p:blipFill>
        <p:spPr>
          <a:xfrm>
            <a:off x="-104775" y="-85500"/>
            <a:ext cx="3714749" cy="2426851"/>
          </a:xfrm>
          <a:prstGeom prst="rect">
            <a:avLst/>
          </a:prstGeom>
          <a:noFill/>
          <a:ln>
            <a:noFill/>
          </a:ln>
        </p:spPr>
      </p:pic>
      <p:pic>
        <p:nvPicPr>
          <p:cNvPr id="632" name="Google Shape;632;p70"/>
          <p:cNvPicPr preferRelativeResize="0"/>
          <p:nvPr/>
        </p:nvPicPr>
        <p:blipFill rotWithShape="1">
          <a:blip r:embed="rId3">
            <a:alphaModFix amt="75000"/>
          </a:blip>
          <a:srcRect l="22039" t="14089"/>
          <a:stretch/>
        </p:blipFill>
        <p:spPr>
          <a:xfrm rot="-10799995">
            <a:off x="5705475" y="2752926"/>
            <a:ext cx="3629025" cy="2476296"/>
          </a:xfrm>
          <a:prstGeom prst="rect">
            <a:avLst/>
          </a:prstGeom>
          <a:noFill/>
          <a:ln>
            <a:noFill/>
          </a:ln>
        </p:spPr>
      </p:pic>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33"/>
        <p:cNvGrpSpPr/>
        <p:nvPr/>
      </p:nvGrpSpPr>
      <p:grpSpPr>
        <a:xfrm>
          <a:off x="0" y="0"/>
          <a:ext cx="0" cy="0"/>
          <a:chOff x="0" y="0"/>
          <a:chExt cx="0" cy="0"/>
        </a:xfrm>
      </p:grpSpPr>
      <p:pic>
        <p:nvPicPr>
          <p:cNvPr id="634" name="Google Shape;634;p71"/>
          <p:cNvPicPr preferRelativeResize="0"/>
          <p:nvPr/>
        </p:nvPicPr>
        <p:blipFill rotWithShape="1">
          <a:blip r:embed="rId2">
            <a:alphaModFix/>
          </a:blip>
          <a:srcRect t="1620" b="17753"/>
          <a:stretch/>
        </p:blipFill>
        <p:spPr>
          <a:xfrm>
            <a:off x="-181700" y="-257175"/>
            <a:ext cx="9649551" cy="5667373"/>
          </a:xfrm>
          <a:prstGeom prst="rect">
            <a:avLst/>
          </a:prstGeom>
          <a:noFill/>
          <a:ln>
            <a:noFill/>
          </a:ln>
        </p:spPr>
      </p:pic>
      <p:sp>
        <p:nvSpPr>
          <p:cNvPr id="635" name="Google Shape;635;p71"/>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71"/>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71"/>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71"/>
          <p:cNvSpPr txBox="1">
            <a:spLocks noGrp="1"/>
          </p:cNvSpPr>
          <p:nvPr>
            <p:ph type="title"/>
          </p:nvPr>
        </p:nvSpPr>
        <p:spPr>
          <a:xfrm>
            <a:off x="4381506" y="887025"/>
            <a:ext cx="4038600" cy="956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39" name="Google Shape;639;p71"/>
          <p:cNvSpPr txBox="1">
            <a:spLocks noGrp="1"/>
          </p:cNvSpPr>
          <p:nvPr>
            <p:ph type="body" idx="1"/>
          </p:nvPr>
        </p:nvSpPr>
        <p:spPr>
          <a:xfrm>
            <a:off x="4381500" y="1843575"/>
            <a:ext cx="4038600" cy="2436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lt1"/>
              </a:buClr>
              <a:buSzPts val="1400"/>
              <a:buChar char="●"/>
              <a:defRPr/>
            </a:lvl1pPr>
            <a:lvl2pPr marL="914400" lvl="1" indent="-317500" rtl="0">
              <a:spcBef>
                <a:spcPts val="0"/>
              </a:spcBef>
              <a:spcAft>
                <a:spcPts val="0"/>
              </a:spcAft>
              <a:buSzPts val="1400"/>
              <a:buChar char="○"/>
              <a:defRPr/>
            </a:lvl2pPr>
            <a:lvl3pPr marL="1371600" lvl="2" indent="-311150" rtl="0">
              <a:spcBef>
                <a:spcPts val="0"/>
              </a:spcBef>
              <a:spcAft>
                <a:spcPts val="0"/>
              </a:spcAft>
              <a:buSzPts val="1300"/>
              <a:buChar char="■"/>
              <a:defRPr sz="1300"/>
            </a:lvl3pPr>
            <a:lvl4pPr marL="1828800" lvl="3" indent="-311150" rtl="0">
              <a:spcBef>
                <a:spcPts val="0"/>
              </a:spcBef>
              <a:spcAft>
                <a:spcPts val="0"/>
              </a:spcAft>
              <a:buSzPts val="1300"/>
              <a:buChar char="●"/>
              <a:defRPr sz="1300"/>
            </a:lvl4pPr>
            <a:lvl5pPr marL="2286000" lvl="4" indent="-311150" rtl="0">
              <a:spcBef>
                <a:spcPts val="0"/>
              </a:spcBef>
              <a:spcAft>
                <a:spcPts val="0"/>
              </a:spcAft>
              <a:buSzPts val="1300"/>
              <a:buChar char="○"/>
              <a:defRPr sz="1300"/>
            </a:lvl5pPr>
            <a:lvl6pPr marL="2743200" lvl="5" indent="-311150" rtl="0">
              <a:spcBef>
                <a:spcPts val="0"/>
              </a:spcBef>
              <a:spcAft>
                <a:spcPts val="0"/>
              </a:spcAft>
              <a:buSzPts val="1300"/>
              <a:buChar char="■"/>
              <a:defRPr sz="1300"/>
            </a:lvl6pPr>
            <a:lvl7pPr marL="3200400" lvl="6" indent="-311150" rtl="0">
              <a:spcBef>
                <a:spcPts val="0"/>
              </a:spcBef>
              <a:spcAft>
                <a:spcPts val="0"/>
              </a:spcAft>
              <a:buSzPts val="1300"/>
              <a:buChar char="●"/>
              <a:defRPr sz="1300"/>
            </a:lvl7pPr>
            <a:lvl8pPr marL="3657600" lvl="7" indent="-311150" rtl="0">
              <a:spcBef>
                <a:spcPts val="0"/>
              </a:spcBef>
              <a:spcAft>
                <a:spcPts val="0"/>
              </a:spcAft>
              <a:buSzPts val="1300"/>
              <a:buChar char="○"/>
              <a:defRPr sz="1300"/>
            </a:lvl8pPr>
            <a:lvl9pPr marL="4114800" lvl="8" indent="-311150" rtl="0">
              <a:spcBef>
                <a:spcPts val="0"/>
              </a:spcBef>
              <a:spcAft>
                <a:spcPts val="0"/>
              </a:spcAft>
              <a:buSzPts val="1300"/>
              <a:buChar char="■"/>
              <a:defRPr sz="1300"/>
            </a:lvl9pPr>
          </a:lstStyle>
          <a:p>
            <a:endParaRPr/>
          </a:p>
        </p:txBody>
      </p:sp>
      <p:pic>
        <p:nvPicPr>
          <p:cNvPr id="640" name="Google Shape;640;p71"/>
          <p:cNvPicPr preferRelativeResize="0"/>
          <p:nvPr/>
        </p:nvPicPr>
        <p:blipFill rotWithShape="1">
          <a:blip r:embed="rId3">
            <a:alphaModFix amt="75000"/>
          </a:blip>
          <a:srcRect l="24156" t="16303"/>
          <a:stretch/>
        </p:blipFill>
        <p:spPr>
          <a:xfrm rot="5400000">
            <a:off x="5767588" y="527636"/>
            <a:ext cx="4294574" cy="2934501"/>
          </a:xfrm>
          <a:prstGeom prst="rect">
            <a:avLst/>
          </a:prstGeom>
          <a:noFill/>
          <a:ln>
            <a:noFill/>
          </a:ln>
        </p:spPr>
      </p:pic>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41"/>
        <p:cNvGrpSpPr/>
        <p:nvPr/>
      </p:nvGrpSpPr>
      <p:grpSpPr>
        <a:xfrm>
          <a:off x="0" y="0"/>
          <a:ext cx="0" cy="0"/>
          <a:chOff x="0" y="0"/>
          <a:chExt cx="0" cy="0"/>
        </a:xfrm>
      </p:grpSpPr>
      <p:pic>
        <p:nvPicPr>
          <p:cNvPr id="642" name="Google Shape;642;p72"/>
          <p:cNvPicPr preferRelativeResize="0"/>
          <p:nvPr/>
        </p:nvPicPr>
        <p:blipFill rotWithShape="1">
          <a:blip r:embed="rId2">
            <a:alphaModFix/>
          </a:blip>
          <a:srcRect t="1620" b="17753"/>
          <a:stretch/>
        </p:blipFill>
        <p:spPr>
          <a:xfrm>
            <a:off x="-181700" y="-257175"/>
            <a:ext cx="9649551" cy="5667373"/>
          </a:xfrm>
          <a:prstGeom prst="rect">
            <a:avLst/>
          </a:prstGeom>
          <a:noFill/>
          <a:ln>
            <a:noFill/>
          </a:ln>
        </p:spPr>
      </p:pic>
      <p:sp>
        <p:nvSpPr>
          <p:cNvPr id="643" name="Google Shape;643;p72"/>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72"/>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72"/>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72"/>
          <p:cNvSpPr txBox="1">
            <a:spLocks noGrp="1"/>
          </p:cNvSpPr>
          <p:nvPr>
            <p:ph type="title"/>
          </p:nvPr>
        </p:nvSpPr>
        <p:spPr>
          <a:xfrm>
            <a:off x="2005350" y="1506750"/>
            <a:ext cx="5133300" cy="21300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6000"/>
              <a:buNone/>
              <a:defRPr sz="73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endParaRPr/>
          </a:p>
        </p:txBody>
      </p:sp>
      <p:pic>
        <p:nvPicPr>
          <p:cNvPr id="647" name="Google Shape;647;p72"/>
          <p:cNvPicPr preferRelativeResize="0"/>
          <p:nvPr/>
        </p:nvPicPr>
        <p:blipFill>
          <a:blip r:embed="rId3">
            <a:alphaModFix amt="75000"/>
          </a:blip>
          <a:stretch>
            <a:fillRect/>
          </a:stretch>
        </p:blipFill>
        <p:spPr>
          <a:xfrm rot="5400000">
            <a:off x="4270575" y="37800"/>
            <a:ext cx="6816287" cy="4220224"/>
          </a:xfrm>
          <a:prstGeom prst="rect">
            <a:avLst/>
          </a:prstGeom>
          <a:noFill/>
          <a:ln>
            <a:noFill/>
          </a:ln>
        </p:spPr>
      </p:pic>
      <p:pic>
        <p:nvPicPr>
          <p:cNvPr id="648" name="Google Shape;648;p72"/>
          <p:cNvPicPr preferRelativeResize="0"/>
          <p:nvPr/>
        </p:nvPicPr>
        <p:blipFill>
          <a:blip r:embed="rId3">
            <a:alphaModFix amt="75000"/>
          </a:blip>
          <a:stretch>
            <a:fillRect/>
          </a:stretch>
        </p:blipFill>
        <p:spPr>
          <a:xfrm rot="-5399997">
            <a:off x="-1890149" y="942974"/>
            <a:ext cx="6692275" cy="4143450"/>
          </a:xfrm>
          <a:prstGeom prst="rect">
            <a:avLst/>
          </a:prstGeom>
          <a:noFill/>
          <a:ln>
            <a:noFill/>
          </a:ln>
        </p:spPr>
      </p:pic>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49"/>
        <p:cNvGrpSpPr/>
        <p:nvPr/>
      </p:nvGrpSpPr>
      <p:grpSpPr>
        <a:xfrm>
          <a:off x="0" y="0"/>
          <a:ext cx="0" cy="0"/>
          <a:chOff x="0" y="0"/>
          <a:chExt cx="0" cy="0"/>
        </a:xfrm>
      </p:grpSpPr>
      <p:pic>
        <p:nvPicPr>
          <p:cNvPr id="650" name="Google Shape;650;p73"/>
          <p:cNvPicPr preferRelativeResize="0"/>
          <p:nvPr/>
        </p:nvPicPr>
        <p:blipFill rotWithShape="1">
          <a:blip r:embed="rId2">
            <a:alphaModFix/>
          </a:blip>
          <a:srcRect t="1620" b="17753"/>
          <a:stretch/>
        </p:blipFill>
        <p:spPr>
          <a:xfrm>
            <a:off x="-181700" y="-257175"/>
            <a:ext cx="9649551" cy="5667373"/>
          </a:xfrm>
          <a:prstGeom prst="rect">
            <a:avLst/>
          </a:prstGeom>
          <a:noFill/>
          <a:ln>
            <a:noFill/>
          </a:ln>
        </p:spPr>
      </p:pic>
      <p:sp>
        <p:nvSpPr>
          <p:cNvPr id="651" name="Google Shape;651;p73"/>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73"/>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73"/>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73"/>
          <p:cNvSpPr txBox="1">
            <a:spLocks noGrp="1"/>
          </p:cNvSpPr>
          <p:nvPr>
            <p:ph type="title"/>
          </p:nvPr>
        </p:nvSpPr>
        <p:spPr>
          <a:xfrm>
            <a:off x="970400" y="1168075"/>
            <a:ext cx="3133800" cy="1815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655" name="Google Shape;655;p73"/>
          <p:cNvSpPr txBox="1">
            <a:spLocks noGrp="1"/>
          </p:cNvSpPr>
          <p:nvPr>
            <p:ph type="subTitle" idx="1"/>
          </p:nvPr>
        </p:nvSpPr>
        <p:spPr>
          <a:xfrm>
            <a:off x="970400" y="3167250"/>
            <a:ext cx="3133800" cy="847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pic>
        <p:nvPicPr>
          <p:cNvPr id="656" name="Google Shape;656;p73"/>
          <p:cNvPicPr preferRelativeResize="0"/>
          <p:nvPr/>
        </p:nvPicPr>
        <p:blipFill rotWithShape="1">
          <a:blip r:embed="rId3">
            <a:alphaModFix amt="75000"/>
          </a:blip>
          <a:srcRect l="19106" t="4942"/>
          <a:stretch/>
        </p:blipFill>
        <p:spPr>
          <a:xfrm rot="-5400000">
            <a:off x="-727588" y="1263239"/>
            <a:ext cx="4580326" cy="3332599"/>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57"/>
        <p:cNvGrpSpPr/>
        <p:nvPr/>
      </p:nvGrpSpPr>
      <p:grpSpPr>
        <a:xfrm>
          <a:off x="0" y="0"/>
          <a:ext cx="0" cy="0"/>
          <a:chOff x="0" y="0"/>
          <a:chExt cx="0" cy="0"/>
        </a:xfrm>
      </p:grpSpPr>
      <p:pic>
        <p:nvPicPr>
          <p:cNvPr id="658" name="Google Shape;658;p74"/>
          <p:cNvPicPr preferRelativeResize="0"/>
          <p:nvPr/>
        </p:nvPicPr>
        <p:blipFill rotWithShape="1">
          <a:blip r:embed="rId2">
            <a:alphaModFix/>
          </a:blip>
          <a:srcRect t="1620" b="17753"/>
          <a:stretch/>
        </p:blipFill>
        <p:spPr>
          <a:xfrm>
            <a:off x="-181700" y="-257175"/>
            <a:ext cx="9649551" cy="5667373"/>
          </a:xfrm>
          <a:prstGeom prst="rect">
            <a:avLst/>
          </a:prstGeom>
          <a:noFill/>
          <a:ln>
            <a:noFill/>
          </a:ln>
        </p:spPr>
      </p:pic>
      <p:sp>
        <p:nvSpPr>
          <p:cNvPr id="659" name="Google Shape;659;p74"/>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74"/>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74"/>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74"/>
          <p:cNvSpPr txBox="1">
            <a:spLocks noGrp="1"/>
          </p:cNvSpPr>
          <p:nvPr>
            <p:ph type="title"/>
          </p:nvPr>
        </p:nvSpPr>
        <p:spPr>
          <a:xfrm rot="300">
            <a:off x="720000" y="3295650"/>
            <a:ext cx="3433500" cy="12072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663"/>
        <p:cNvGrpSpPr/>
        <p:nvPr/>
      </p:nvGrpSpPr>
      <p:grpSpPr>
        <a:xfrm>
          <a:off x="0" y="0"/>
          <a:ext cx="0" cy="0"/>
          <a:chOff x="0" y="0"/>
          <a:chExt cx="0" cy="0"/>
        </a:xfrm>
      </p:grpSpPr>
      <p:pic>
        <p:nvPicPr>
          <p:cNvPr id="664" name="Google Shape;664;p75"/>
          <p:cNvPicPr preferRelativeResize="0"/>
          <p:nvPr/>
        </p:nvPicPr>
        <p:blipFill rotWithShape="1">
          <a:blip r:embed="rId2">
            <a:alphaModFix/>
          </a:blip>
          <a:srcRect t="1620" b="17753"/>
          <a:stretch/>
        </p:blipFill>
        <p:spPr>
          <a:xfrm>
            <a:off x="-181700" y="-257175"/>
            <a:ext cx="9649551" cy="5667373"/>
          </a:xfrm>
          <a:prstGeom prst="rect">
            <a:avLst/>
          </a:prstGeom>
          <a:noFill/>
          <a:ln>
            <a:noFill/>
          </a:ln>
        </p:spPr>
      </p:pic>
      <p:sp>
        <p:nvSpPr>
          <p:cNvPr id="665" name="Google Shape;665;p75"/>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75"/>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75"/>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75"/>
          <p:cNvSpPr txBox="1">
            <a:spLocks noGrp="1"/>
          </p:cNvSpPr>
          <p:nvPr>
            <p:ph type="title" hasCustomPrompt="1"/>
          </p:nvPr>
        </p:nvSpPr>
        <p:spPr>
          <a:xfrm rot="186">
            <a:off x="977225" y="1686338"/>
            <a:ext cx="5538000" cy="12342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SzPts val="9600"/>
              <a:buNone/>
              <a:defRPr sz="8100"/>
            </a:lvl1pPr>
            <a:lvl2pPr lvl="1" algn="ctr" rtl="0">
              <a:spcBef>
                <a:spcPts val="0"/>
              </a:spcBef>
              <a:spcAft>
                <a:spcPts val="0"/>
              </a:spcAft>
              <a:buClr>
                <a:schemeClr val="lt1"/>
              </a:buClr>
              <a:buSzPts val="9600"/>
              <a:buNone/>
              <a:defRPr sz="9600">
                <a:solidFill>
                  <a:schemeClr val="lt1"/>
                </a:solidFill>
              </a:defRPr>
            </a:lvl2pPr>
            <a:lvl3pPr lvl="2" algn="ctr" rtl="0">
              <a:spcBef>
                <a:spcPts val="0"/>
              </a:spcBef>
              <a:spcAft>
                <a:spcPts val="0"/>
              </a:spcAft>
              <a:buClr>
                <a:schemeClr val="lt1"/>
              </a:buClr>
              <a:buSzPts val="9600"/>
              <a:buNone/>
              <a:defRPr sz="9600">
                <a:solidFill>
                  <a:schemeClr val="lt1"/>
                </a:solidFill>
              </a:defRPr>
            </a:lvl3pPr>
            <a:lvl4pPr lvl="3" algn="ctr" rtl="0">
              <a:spcBef>
                <a:spcPts val="0"/>
              </a:spcBef>
              <a:spcAft>
                <a:spcPts val="0"/>
              </a:spcAft>
              <a:buClr>
                <a:schemeClr val="lt1"/>
              </a:buClr>
              <a:buSzPts val="9600"/>
              <a:buNone/>
              <a:defRPr sz="9600">
                <a:solidFill>
                  <a:schemeClr val="lt1"/>
                </a:solidFill>
              </a:defRPr>
            </a:lvl4pPr>
            <a:lvl5pPr lvl="4" algn="ctr" rtl="0">
              <a:spcBef>
                <a:spcPts val="0"/>
              </a:spcBef>
              <a:spcAft>
                <a:spcPts val="0"/>
              </a:spcAft>
              <a:buClr>
                <a:schemeClr val="lt1"/>
              </a:buClr>
              <a:buSzPts val="9600"/>
              <a:buNone/>
              <a:defRPr sz="9600">
                <a:solidFill>
                  <a:schemeClr val="lt1"/>
                </a:solidFill>
              </a:defRPr>
            </a:lvl5pPr>
            <a:lvl6pPr lvl="5" algn="ctr" rtl="0">
              <a:spcBef>
                <a:spcPts val="0"/>
              </a:spcBef>
              <a:spcAft>
                <a:spcPts val="0"/>
              </a:spcAft>
              <a:buClr>
                <a:schemeClr val="lt1"/>
              </a:buClr>
              <a:buSzPts val="9600"/>
              <a:buNone/>
              <a:defRPr sz="9600">
                <a:solidFill>
                  <a:schemeClr val="lt1"/>
                </a:solidFill>
              </a:defRPr>
            </a:lvl6pPr>
            <a:lvl7pPr lvl="6" algn="ctr" rtl="0">
              <a:spcBef>
                <a:spcPts val="0"/>
              </a:spcBef>
              <a:spcAft>
                <a:spcPts val="0"/>
              </a:spcAft>
              <a:buClr>
                <a:schemeClr val="lt1"/>
              </a:buClr>
              <a:buSzPts val="9600"/>
              <a:buNone/>
              <a:defRPr sz="9600">
                <a:solidFill>
                  <a:schemeClr val="lt1"/>
                </a:solidFill>
              </a:defRPr>
            </a:lvl7pPr>
            <a:lvl8pPr lvl="7" algn="ctr" rtl="0">
              <a:spcBef>
                <a:spcPts val="0"/>
              </a:spcBef>
              <a:spcAft>
                <a:spcPts val="0"/>
              </a:spcAft>
              <a:buClr>
                <a:schemeClr val="lt1"/>
              </a:buClr>
              <a:buSzPts val="9600"/>
              <a:buNone/>
              <a:defRPr sz="9600">
                <a:solidFill>
                  <a:schemeClr val="lt1"/>
                </a:solidFill>
              </a:defRPr>
            </a:lvl8pPr>
            <a:lvl9pPr lvl="8" algn="ctr" rtl="0">
              <a:spcBef>
                <a:spcPts val="0"/>
              </a:spcBef>
              <a:spcAft>
                <a:spcPts val="0"/>
              </a:spcAft>
              <a:buClr>
                <a:schemeClr val="lt1"/>
              </a:buClr>
              <a:buSzPts val="9600"/>
              <a:buNone/>
              <a:defRPr sz="9600">
                <a:solidFill>
                  <a:schemeClr val="lt1"/>
                </a:solidFill>
              </a:defRPr>
            </a:lvl9pPr>
          </a:lstStyle>
          <a:p>
            <a:r>
              <a:t>xx%</a:t>
            </a:r>
          </a:p>
        </p:txBody>
      </p:sp>
      <p:sp>
        <p:nvSpPr>
          <p:cNvPr id="669" name="Google Shape;669;p75"/>
          <p:cNvSpPr txBox="1">
            <a:spLocks noGrp="1"/>
          </p:cNvSpPr>
          <p:nvPr>
            <p:ph type="subTitle" idx="1"/>
          </p:nvPr>
        </p:nvSpPr>
        <p:spPr>
          <a:xfrm>
            <a:off x="977225" y="2821638"/>
            <a:ext cx="5538000" cy="45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600"/>
              <a:buNone/>
              <a:defRPr sz="1800">
                <a:solidFill>
                  <a:schemeClr val="lt1"/>
                </a:solidFill>
              </a:defRPr>
            </a:lvl1pPr>
            <a:lvl2pPr lvl="1" algn="ctr" rtl="0">
              <a:lnSpc>
                <a:spcPct val="100000"/>
              </a:lnSpc>
              <a:spcBef>
                <a:spcPts val="0"/>
              </a:spcBef>
              <a:spcAft>
                <a:spcPts val="0"/>
              </a:spcAft>
              <a:buClr>
                <a:schemeClr val="lt1"/>
              </a:buClr>
              <a:buSzPts val="1600"/>
              <a:buNone/>
              <a:defRPr sz="1600">
                <a:solidFill>
                  <a:schemeClr val="lt1"/>
                </a:solidFill>
              </a:defRPr>
            </a:lvl2pPr>
            <a:lvl3pPr lvl="2" algn="ctr" rtl="0">
              <a:lnSpc>
                <a:spcPct val="100000"/>
              </a:lnSpc>
              <a:spcBef>
                <a:spcPts val="0"/>
              </a:spcBef>
              <a:spcAft>
                <a:spcPts val="0"/>
              </a:spcAft>
              <a:buClr>
                <a:schemeClr val="lt1"/>
              </a:buClr>
              <a:buSzPts val="1600"/>
              <a:buNone/>
              <a:defRPr sz="1600">
                <a:solidFill>
                  <a:schemeClr val="lt1"/>
                </a:solidFill>
              </a:defRPr>
            </a:lvl3pPr>
            <a:lvl4pPr lvl="3" algn="ctr" rtl="0">
              <a:lnSpc>
                <a:spcPct val="100000"/>
              </a:lnSpc>
              <a:spcBef>
                <a:spcPts val="0"/>
              </a:spcBef>
              <a:spcAft>
                <a:spcPts val="0"/>
              </a:spcAft>
              <a:buClr>
                <a:schemeClr val="lt1"/>
              </a:buClr>
              <a:buSzPts val="1600"/>
              <a:buNone/>
              <a:defRPr sz="1600">
                <a:solidFill>
                  <a:schemeClr val="lt1"/>
                </a:solidFill>
              </a:defRPr>
            </a:lvl4pPr>
            <a:lvl5pPr lvl="4" algn="ctr" rtl="0">
              <a:lnSpc>
                <a:spcPct val="100000"/>
              </a:lnSpc>
              <a:spcBef>
                <a:spcPts val="0"/>
              </a:spcBef>
              <a:spcAft>
                <a:spcPts val="0"/>
              </a:spcAft>
              <a:buClr>
                <a:schemeClr val="lt1"/>
              </a:buClr>
              <a:buSzPts val="1600"/>
              <a:buNone/>
              <a:defRPr sz="1600">
                <a:solidFill>
                  <a:schemeClr val="lt1"/>
                </a:solidFill>
              </a:defRPr>
            </a:lvl5pPr>
            <a:lvl6pPr lvl="5" algn="ctr" rtl="0">
              <a:lnSpc>
                <a:spcPct val="100000"/>
              </a:lnSpc>
              <a:spcBef>
                <a:spcPts val="0"/>
              </a:spcBef>
              <a:spcAft>
                <a:spcPts val="0"/>
              </a:spcAft>
              <a:buClr>
                <a:schemeClr val="lt1"/>
              </a:buClr>
              <a:buSzPts val="1600"/>
              <a:buNone/>
              <a:defRPr sz="1600">
                <a:solidFill>
                  <a:schemeClr val="lt1"/>
                </a:solidFill>
              </a:defRPr>
            </a:lvl6pPr>
            <a:lvl7pPr lvl="6" algn="ctr" rtl="0">
              <a:lnSpc>
                <a:spcPct val="100000"/>
              </a:lnSpc>
              <a:spcBef>
                <a:spcPts val="0"/>
              </a:spcBef>
              <a:spcAft>
                <a:spcPts val="0"/>
              </a:spcAft>
              <a:buClr>
                <a:schemeClr val="lt1"/>
              </a:buClr>
              <a:buSzPts val="1600"/>
              <a:buNone/>
              <a:defRPr sz="1600">
                <a:solidFill>
                  <a:schemeClr val="lt1"/>
                </a:solidFill>
              </a:defRPr>
            </a:lvl7pPr>
            <a:lvl8pPr lvl="7" algn="ctr" rtl="0">
              <a:lnSpc>
                <a:spcPct val="100000"/>
              </a:lnSpc>
              <a:spcBef>
                <a:spcPts val="0"/>
              </a:spcBef>
              <a:spcAft>
                <a:spcPts val="0"/>
              </a:spcAft>
              <a:buClr>
                <a:schemeClr val="lt1"/>
              </a:buClr>
              <a:buSzPts val="1600"/>
              <a:buNone/>
              <a:defRPr sz="1600">
                <a:solidFill>
                  <a:schemeClr val="lt1"/>
                </a:solidFill>
              </a:defRPr>
            </a:lvl8pPr>
            <a:lvl9pPr lvl="8" algn="ctr" rtl="0">
              <a:lnSpc>
                <a:spcPct val="100000"/>
              </a:lnSpc>
              <a:spcBef>
                <a:spcPts val="0"/>
              </a:spcBef>
              <a:spcAft>
                <a:spcPts val="0"/>
              </a:spcAft>
              <a:buClr>
                <a:schemeClr val="lt1"/>
              </a:buClr>
              <a:buSzPts val="1600"/>
              <a:buNone/>
              <a:defRPr sz="1600">
                <a:solidFill>
                  <a:schemeClr val="lt1"/>
                </a:solidFill>
              </a:defRPr>
            </a:lvl9pPr>
          </a:lstStyle>
          <a:p>
            <a:endParaRPr/>
          </a:p>
        </p:txBody>
      </p:sp>
      <p:pic>
        <p:nvPicPr>
          <p:cNvPr id="670" name="Google Shape;670;p75"/>
          <p:cNvPicPr preferRelativeResize="0"/>
          <p:nvPr/>
        </p:nvPicPr>
        <p:blipFill rotWithShape="1">
          <a:blip r:embed="rId3">
            <a:alphaModFix amt="75000"/>
          </a:blip>
          <a:srcRect/>
          <a:stretch/>
        </p:blipFill>
        <p:spPr>
          <a:xfrm rot="6015032">
            <a:off x="3802652" y="445901"/>
            <a:ext cx="7113000" cy="4404125"/>
          </a:xfrm>
          <a:prstGeom prst="rect">
            <a:avLst/>
          </a:prstGeom>
          <a:noFill/>
          <a:ln>
            <a:noFill/>
          </a:ln>
        </p:spPr>
      </p:pic>
      <p:pic>
        <p:nvPicPr>
          <p:cNvPr id="671" name="Google Shape;671;p75"/>
          <p:cNvPicPr preferRelativeResize="0"/>
          <p:nvPr/>
        </p:nvPicPr>
        <p:blipFill rotWithShape="1">
          <a:blip r:embed="rId3">
            <a:alphaModFix amt="75000"/>
          </a:blip>
          <a:srcRect l="-60" t="537"/>
          <a:stretch/>
        </p:blipFill>
        <p:spPr>
          <a:xfrm rot="-5399997">
            <a:off x="-1590800" y="1404054"/>
            <a:ext cx="5772273" cy="3552819"/>
          </a:xfrm>
          <a:prstGeom prst="rect">
            <a:avLst/>
          </a:prstGeom>
          <a:noFill/>
          <a:ln>
            <a:noFill/>
          </a:ln>
        </p:spPr>
      </p:pic>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672"/>
        <p:cNvGrpSpPr/>
        <p:nvPr/>
      </p:nvGrpSpPr>
      <p:grpSpPr>
        <a:xfrm>
          <a:off x="0" y="0"/>
          <a:ext cx="0" cy="0"/>
          <a:chOff x="0" y="0"/>
          <a:chExt cx="0" cy="0"/>
        </a:xfrm>
      </p:grpSpPr>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matchingName="Table of contents">
  <p:cSld name="CUSTOM_11">
    <p:spTree>
      <p:nvGrpSpPr>
        <p:cNvPr id="1" name="Shape 673"/>
        <p:cNvGrpSpPr/>
        <p:nvPr/>
      </p:nvGrpSpPr>
      <p:grpSpPr>
        <a:xfrm>
          <a:off x="0" y="0"/>
          <a:ext cx="0" cy="0"/>
          <a:chOff x="0" y="0"/>
          <a:chExt cx="0" cy="0"/>
        </a:xfrm>
      </p:grpSpPr>
      <p:pic>
        <p:nvPicPr>
          <p:cNvPr id="674" name="Google Shape;674;p77"/>
          <p:cNvPicPr preferRelativeResize="0"/>
          <p:nvPr/>
        </p:nvPicPr>
        <p:blipFill rotWithShape="1">
          <a:blip r:embed="rId2">
            <a:alphaModFix/>
          </a:blip>
          <a:srcRect t="1620" b="17753"/>
          <a:stretch/>
        </p:blipFill>
        <p:spPr>
          <a:xfrm>
            <a:off x="-181700" y="-257175"/>
            <a:ext cx="9649551" cy="5667373"/>
          </a:xfrm>
          <a:prstGeom prst="rect">
            <a:avLst/>
          </a:prstGeom>
          <a:noFill/>
          <a:ln>
            <a:noFill/>
          </a:ln>
        </p:spPr>
      </p:pic>
      <p:sp>
        <p:nvSpPr>
          <p:cNvPr id="675" name="Google Shape;675;p77"/>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77"/>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77"/>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77"/>
          <p:cNvSpPr txBox="1">
            <a:spLocks noGrp="1"/>
          </p:cNvSpPr>
          <p:nvPr>
            <p:ph type="title"/>
          </p:nvPr>
        </p:nvSpPr>
        <p:spPr>
          <a:xfrm>
            <a:off x="713224" y="1835250"/>
            <a:ext cx="2305500" cy="527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500"/>
              <a:buNone/>
              <a:defRPr sz="20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679" name="Google Shape;679;p77"/>
          <p:cNvSpPr txBox="1">
            <a:spLocks noGrp="1"/>
          </p:cNvSpPr>
          <p:nvPr>
            <p:ph type="subTitle" idx="1"/>
          </p:nvPr>
        </p:nvSpPr>
        <p:spPr>
          <a:xfrm>
            <a:off x="713224" y="2269375"/>
            <a:ext cx="23055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80" name="Google Shape;680;p77"/>
          <p:cNvSpPr txBox="1">
            <a:spLocks noGrp="1"/>
          </p:cNvSpPr>
          <p:nvPr>
            <p:ph type="title" idx="2"/>
          </p:nvPr>
        </p:nvSpPr>
        <p:spPr>
          <a:xfrm>
            <a:off x="713224" y="3680488"/>
            <a:ext cx="2305500" cy="5277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SzPts val="2500"/>
              <a:buNone/>
              <a:defRPr sz="20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681" name="Google Shape;681;p77"/>
          <p:cNvSpPr txBox="1">
            <a:spLocks noGrp="1"/>
          </p:cNvSpPr>
          <p:nvPr>
            <p:ph type="subTitle" idx="3"/>
          </p:nvPr>
        </p:nvSpPr>
        <p:spPr>
          <a:xfrm>
            <a:off x="713224" y="4114613"/>
            <a:ext cx="23055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82" name="Google Shape;682;p77"/>
          <p:cNvSpPr txBox="1">
            <a:spLocks noGrp="1"/>
          </p:cNvSpPr>
          <p:nvPr>
            <p:ph type="title" idx="4"/>
          </p:nvPr>
        </p:nvSpPr>
        <p:spPr>
          <a:xfrm>
            <a:off x="3419251" y="3680488"/>
            <a:ext cx="2305500" cy="5277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SzPts val="2500"/>
              <a:buNone/>
              <a:defRPr sz="20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683" name="Google Shape;683;p77"/>
          <p:cNvSpPr txBox="1">
            <a:spLocks noGrp="1"/>
          </p:cNvSpPr>
          <p:nvPr>
            <p:ph type="subTitle" idx="5"/>
          </p:nvPr>
        </p:nvSpPr>
        <p:spPr>
          <a:xfrm>
            <a:off x="3419251" y="4114613"/>
            <a:ext cx="23055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84" name="Google Shape;684;p77"/>
          <p:cNvSpPr txBox="1">
            <a:spLocks noGrp="1"/>
          </p:cNvSpPr>
          <p:nvPr>
            <p:ph type="title" idx="6"/>
          </p:nvPr>
        </p:nvSpPr>
        <p:spPr>
          <a:xfrm>
            <a:off x="3419251" y="1835250"/>
            <a:ext cx="2305500" cy="527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500"/>
              <a:buNone/>
              <a:defRPr sz="20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685" name="Google Shape;685;p77"/>
          <p:cNvSpPr txBox="1">
            <a:spLocks noGrp="1"/>
          </p:cNvSpPr>
          <p:nvPr>
            <p:ph type="subTitle" idx="7"/>
          </p:nvPr>
        </p:nvSpPr>
        <p:spPr>
          <a:xfrm>
            <a:off x="3419251" y="2269375"/>
            <a:ext cx="23055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86" name="Google Shape;686;p77"/>
          <p:cNvSpPr txBox="1">
            <a:spLocks noGrp="1"/>
          </p:cNvSpPr>
          <p:nvPr>
            <p:ph type="title" idx="8" hasCustomPrompt="1"/>
          </p:nvPr>
        </p:nvSpPr>
        <p:spPr>
          <a:xfrm>
            <a:off x="1415374" y="1344775"/>
            <a:ext cx="901200" cy="44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87" name="Google Shape;687;p77"/>
          <p:cNvSpPr txBox="1">
            <a:spLocks noGrp="1"/>
          </p:cNvSpPr>
          <p:nvPr>
            <p:ph type="title" idx="9" hasCustomPrompt="1"/>
          </p:nvPr>
        </p:nvSpPr>
        <p:spPr>
          <a:xfrm>
            <a:off x="4121401" y="3190025"/>
            <a:ext cx="901200" cy="44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88" name="Google Shape;688;p77"/>
          <p:cNvSpPr txBox="1">
            <a:spLocks noGrp="1"/>
          </p:cNvSpPr>
          <p:nvPr>
            <p:ph type="title" idx="13" hasCustomPrompt="1"/>
          </p:nvPr>
        </p:nvSpPr>
        <p:spPr>
          <a:xfrm>
            <a:off x="1415374" y="3190025"/>
            <a:ext cx="901200" cy="44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89" name="Google Shape;689;p77"/>
          <p:cNvSpPr txBox="1">
            <a:spLocks noGrp="1"/>
          </p:cNvSpPr>
          <p:nvPr>
            <p:ph type="title" idx="14" hasCustomPrompt="1"/>
          </p:nvPr>
        </p:nvSpPr>
        <p:spPr>
          <a:xfrm>
            <a:off x="4121401" y="1344775"/>
            <a:ext cx="901200" cy="44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90" name="Google Shape;690;p77"/>
          <p:cNvSpPr txBox="1">
            <a:spLocks noGrp="1"/>
          </p:cNvSpPr>
          <p:nvPr>
            <p:ph type="title" idx="15"/>
          </p:nvPr>
        </p:nvSpPr>
        <p:spPr>
          <a:xfrm>
            <a:off x="6125276" y="3680488"/>
            <a:ext cx="2305500" cy="5277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SzPts val="2500"/>
              <a:buNone/>
              <a:defRPr sz="20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691" name="Google Shape;691;p77"/>
          <p:cNvSpPr txBox="1">
            <a:spLocks noGrp="1"/>
          </p:cNvSpPr>
          <p:nvPr>
            <p:ph type="subTitle" idx="16"/>
          </p:nvPr>
        </p:nvSpPr>
        <p:spPr>
          <a:xfrm>
            <a:off x="6125276" y="4114613"/>
            <a:ext cx="23055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92" name="Google Shape;692;p77"/>
          <p:cNvSpPr txBox="1">
            <a:spLocks noGrp="1"/>
          </p:cNvSpPr>
          <p:nvPr>
            <p:ph type="title" idx="17"/>
          </p:nvPr>
        </p:nvSpPr>
        <p:spPr>
          <a:xfrm>
            <a:off x="6125276" y="1835250"/>
            <a:ext cx="2305500" cy="527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500"/>
              <a:buNone/>
              <a:defRPr sz="20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693" name="Google Shape;693;p77"/>
          <p:cNvSpPr txBox="1">
            <a:spLocks noGrp="1"/>
          </p:cNvSpPr>
          <p:nvPr>
            <p:ph type="subTitle" idx="18"/>
          </p:nvPr>
        </p:nvSpPr>
        <p:spPr>
          <a:xfrm>
            <a:off x="6125276" y="2269375"/>
            <a:ext cx="23055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94" name="Google Shape;694;p77"/>
          <p:cNvSpPr txBox="1">
            <a:spLocks noGrp="1"/>
          </p:cNvSpPr>
          <p:nvPr>
            <p:ph type="title" idx="19" hasCustomPrompt="1"/>
          </p:nvPr>
        </p:nvSpPr>
        <p:spPr>
          <a:xfrm>
            <a:off x="6827426" y="3190025"/>
            <a:ext cx="901200" cy="44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95" name="Google Shape;695;p77"/>
          <p:cNvSpPr txBox="1">
            <a:spLocks noGrp="1"/>
          </p:cNvSpPr>
          <p:nvPr>
            <p:ph type="title" idx="20" hasCustomPrompt="1"/>
          </p:nvPr>
        </p:nvSpPr>
        <p:spPr>
          <a:xfrm>
            <a:off x="6827426" y="1344775"/>
            <a:ext cx="901200" cy="44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pic>
        <p:nvPicPr>
          <p:cNvPr id="696" name="Google Shape;696;p77"/>
          <p:cNvPicPr preferRelativeResize="0"/>
          <p:nvPr/>
        </p:nvPicPr>
        <p:blipFill>
          <a:blip r:embed="rId3">
            <a:alphaModFix amt="75000"/>
          </a:blip>
          <a:stretch>
            <a:fillRect/>
          </a:stretch>
        </p:blipFill>
        <p:spPr>
          <a:xfrm rot="-5400000">
            <a:off x="-1377750" y="2269750"/>
            <a:ext cx="4857272" cy="3007325"/>
          </a:xfrm>
          <a:prstGeom prst="rect">
            <a:avLst/>
          </a:prstGeom>
          <a:noFill/>
          <a:ln>
            <a:noFill/>
          </a:ln>
        </p:spPr>
      </p:pic>
      <p:pic>
        <p:nvPicPr>
          <p:cNvPr id="697" name="Google Shape;697;p77"/>
          <p:cNvPicPr preferRelativeResize="0"/>
          <p:nvPr/>
        </p:nvPicPr>
        <p:blipFill>
          <a:blip r:embed="rId3">
            <a:alphaModFix amt="75000"/>
          </a:blip>
          <a:stretch>
            <a:fillRect/>
          </a:stretch>
        </p:blipFill>
        <p:spPr>
          <a:xfrm rot="5400000">
            <a:off x="5366340" y="82974"/>
            <a:ext cx="5095572" cy="3154876"/>
          </a:xfrm>
          <a:prstGeom prst="rect">
            <a:avLst/>
          </a:prstGeom>
          <a:noFill/>
          <a:ln>
            <a:noFill/>
          </a:ln>
        </p:spPr>
      </p:pic>
      <p:sp>
        <p:nvSpPr>
          <p:cNvPr id="698" name="Google Shape;698;p77"/>
          <p:cNvSpPr txBox="1">
            <a:spLocks noGrp="1"/>
          </p:cNvSpPr>
          <p:nvPr>
            <p:ph type="title" idx="21"/>
          </p:nvPr>
        </p:nvSpPr>
        <p:spPr>
          <a:xfrm>
            <a:off x="718150" y="540000"/>
            <a:ext cx="77058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matchingName="Quote">
  <p:cSld name="CUSTOM_1">
    <p:spTree>
      <p:nvGrpSpPr>
        <p:cNvPr id="1" name="Shape 699"/>
        <p:cNvGrpSpPr/>
        <p:nvPr/>
      </p:nvGrpSpPr>
      <p:grpSpPr>
        <a:xfrm>
          <a:off x="0" y="0"/>
          <a:ext cx="0" cy="0"/>
          <a:chOff x="0" y="0"/>
          <a:chExt cx="0" cy="0"/>
        </a:xfrm>
      </p:grpSpPr>
      <p:pic>
        <p:nvPicPr>
          <p:cNvPr id="700" name="Google Shape;700;p78"/>
          <p:cNvPicPr preferRelativeResize="0"/>
          <p:nvPr/>
        </p:nvPicPr>
        <p:blipFill rotWithShape="1">
          <a:blip r:embed="rId2">
            <a:alphaModFix/>
          </a:blip>
          <a:srcRect t="1620" b="17753"/>
          <a:stretch/>
        </p:blipFill>
        <p:spPr>
          <a:xfrm>
            <a:off x="-181700" y="-257175"/>
            <a:ext cx="9649551" cy="5667373"/>
          </a:xfrm>
          <a:prstGeom prst="rect">
            <a:avLst/>
          </a:prstGeom>
          <a:noFill/>
          <a:ln>
            <a:noFill/>
          </a:ln>
        </p:spPr>
      </p:pic>
      <p:sp>
        <p:nvSpPr>
          <p:cNvPr id="701" name="Google Shape;701;p78"/>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78"/>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78"/>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78"/>
          <p:cNvSpPr txBox="1">
            <a:spLocks noGrp="1"/>
          </p:cNvSpPr>
          <p:nvPr>
            <p:ph type="title"/>
          </p:nvPr>
        </p:nvSpPr>
        <p:spPr>
          <a:xfrm>
            <a:off x="1486024" y="3068248"/>
            <a:ext cx="6172200" cy="446400"/>
          </a:xfrm>
          <a:prstGeom prst="rect">
            <a:avLst/>
          </a:prstGeom>
        </p:spPr>
        <p:txBody>
          <a:bodyPr spcFirstLastPara="1" wrap="square" lIns="91425" tIns="91425" rIns="91425" bIns="91425" anchor="t" anchorCtr="0">
            <a:noAutofit/>
          </a:bodyPr>
          <a:lstStyle>
            <a:lvl1pPr lvl="0" algn="r" rtl="0">
              <a:spcBef>
                <a:spcPts val="0"/>
              </a:spcBef>
              <a:spcAft>
                <a:spcPts val="0"/>
              </a:spcAft>
              <a:buSzPts val="2500"/>
              <a:buNone/>
              <a:defRPr sz="2200">
                <a:solidFill>
                  <a:schemeClr val="accent1"/>
                </a:solidFill>
              </a:defRPr>
            </a:lvl1pPr>
            <a:lvl2pPr lvl="1" algn="ctr" rtl="0">
              <a:spcBef>
                <a:spcPts val="0"/>
              </a:spcBef>
              <a:spcAft>
                <a:spcPts val="0"/>
              </a:spcAft>
              <a:buClr>
                <a:schemeClr val="lt1"/>
              </a:buClr>
              <a:buSzPts val="3000"/>
              <a:buNone/>
              <a:defRPr sz="3000">
                <a:solidFill>
                  <a:schemeClr val="lt1"/>
                </a:solidFill>
              </a:defRPr>
            </a:lvl2pPr>
            <a:lvl3pPr lvl="2" algn="ctr" rtl="0">
              <a:spcBef>
                <a:spcPts val="0"/>
              </a:spcBef>
              <a:spcAft>
                <a:spcPts val="0"/>
              </a:spcAft>
              <a:buClr>
                <a:schemeClr val="lt1"/>
              </a:buClr>
              <a:buSzPts val="3000"/>
              <a:buNone/>
              <a:defRPr sz="3000">
                <a:solidFill>
                  <a:schemeClr val="lt1"/>
                </a:solidFill>
              </a:defRPr>
            </a:lvl3pPr>
            <a:lvl4pPr lvl="3" algn="ctr" rtl="0">
              <a:spcBef>
                <a:spcPts val="0"/>
              </a:spcBef>
              <a:spcAft>
                <a:spcPts val="0"/>
              </a:spcAft>
              <a:buClr>
                <a:schemeClr val="lt1"/>
              </a:buClr>
              <a:buSzPts val="3000"/>
              <a:buNone/>
              <a:defRPr sz="3000">
                <a:solidFill>
                  <a:schemeClr val="lt1"/>
                </a:solidFill>
              </a:defRPr>
            </a:lvl4pPr>
            <a:lvl5pPr lvl="4" algn="ctr" rtl="0">
              <a:spcBef>
                <a:spcPts val="0"/>
              </a:spcBef>
              <a:spcAft>
                <a:spcPts val="0"/>
              </a:spcAft>
              <a:buClr>
                <a:schemeClr val="lt1"/>
              </a:buClr>
              <a:buSzPts val="3000"/>
              <a:buNone/>
              <a:defRPr sz="3000">
                <a:solidFill>
                  <a:schemeClr val="lt1"/>
                </a:solidFill>
              </a:defRPr>
            </a:lvl5pPr>
            <a:lvl6pPr lvl="5" algn="ctr" rtl="0">
              <a:spcBef>
                <a:spcPts val="0"/>
              </a:spcBef>
              <a:spcAft>
                <a:spcPts val="0"/>
              </a:spcAft>
              <a:buClr>
                <a:schemeClr val="lt1"/>
              </a:buClr>
              <a:buSzPts val="3000"/>
              <a:buNone/>
              <a:defRPr sz="3000">
                <a:solidFill>
                  <a:schemeClr val="lt1"/>
                </a:solidFill>
              </a:defRPr>
            </a:lvl6pPr>
            <a:lvl7pPr lvl="6" algn="ctr" rtl="0">
              <a:spcBef>
                <a:spcPts val="0"/>
              </a:spcBef>
              <a:spcAft>
                <a:spcPts val="0"/>
              </a:spcAft>
              <a:buClr>
                <a:schemeClr val="lt1"/>
              </a:buClr>
              <a:buSzPts val="3000"/>
              <a:buNone/>
              <a:defRPr sz="3000">
                <a:solidFill>
                  <a:schemeClr val="lt1"/>
                </a:solidFill>
              </a:defRPr>
            </a:lvl7pPr>
            <a:lvl8pPr lvl="7" algn="ctr" rtl="0">
              <a:spcBef>
                <a:spcPts val="0"/>
              </a:spcBef>
              <a:spcAft>
                <a:spcPts val="0"/>
              </a:spcAft>
              <a:buClr>
                <a:schemeClr val="lt1"/>
              </a:buClr>
              <a:buSzPts val="3000"/>
              <a:buNone/>
              <a:defRPr sz="3000">
                <a:solidFill>
                  <a:schemeClr val="lt1"/>
                </a:solidFill>
              </a:defRPr>
            </a:lvl8pPr>
            <a:lvl9pPr lvl="8" algn="ctr" rtl="0">
              <a:spcBef>
                <a:spcPts val="0"/>
              </a:spcBef>
              <a:spcAft>
                <a:spcPts val="0"/>
              </a:spcAft>
              <a:buClr>
                <a:schemeClr val="lt1"/>
              </a:buClr>
              <a:buSzPts val="3000"/>
              <a:buNone/>
              <a:defRPr sz="3000">
                <a:solidFill>
                  <a:schemeClr val="lt1"/>
                </a:solidFill>
              </a:defRPr>
            </a:lvl9pPr>
          </a:lstStyle>
          <a:p>
            <a:endParaRPr/>
          </a:p>
        </p:txBody>
      </p:sp>
      <p:sp>
        <p:nvSpPr>
          <p:cNvPr id="705" name="Google Shape;705;p78"/>
          <p:cNvSpPr txBox="1">
            <a:spLocks noGrp="1"/>
          </p:cNvSpPr>
          <p:nvPr>
            <p:ph type="subTitle" idx="1"/>
          </p:nvPr>
        </p:nvSpPr>
        <p:spPr>
          <a:xfrm>
            <a:off x="1485800" y="1628863"/>
            <a:ext cx="6172200" cy="1498200"/>
          </a:xfrm>
          <a:prstGeom prst="rect">
            <a:avLst/>
          </a:prstGeom>
          <a:noFill/>
        </p:spPr>
        <p:txBody>
          <a:bodyPr spcFirstLastPara="1" wrap="square" lIns="91425" tIns="91425" rIns="91425" bIns="91425" anchor="b" anchorCtr="0">
            <a:noAutofit/>
          </a:bodyPr>
          <a:lstStyle>
            <a:lvl1pPr lvl="0" algn="r" rtl="0">
              <a:lnSpc>
                <a:spcPct val="100000"/>
              </a:lnSpc>
              <a:spcBef>
                <a:spcPts val="0"/>
              </a:spcBef>
              <a:spcAft>
                <a:spcPts val="0"/>
              </a:spcAft>
              <a:buClr>
                <a:schemeClr val="lt1"/>
              </a:buClr>
              <a:buSzPts val="2500"/>
              <a:buNone/>
              <a:defRPr sz="2600">
                <a:solidFill>
                  <a:schemeClr val="lt1"/>
                </a:solidFill>
              </a:defRPr>
            </a:lvl1pPr>
            <a:lvl2pPr lvl="1" algn="ctr" rtl="0">
              <a:lnSpc>
                <a:spcPct val="100000"/>
              </a:lnSpc>
              <a:spcBef>
                <a:spcPts val="0"/>
              </a:spcBef>
              <a:spcAft>
                <a:spcPts val="0"/>
              </a:spcAft>
              <a:buClr>
                <a:schemeClr val="lt1"/>
              </a:buClr>
              <a:buSzPts val="2500"/>
              <a:buNone/>
              <a:defRPr sz="2500">
                <a:solidFill>
                  <a:schemeClr val="lt1"/>
                </a:solidFill>
              </a:defRPr>
            </a:lvl2pPr>
            <a:lvl3pPr lvl="2" algn="ctr" rtl="0">
              <a:lnSpc>
                <a:spcPct val="100000"/>
              </a:lnSpc>
              <a:spcBef>
                <a:spcPts val="0"/>
              </a:spcBef>
              <a:spcAft>
                <a:spcPts val="0"/>
              </a:spcAft>
              <a:buClr>
                <a:schemeClr val="lt1"/>
              </a:buClr>
              <a:buSzPts val="2500"/>
              <a:buNone/>
              <a:defRPr sz="2500">
                <a:solidFill>
                  <a:schemeClr val="lt1"/>
                </a:solidFill>
              </a:defRPr>
            </a:lvl3pPr>
            <a:lvl4pPr lvl="3" algn="ctr" rtl="0">
              <a:lnSpc>
                <a:spcPct val="100000"/>
              </a:lnSpc>
              <a:spcBef>
                <a:spcPts val="0"/>
              </a:spcBef>
              <a:spcAft>
                <a:spcPts val="0"/>
              </a:spcAft>
              <a:buClr>
                <a:schemeClr val="lt1"/>
              </a:buClr>
              <a:buSzPts val="2500"/>
              <a:buNone/>
              <a:defRPr sz="2500">
                <a:solidFill>
                  <a:schemeClr val="lt1"/>
                </a:solidFill>
              </a:defRPr>
            </a:lvl4pPr>
            <a:lvl5pPr lvl="4" algn="ctr" rtl="0">
              <a:lnSpc>
                <a:spcPct val="100000"/>
              </a:lnSpc>
              <a:spcBef>
                <a:spcPts val="0"/>
              </a:spcBef>
              <a:spcAft>
                <a:spcPts val="0"/>
              </a:spcAft>
              <a:buClr>
                <a:schemeClr val="lt1"/>
              </a:buClr>
              <a:buSzPts val="2500"/>
              <a:buNone/>
              <a:defRPr sz="2500">
                <a:solidFill>
                  <a:schemeClr val="lt1"/>
                </a:solidFill>
              </a:defRPr>
            </a:lvl5pPr>
            <a:lvl6pPr lvl="5" algn="ctr" rtl="0">
              <a:lnSpc>
                <a:spcPct val="100000"/>
              </a:lnSpc>
              <a:spcBef>
                <a:spcPts val="0"/>
              </a:spcBef>
              <a:spcAft>
                <a:spcPts val="0"/>
              </a:spcAft>
              <a:buClr>
                <a:schemeClr val="lt1"/>
              </a:buClr>
              <a:buSzPts val="2500"/>
              <a:buNone/>
              <a:defRPr sz="2500">
                <a:solidFill>
                  <a:schemeClr val="lt1"/>
                </a:solidFill>
              </a:defRPr>
            </a:lvl6pPr>
            <a:lvl7pPr lvl="6" algn="ctr" rtl="0">
              <a:lnSpc>
                <a:spcPct val="100000"/>
              </a:lnSpc>
              <a:spcBef>
                <a:spcPts val="0"/>
              </a:spcBef>
              <a:spcAft>
                <a:spcPts val="0"/>
              </a:spcAft>
              <a:buClr>
                <a:schemeClr val="lt1"/>
              </a:buClr>
              <a:buSzPts val="2500"/>
              <a:buNone/>
              <a:defRPr sz="2500">
                <a:solidFill>
                  <a:schemeClr val="lt1"/>
                </a:solidFill>
              </a:defRPr>
            </a:lvl7pPr>
            <a:lvl8pPr lvl="7" algn="ctr" rtl="0">
              <a:lnSpc>
                <a:spcPct val="100000"/>
              </a:lnSpc>
              <a:spcBef>
                <a:spcPts val="0"/>
              </a:spcBef>
              <a:spcAft>
                <a:spcPts val="0"/>
              </a:spcAft>
              <a:buClr>
                <a:schemeClr val="lt1"/>
              </a:buClr>
              <a:buSzPts val="2500"/>
              <a:buNone/>
              <a:defRPr sz="2500">
                <a:solidFill>
                  <a:schemeClr val="lt1"/>
                </a:solidFill>
              </a:defRPr>
            </a:lvl8pPr>
            <a:lvl9pPr lvl="8" algn="ctr" rtl="0">
              <a:lnSpc>
                <a:spcPct val="100000"/>
              </a:lnSpc>
              <a:spcBef>
                <a:spcPts val="0"/>
              </a:spcBef>
              <a:spcAft>
                <a:spcPts val="0"/>
              </a:spcAft>
              <a:buClr>
                <a:schemeClr val="lt1"/>
              </a:buClr>
              <a:buSzPts val="2500"/>
              <a:buNone/>
              <a:defRPr sz="2500">
                <a:solidFill>
                  <a:schemeClr val="lt1"/>
                </a:solidFill>
              </a:defRPr>
            </a:lvl9pPr>
          </a:lstStyle>
          <a:p>
            <a:endParaRPr/>
          </a:p>
        </p:txBody>
      </p:sp>
      <p:pic>
        <p:nvPicPr>
          <p:cNvPr id="706" name="Google Shape;706;p78"/>
          <p:cNvPicPr preferRelativeResize="0"/>
          <p:nvPr/>
        </p:nvPicPr>
        <p:blipFill rotWithShape="1">
          <a:blip r:embed="rId3">
            <a:alphaModFix amt="75000"/>
          </a:blip>
          <a:srcRect/>
          <a:stretch/>
        </p:blipFill>
        <p:spPr>
          <a:xfrm>
            <a:off x="-1436100" y="-758750"/>
            <a:ext cx="6816174" cy="4220351"/>
          </a:xfrm>
          <a:prstGeom prst="rect">
            <a:avLst/>
          </a:prstGeom>
          <a:noFill/>
          <a:ln>
            <a:noFill/>
          </a:ln>
        </p:spPr>
      </p:pic>
      <p:pic>
        <p:nvPicPr>
          <p:cNvPr id="707" name="Google Shape;707;p78"/>
          <p:cNvPicPr preferRelativeResize="0"/>
          <p:nvPr/>
        </p:nvPicPr>
        <p:blipFill rotWithShape="1">
          <a:blip r:embed="rId3">
            <a:alphaModFix amt="75000"/>
          </a:blip>
          <a:srcRect l="-60" t="537"/>
          <a:stretch/>
        </p:blipFill>
        <p:spPr>
          <a:xfrm rot="-10799997">
            <a:off x="4648077" y="1876429"/>
            <a:ext cx="5772273" cy="3552819"/>
          </a:xfrm>
          <a:prstGeom prst="rect">
            <a:avLst/>
          </a:prstGeom>
          <a:noFill/>
          <a:ln>
            <a:noFill/>
          </a:ln>
        </p:spPr>
      </p:pic>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matchingName="Title and text">
  <p:cSld name="CUSTOM_2_1_2">
    <p:spTree>
      <p:nvGrpSpPr>
        <p:cNvPr id="1" name="Shape 708"/>
        <p:cNvGrpSpPr/>
        <p:nvPr/>
      </p:nvGrpSpPr>
      <p:grpSpPr>
        <a:xfrm>
          <a:off x="0" y="0"/>
          <a:ext cx="0" cy="0"/>
          <a:chOff x="0" y="0"/>
          <a:chExt cx="0" cy="0"/>
        </a:xfrm>
      </p:grpSpPr>
      <p:pic>
        <p:nvPicPr>
          <p:cNvPr id="709" name="Google Shape;709;p79"/>
          <p:cNvPicPr preferRelativeResize="0"/>
          <p:nvPr/>
        </p:nvPicPr>
        <p:blipFill rotWithShape="1">
          <a:blip r:embed="rId2">
            <a:alphaModFix/>
          </a:blip>
          <a:srcRect t="1620" b="17753"/>
          <a:stretch/>
        </p:blipFill>
        <p:spPr>
          <a:xfrm>
            <a:off x="-181700" y="-257175"/>
            <a:ext cx="9649551" cy="5667373"/>
          </a:xfrm>
          <a:prstGeom prst="rect">
            <a:avLst/>
          </a:prstGeom>
          <a:noFill/>
          <a:ln>
            <a:noFill/>
          </a:ln>
        </p:spPr>
      </p:pic>
      <p:sp>
        <p:nvSpPr>
          <p:cNvPr id="710" name="Google Shape;710;p79"/>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79"/>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79"/>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79"/>
          <p:cNvSpPr txBox="1">
            <a:spLocks noGrp="1"/>
          </p:cNvSpPr>
          <p:nvPr>
            <p:ph type="title"/>
          </p:nvPr>
        </p:nvSpPr>
        <p:spPr>
          <a:xfrm>
            <a:off x="964750" y="1536350"/>
            <a:ext cx="2947500" cy="553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14" name="Google Shape;714;p79"/>
          <p:cNvSpPr txBox="1">
            <a:spLocks noGrp="1"/>
          </p:cNvSpPr>
          <p:nvPr>
            <p:ph type="subTitle" idx="1"/>
          </p:nvPr>
        </p:nvSpPr>
        <p:spPr>
          <a:xfrm rot="350">
            <a:off x="964550" y="2381675"/>
            <a:ext cx="2947500" cy="1404600"/>
          </a:xfrm>
          <a:prstGeom prst="rect">
            <a:avLst/>
          </a:prstGeom>
          <a:noFill/>
        </p:spPr>
        <p:txBody>
          <a:bodyPr spcFirstLastPara="1" wrap="square" lIns="91425" tIns="91425" rIns="91425" bIns="91425" anchor="t" anchorCtr="0">
            <a:noAutofit/>
          </a:bodyPr>
          <a:lstStyle>
            <a:lvl1pPr lvl="0" algn="ctr" rtl="0">
              <a:spcBef>
                <a:spcPts val="0"/>
              </a:spcBef>
              <a:spcAft>
                <a:spcPts val="0"/>
              </a:spcAft>
              <a:buSzPts val="1400"/>
              <a:buNone/>
              <a:defRPr sz="16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pic>
        <p:nvPicPr>
          <p:cNvPr id="715" name="Google Shape;715;p79"/>
          <p:cNvPicPr preferRelativeResize="0"/>
          <p:nvPr/>
        </p:nvPicPr>
        <p:blipFill rotWithShape="1">
          <a:blip r:embed="rId3">
            <a:alphaModFix amt="75000"/>
          </a:blip>
          <a:srcRect l="20571" t="8875"/>
          <a:stretch/>
        </p:blipFill>
        <p:spPr>
          <a:xfrm rot="10800000">
            <a:off x="4713096" y="1967777"/>
            <a:ext cx="4497577" cy="3194774"/>
          </a:xfrm>
          <a:prstGeom prst="rect">
            <a:avLst/>
          </a:prstGeom>
          <a:noFill/>
          <a:ln>
            <a:noFill/>
          </a:ln>
        </p:spPr>
      </p:pic>
      <p:pic>
        <p:nvPicPr>
          <p:cNvPr id="716" name="Google Shape;716;p79"/>
          <p:cNvPicPr preferRelativeResize="0"/>
          <p:nvPr/>
        </p:nvPicPr>
        <p:blipFill rotWithShape="1">
          <a:blip r:embed="rId3">
            <a:alphaModFix amt="75000"/>
          </a:blip>
          <a:srcRect l="20886" t="8231"/>
          <a:stretch/>
        </p:blipFill>
        <p:spPr>
          <a:xfrm rot="4">
            <a:off x="-66675" y="-190497"/>
            <a:ext cx="4563850" cy="3277869"/>
          </a:xfrm>
          <a:prstGeom prst="rect">
            <a:avLst/>
          </a:prstGeom>
          <a:noFill/>
          <a:ln>
            <a:noFill/>
          </a:ln>
        </p:spPr>
      </p:pic>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matchingName="Title and text 1">
  <p:cSld name="CUSTOM_2_1_1_1">
    <p:spTree>
      <p:nvGrpSpPr>
        <p:cNvPr id="1" name="Shape 717"/>
        <p:cNvGrpSpPr/>
        <p:nvPr/>
      </p:nvGrpSpPr>
      <p:grpSpPr>
        <a:xfrm>
          <a:off x="0" y="0"/>
          <a:ext cx="0" cy="0"/>
          <a:chOff x="0" y="0"/>
          <a:chExt cx="0" cy="0"/>
        </a:xfrm>
      </p:grpSpPr>
      <p:pic>
        <p:nvPicPr>
          <p:cNvPr id="718" name="Google Shape;718;p80"/>
          <p:cNvPicPr preferRelativeResize="0"/>
          <p:nvPr/>
        </p:nvPicPr>
        <p:blipFill rotWithShape="1">
          <a:blip r:embed="rId2">
            <a:alphaModFix/>
          </a:blip>
          <a:srcRect t="1620" b="17753"/>
          <a:stretch/>
        </p:blipFill>
        <p:spPr>
          <a:xfrm>
            <a:off x="-181700" y="-257175"/>
            <a:ext cx="9649551" cy="5667373"/>
          </a:xfrm>
          <a:prstGeom prst="rect">
            <a:avLst/>
          </a:prstGeom>
          <a:noFill/>
          <a:ln>
            <a:noFill/>
          </a:ln>
        </p:spPr>
      </p:pic>
      <p:sp>
        <p:nvSpPr>
          <p:cNvPr id="719" name="Google Shape;719;p80"/>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80"/>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80"/>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80"/>
          <p:cNvSpPr txBox="1">
            <a:spLocks noGrp="1"/>
          </p:cNvSpPr>
          <p:nvPr>
            <p:ph type="body" idx="1"/>
          </p:nvPr>
        </p:nvSpPr>
        <p:spPr>
          <a:xfrm>
            <a:off x="720000" y="1456400"/>
            <a:ext cx="7704000" cy="25947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Clr>
                <a:schemeClr val="dk2"/>
              </a:buClr>
              <a:buSzPts val="1200"/>
              <a:buChar char="●"/>
              <a:defRPr sz="1200" b="1"/>
            </a:lvl1pPr>
            <a:lvl2pPr marL="914400" lvl="1" indent="-317500" rtl="0">
              <a:spcBef>
                <a:spcPts val="0"/>
              </a:spcBef>
              <a:spcAft>
                <a:spcPts val="0"/>
              </a:spcAft>
              <a:buClr>
                <a:schemeClr val="lt1"/>
              </a:buClr>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723" name="Google Shape;723;p80"/>
          <p:cNvSpPr txBox="1">
            <a:spLocks noGrp="1"/>
          </p:cNvSpPr>
          <p:nvPr>
            <p:ph type="title"/>
          </p:nvPr>
        </p:nvSpPr>
        <p:spPr>
          <a:xfrm>
            <a:off x="718150" y="540000"/>
            <a:ext cx="77058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pic>
        <p:nvPicPr>
          <p:cNvPr id="724" name="Google Shape;724;p80"/>
          <p:cNvPicPr preferRelativeResize="0"/>
          <p:nvPr/>
        </p:nvPicPr>
        <p:blipFill rotWithShape="1">
          <a:blip r:embed="rId3">
            <a:alphaModFix amt="75000"/>
          </a:blip>
          <a:srcRect/>
          <a:stretch/>
        </p:blipFill>
        <p:spPr>
          <a:xfrm rot="5400000">
            <a:off x="5369415" y="-442041"/>
            <a:ext cx="5662423" cy="3506001"/>
          </a:xfrm>
          <a:prstGeom prst="rect">
            <a:avLst/>
          </a:prstGeom>
          <a:noFill/>
          <a:ln>
            <a:noFill/>
          </a:ln>
        </p:spPr>
      </p:pic>
      <p:pic>
        <p:nvPicPr>
          <p:cNvPr id="725" name="Google Shape;725;p80"/>
          <p:cNvPicPr preferRelativeResize="0"/>
          <p:nvPr/>
        </p:nvPicPr>
        <p:blipFill rotWithShape="1">
          <a:blip r:embed="rId3">
            <a:alphaModFix amt="75000"/>
          </a:blip>
          <a:srcRect l="-60" t="537"/>
          <a:stretch/>
        </p:blipFill>
        <p:spPr>
          <a:xfrm rot="-5399997">
            <a:off x="-1828923" y="1781179"/>
            <a:ext cx="5772273" cy="3552819"/>
          </a:xfrm>
          <a:prstGeom prst="rect">
            <a:avLst/>
          </a:prstGeom>
          <a:noFill/>
          <a:ln>
            <a:noFill/>
          </a:ln>
        </p:spPr>
      </p:pic>
    </p:spTree>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matchingName="Title and text 2">
  <p:cSld name="CUSTOM_12">
    <p:spTree>
      <p:nvGrpSpPr>
        <p:cNvPr id="1" name="Shape 726"/>
        <p:cNvGrpSpPr/>
        <p:nvPr/>
      </p:nvGrpSpPr>
      <p:grpSpPr>
        <a:xfrm>
          <a:off x="0" y="0"/>
          <a:ext cx="0" cy="0"/>
          <a:chOff x="0" y="0"/>
          <a:chExt cx="0" cy="0"/>
        </a:xfrm>
      </p:grpSpPr>
      <p:pic>
        <p:nvPicPr>
          <p:cNvPr id="727" name="Google Shape;727;p81"/>
          <p:cNvPicPr preferRelativeResize="0"/>
          <p:nvPr/>
        </p:nvPicPr>
        <p:blipFill rotWithShape="1">
          <a:blip r:embed="rId2">
            <a:alphaModFix/>
          </a:blip>
          <a:srcRect t="1620" b="17753"/>
          <a:stretch/>
        </p:blipFill>
        <p:spPr>
          <a:xfrm>
            <a:off x="-181700" y="-257175"/>
            <a:ext cx="9649551" cy="5667373"/>
          </a:xfrm>
          <a:prstGeom prst="rect">
            <a:avLst/>
          </a:prstGeom>
          <a:noFill/>
          <a:ln>
            <a:noFill/>
          </a:ln>
        </p:spPr>
      </p:pic>
      <p:sp>
        <p:nvSpPr>
          <p:cNvPr id="728" name="Google Shape;728;p81"/>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81"/>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81"/>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81"/>
          <p:cNvSpPr txBox="1">
            <a:spLocks noGrp="1"/>
          </p:cNvSpPr>
          <p:nvPr>
            <p:ph type="body" idx="1"/>
          </p:nvPr>
        </p:nvSpPr>
        <p:spPr>
          <a:xfrm>
            <a:off x="713225" y="1475125"/>
            <a:ext cx="7717500" cy="31281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732" name="Google Shape;732;p81"/>
          <p:cNvSpPr txBox="1">
            <a:spLocks noGrp="1"/>
          </p:cNvSpPr>
          <p:nvPr>
            <p:ph type="title"/>
          </p:nvPr>
        </p:nvSpPr>
        <p:spPr>
          <a:xfrm>
            <a:off x="718150" y="540000"/>
            <a:ext cx="77058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pic>
        <p:nvPicPr>
          <p:cNvPr id="733" name="Google Shape;733;p81"/>
          <p:cNvPicPr preferRelativeResize="0"/>
          <p:nvPr/>
        </p:nvPicPr>
        <p:blipFill rotWithShape="1">
          <a:blip r:embed="rId3">
            <a:alphaModFix amt="75000"/>
          </a:blip>
          <a:srcRect l="-60" t="535" b="73705"/>
          <a:stretch/>
        </p:blipFill>
        <p:spPr>
          <a:xfrm rot="5400003">
            <a:off x="-2495438" y="2110890"/>
            <a:ext cx="5461376" cy="870545"/>
          </a:xfrm>
          <a:prstGeom prst="rect">
            <a:avLst/>
          </a:prstGeom>
          <a:noFill/>
          <a:ln>
            <a:noFill/>
          </a:ln>
        </p:spPr>
      </p:pic>
      <p:pic>
        <p:nvPicPr>
          <p:cNvPr id="734" name="Google Shape;734;p81"/>
          <p:cNvPicPr preferRelativeResize="0"/>
          <p:nvPr/>
        </p:nvPicPr>
        <p:blipFill rotWithShape="1">
          <a:blip r:embed="rId3">
            <a:alphaModFix amt="75000"/>
          </a:blip>
          <a:srcRect l="-60" t="535" b="73705"/>
          <a:stretch/>
        </p:blipFill>
        <p:spPr>
          <a:xfrm rot="-5399997">
            <a:off x="6178013" y="2110891"/>
            <a:ext cx="5461376" cy="870545"/>
          </a:xfrm>
          <a:prstGeom prst="rect">
            <a:avLst/>
          </a:prstGeom>
          <a:noFill/>
          <a:ln>
            <a:noFill/>
          </a:ln>
        </p:spPr>
      </p:pic>
    </p:spTree>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matchingName="Title and three columns">
  <p:cSld name="CUSTOM_3">
    <p:spTree>
      <p:nvGrpSpPr>
        <p:cNvPr id="1" name="Shape 735"/>
        <p:cNvGrpSpPr/>
        <p:nvPr/>
      </p:nvGrpSpPr>
      <p:grpSpPr>
        <a:xfrm>
          <a:off x="0" y="0"/>
          <a:ext cx="0" cy="0"/>
          <a:chOff x="0" y="0"/>
          <a:chExt cx="0" cy="0"/>
        </a:xfrm>
      </p:grpSpPr>
      <p:pic>
        <p:nvPicPr>
          <p:cNvPr id="736" name="Google Shape;736;p82"/>
          <p:cNvPicPr preferRelativeResize="0"/>
          <p:nvPr/>
        </p:nvPicPr>
        <p:blipFill rotWithShape="1">
          <a:blip r:embed="rId2">
            <a:alphaModFix/>
          </a:blip>
          <a:srcRect t="1620" b="17753"/>
          <a:stretch/>
        </p:blipFill>
        <p:spPr>
          <a:xfrm>
            <a:off x="-181700" y="-257175"/>
            <a:ext cx="9649551" cy="5667373"/>
          </a:xfrm>
          <a:prstGeom prst="rect">
            <a:avLst/>
          </a:prstGeom>
          <a:noFill/>
          <a:ln>
            <a:noFill/>
          </a:ln>
        </p:spPr>
      </p:pic>
      <p:sp>
        <p:nvSpPr>
          <p:cNvPr id="737" name="Google Shape;737;p82"/>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82"/>
          <p:cNvSpPr txBox="1">
            <a:spLocks noGrp="1"/>
          </p:cNvSpPr>
          <p:nvPr>
            <p:ph type="title"/>
          </p:nvPr>
        </p:nvSpPr>
        <p:spPr>
          <a:xfrm rot="-1114">
            <a:off x="726775" y="2183450"/>
            <a:ext cx="2778300" cy="827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000"/>
              <a:buNone/>
              <a:defRPr sz="2000">
                <a:solidFill>
                  <a:schemeClr val="accent1"/>
                </a:solidFill>
              </a:defRPr>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739" name="Google Shape;739;p82"/>
          <p:cNvSpPr txBox="1">
            <a:spLocks noGrp="1"/>
          </p:cNvSpPr>
          <p:nvPr>
            <p:ph type="subTitle" idx="1"/>
          </p:nvPr>
        </p:nvSpPr>
        <p:spPr>
          <a:xfrm rot="371">
            <a:off x="726775" y="2991552"/>
            <a:ext cx="2778300" cy="484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740" name="Google Shape;740;p82"/>
          <p:cNvSpPr txBox="1">
            <a:spLocks noGrp="1"/>
          </p:cNvSpPr>
          <p:nvPr>
            <p:ph type="title" idx="2"/>
          </p:nvPr>
        </p:nvSpPr>
        <p:spPr>
          <a:xfrm>
            <a:off x="3189587" y="3304275"/>
            <a:ext cx="2778300" cy="828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000"/>
              <a:buNone/>
              <a:defRPr sz="2000">
                <a:solidFill>
                  <a:schemeClr val="accent1"/>
                </a:solidFill>
              </a:defRPr>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741" name="Google Shape;741;p82"/>
          <p:cNvSpPr txBox="1">
            <a:spLocks noGrp="1"/>
          </p:cNvSpPr>
          <p:nvPr>
            <p:ph type="subTitle" idx="3"/>
          </p:nvPr>
        </p:nvSpPr>
        <p:spPr>
          <a:xfrm>
            <a:off x="3189587" y="4114925"/>
            <a:ext cx="2778300" cy="484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742" name="Google Shape;742;p82"/>
          <p:cNvSpPr txBox="1">
            <a:spLocks noGrp="1"/>
          </p:cNvSpPr>
          <p:nvPr>
            <p:ph type="title" idx="4"/>
          </p:nvPr>
        </p:nvSpPr>
        <p:spPr>
          <a:xfrm>
            <a:off x="5652399" y="2182150"/>
            <a:ext cx="2778300" cy="828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000"/>
              <a:buNone/>
              <a:defRPr sz="2000">
                <a:solidFill>
                  <a:schemeClr val="accent1"/>
                </a:solidFill>
              </a:defRPr>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743" name="Google Shape;743;p82"/>
          <p:cNvSpPr txBox="1">
            <a:spLocks noGrp="1"/>
          </p:cNvSpPr>
          <p:nvPr>
            <p:ph type="subTitle" idx="5"/>
          </p:nvPr>
        </p:nvSpPr>
        <p:spPr>
          <a:xfrm>
            <a:off x="5652399" y="2991875"/>
            <a:ext cx="2778300" cy="484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744" name="Google Shape;744;p82"/>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82"/>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46" name="Google Shape;746;p82"/>
          <p:cNvPicPr preferRelativeResize="0"/>
          <p:nvPr/>
        </p:nvPicPr>
        <p:blipFill rotWithShape="1">
          <a:blip r:embed="rId3">
            <a:alphaModFix amt="75000"/>
          </a:blip>
          <a:srcRect l="16597" t="23395"/>
          <a:stretch/>
        </p:blipFill>
        <p:spPr>
          <a:xfrm rot="-5400000">
            <a:off x="-1349762" y="941737"/>
            <a:ext cx="5684874" cy="3233001"/>
          </a:xfrm>
          <a:prstGeom prst="rect">
            <a:avLst/>
          </a:prstGeom>
          <a:noFill/>
          <a:ln>
            <a:noFill/>
          </a:ln>
        </p:spPr>
      </p:pic>
      <p:pic>
        <p:nvPicPr>
          <p:cNvPr id="747" name="Google Shape;747;p82"/>
          <p:cNvPicPr preferRelativeResize="0"/>
          <p:nvPr/>
        </p:nvPicPr>
        <p:blipFill rotWithShape="1">
          <a:blip r:embed="rId3">
            <a:alphaModFix amt="75000"/>
          </a:blip>
          <a:srcRect l="23059" t="16268"/>
          <a:stretch/>
        </p:blipFill>
        <p:spPr>
          <a:xfrm rot="5400004">
            <a:off x="5600637" y="400113"/>
            <a:ext cx="4438774" cy="2990847"/>
          </a:xfrm>
          <a:prstGeom prst="rect">
            <a:avLst/>
          </a:prstGeom>
          <a:noFill/>
          <a:ln>
            <a:noFill/>
          </a:ln>
        </p:spPr>
      </p:pic>
      <p:sp>
        <p:nvSpPr>
          <p:cNvPr id="748" name="Google Shape;748;p82"/>
          <p:cNvSpPr txBox="1">
            <a:spLocks noGrp="1"/>
          </p:cNvSpPr>
          <p:nvPr>
            <p:ph type="title" idx="6"/>
          </p:nvPr>
        </p:nvSpPr>
        <p:spPr>
          <a:xfrm>
            <a:off x="718150" y="540000"/>
            <a:ext cx="77058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matchingName="Title and three columns 1">
  <p:cSld name="CUSTOM_3_1">
    <p:spTree>
      <p:nvGrpSpPr>
        <p:cNvPr id="1" name="Shape 749"/>
        <p:cNvGrpSpPr/>
        <p:nvPr/>
      </p:nvGrpSpPr>
      <p:grpSpPr>
        <a:xfrm>
          <a:off x="0" y="0"/>
          <a:ext cx="0" cy="0"/>
          <a:chOff x="0" y="0"/>
          <a:chExt cx="0" cy="0"/>
        </a:xfrm>
      </p:grpSpPr>
      <p:pic>
        <p:nvPicPr>
          <p:cNvPr id="750" name="Google Shape;750;p83"/>
          <p:cNvPicPr preferRelativeResize="0"/>
          <p:nvPr/>
        </p:nvPicPr>
        <p:blipFill rotWithShape="1">
          <a:blip r:embed="rId2">
            <a:alphaModFix/>
          </a:blip>
          <a:srcRect t="1620" b="17753"/>
          <a:stretch/>
        </p:blipFill>
        <p:spPr>
          <a:xfrm>
            <a:off x="-181700" y="-257175"/>
            <a:ext cx="9649551" cy="5667373"/>
          </a:xfrm>
          <a:prstGeom prst="rect">
            <a:avLst/>
          </a:prstGeom>
          <a:noFill/>
          <a:ln>
            <a:noFill/>
          </a:ln>
        </p:spPr>
      </p:pic>
      <p:sp>
        <p:nvSpPr>
          <p:cNvPr id="751" name="Google Shape;751;p83"/>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83"/>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83"/>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83"/>
          <p:cNvSpPr txBox="1">
            <a:spLocks noGrp="1"/>
          </p:cNvSpPr>
          <p:nvPr>
            <p:ph type="title"/>
          </p:nvPr>
        </p:nvSpPr>
        <p:spPr>
          <a:xfrm>
            <a:off x="1600200" y="1345325"/>
            <a:ext cx="5943600" cy="387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000"/>
              <a:buNone/>
              <a:defRPr sz="20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755" name="Google Shape;755;p83"/>
          <p:cNvSpPr txBox="1">
            <a:spLocks noGrp="1"/>
          </p:cNvSpPr>
          <p:nvPr>
            <p:ph type="subTitle" idx="1"/>
          </p:nvPr>
        </p:nvSpPr>
        <p:spPr>
          <a:xfrm>
            <a:off x="1600200" y="1576824"/>
            <a:ext cx="5943600" cy="76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756" name="Google Shape;756;p83"/>
          <p:cNvSpPr txBox="1">
            <a:spLocks noGrp="1"/>
          </p:cNvSpPr>
          <p:nvPr>
            <p:ph type="title" idx="2"/>
          </p:nvPr>
        </p:nvSpPr>
        <p:spPr>
          <a:xfrm>
            <a:off x="1600200" y="2491787"/>
            <a:ext cx="5943600" cy="387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000"/>
              <a:buNone/>
              <a:defRPr sz="20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757" name="Google Shape;757;p83"/>
          <p:cNvSpPr txBox="1">
            <a:spLocks noGrp="1"/>
          </p:cNvSpPr>
          <p:nvPr>
            <p:ph type="subTitle" idx="3"/>
          </p:nvPr>
        </p:nvSpPr>
        <p:spPr>
          <a:xfrm>
            <a:off x="1600200" y="2721226"/>
            <a:ext cx="5943600" cy="780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758" name="Google Shape;758;p83"/>
          <p:cNvSpPr txBox="1">
            <a:spLocks noGrp="1"/>
          </p:cNvSpPr>
          <p:nvPr>
            <p:ph type="title" idx="4"/>
          </p:nvPr>
        </p:nvSpPr>
        <p:spPr>
          <a:xfrm>
            <a:off x="1593425" y="3636142"/>
            <a:ext cx="5943600" cy="387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000"/>
              <a:buNone/>
              <a:defRPr sz="20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759" name="Google Shape;759;p83"/>
          <p:cNvSpPr txBox="1">
            <a:spLocks noGrp="1"/>
          </p:cNvSpPr>
          <p:nvPr>
            <p:ph type="subTitle" idx="5"/>
          </p:nvPr>
        </p:nvSpPr>
        <p:spPr>
          <a:xfrm>
            <a:off x="1593425" y="3867801"/>
            <a:ext cx="5943600" cy="76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pic>
        <p:nvPicPr>
          <p:cNvPr id="760" name="Google Shape;760;p83"/>
          <p:cNvPicPr preferRelativeResize="0"/>
          <p:nvPr/>
        </p:nvPicPr>
        <p:blipFill rotWithShape="1">
          <a:blip r:embed="rId3">
            <a:alphaModFix amt="75000"/>
          </a:blip>
          <a:srcRect l="-60" t="535" b="66797"/>
          <a:stretch/>
        </p:blipFill>
        <p:spPr>
          <a:xfrm rot="-5399997">
            <a:off x="5922077" y="1921653"/>
            <a:ext cx="5772273" cy="1166871"/>
          </a:xfrm>
          <a:prstGeom prst="rect">
            <a:avLst/>
          </a:prstGeom>
          <a:noFill/>
          <a:ln>
            <a:noFill/>
          </a:ln>
        </p:spPr>
      </p:pic>
      <p:pic>
        <p:nvPicPr>
          <p:cNvPr id="761" name="Google Shape;761;p83"/>
          <p:cNvPicPr preferRelativeResize="0"/>
          <p:nvPr/>
        </p:nvPicPr>
        <p:blipFill rotWithShape="1">
          <a:blip r:embed="rId3">
            <a:alphaModFix amt="75000"/>
          </a:blip>
          <a:srcRect l="-60" t="535" b="66797"/>
          <a:stretch/>
        </p:blipFill>
        <p:spPr>
          <a:xfrm rot="5400003">
            <a:off x="-2553948" y="1988316"/>
            <a:ext cx="5772273" cy="1166871"/>
          </a:xfrm>
          <a:prstGeom prst="rect">
            <a:avLst/>
          </a:prstGeom>
          <a:noFill/>
          <a:ln>
            <a:noFill/>
          </a:ln>
        </p:spPr>
      </p:pic>
      <p:sp>
        <p:nvSpPr>
          <p:cNvPr id="762" name="Google Shape;762;p83"/>
          <p:cNvSpPr txBox="1">
            <a:spLocks noGrp="1"/>
          </p:cNvSpPr>
          <p:nvPr>
            <p:ph type="title" idx="6"/>
          </p:nvPr>
        </p:nvSpPr>
        <p:spPr>
          <a:xfrm>
            <a:off x="718150" y="540000"/>
            <a:ext cx="7705800" cy="572700"/>
          </a:xfrm>
          <a:prstGeom prst="rect">
            <a:avLst/>
          </a:prstGeom>
        </p:spPr>
        <p:txBody>
          <a:bodyPr spcFirstLastPara="1" wrap="square" lIns="91425" tIns="91425" rIns="91425" bIns="91425" anchor="ctr" anchorCtr="0">
            <a:noAutofit/>
          </a:bodyPr>
          <a:lstStyle>
            <a:lvl1pPr lvl="0" algn="ctr" rtl="0">
              <a:lnSpc>
                <a:spcPct val="115000"/>
              </a:lnSpc>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matchingName="Title and four columns">
  <p:cSld name="CUSTOM_4_2">
    <p:spTree>
      <p:nvGrpSpPr>
        <p:cNvPr id="1" name="Shape 763"/>
        <p:cNvGrpSpPr/>
        <p:nvPr/>
      </p:nvGrpSpPr>
      <p:grpSpPr>
        <a:xfrm>
          <a:off x="0" y="0"/>
          <a:ext cx="0" cy="0"/>
          <a:chOff x="0" y="0"/>
          <a:chExt cx="0" cy="0"/>
        </a:xfrm>
      </p:grpSpPr>
      <p:pic>
        <p:nvPicPr>
          <p:cNvPr id="764" name="Google Shape;764;p84"/>
          <p:cNvPicPr preferRelativeResize="0"/>
          <p:nvPr/>
        </p:nvPicPr>
        <p:blipFill rotWithShape="1">
          <a:blip r:embed="rId2">
            <a:alphaModFix/>
          </a:blip>
          <a:srcRect t="1620" b="17753"/>
          <a:stretch/>
        </p:blipFill>
        <p:spPr>
          <a:xfrm>
            <a:off x="-181700" y="-257175"/>
            <a:ext cx="9649551" cy="5667373"/>
          </a:xfrm>
          <a:prstGeom prst="rect">
            <a:avLst/>
          </a:prstGeom>
          <a:noFill/>
          <a:ln>
            <a:noFill/>
          </a:ln>
        </p:spPr>
      </p:pic>
      <p:sp>
        <p:nvSpPr>
          <p:cNvPr id="765" name="Google Shape;765;p84"/>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84"/>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84"/>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84"/>
          <p:cNvSpPr txBox="1">
            <a:spLocks noGrp="1"/>
          </p:cNvSpPr>
          <p:nvPr>
            <p:ph type="subTitle" idx="1"/>
          </p:nvPr>
        </p:nvSpPr>
        <p:spPr>
          <a:xfrm>
            <a:off x="2109048" y="1553404"/>
            <a:ext cx="2315400" cy="457200"/>
          </a:xfrm>
          <a:prstGeom prst="rect">
            <a:avLst/>
          </a:prstGeom>
        </p:spPr>
        <p:txBody>
          <a:bodyPr spcFirstLastPara="1" wrap="square" lIns="91425" tIns="91425" rIns="91425" bIns="91425" anchor="b" anchorCtr="0">
            <a:noAutofit/>
          </a:bodyPr>
          <a:lstStyle>
            <a:lvl1pPr lvl="0" rtl="0">
              <a:spcBef>
                <a:spcPts val="0"/>
              </a:spcBef>
              <a:spcAft>
                <a:spcPts val="0"/>
              </a:spcAft>
              <a:buNone/>
              <a:defRPr sz="2000">
                <a:solidFill>
                  <a:schemeClr val="accent1"/>
                </a:solidFill>
                <a:latin typeface="Audiowide"/>
                <a:ea typeface="Audiowide"/>
                <a:cs typeface="Audiowide"/>
                <a:sym typeface="Audiowide"/>
              </a:defRPr>
            </a:lvl1pPr>
            <a:lvl2pPr lvl="1" rtl="0">
              <a:spcBef>
                <a:spcPts val="0"/>
              </a:spcBef>
              <a:spcAft>
                <a:spcPts val="0"/>
              </a:spcAft>
              <a:buNone/>
              <a:defRPr sz="2000">
                <a:solidFill>
                  <a:schemeClr val="accent1"/>
                </a:solidFill>
                <a:latin typeface="Audiowide"/>
                <a:ea typeface="Audiowide"/>
                <a:cs typeface="Audiowide"/>
                <a:sym typeface="Audiowide"/>
              </a:defRPr>
            </a:lvl2pPr>
            <a:lvl3pPr lvl="2" rtl="0">
              <a:spcBef>
                <a:spcPts val="0"/>
              </a:spcBef>
              <a:spcAft>
                <a:spcPts val="0"/>
              </a:spcAft>
              <a:buNone/>
              <a:defRPr sz="2000">
                <a:solidFill>
                  <a:schemeClr val="accent1"/>
                </a:solidFill>
                <a:latin typeface="Audiowide"/>
                <a:ea typeface="Audiowide"/>
                <a:cs typeface="Audiowide"/>
                <a:sym typeface="Audiowide"/>
              </a:defRPr>
            </a:lvl3pPr>
            <a:lvl4pPr lvl="3" rtl="0">
              <a:spcBef>
                <a:spcPts val="0"/>
              </a:spcBef>
              <a:spcAft>
                <a:spcPts val="0"/>
              </a:spcAft>
              <a:buNone/>
              <a:defRPr sz="2000">
                <a:solidFill>
                  <a:schemeClr val="accent1"/>
                </a:solidFill>
                <a:latin typeface="Audiowide"/>
                <a:ea typeface="Audiowide"/>
                <a:cs typeface="Audiowide"/>
                <a:sym typeface="Audiowide"/>
              </a:defRPr>
            </a:lvl4pPr>
            <a:lvl5pPr lvl="4" rtl="0">
              <a:spcBef>
                <a:spcPts val="0"/>
              </a:spcBef>
              <a:spcAft>
                <a:spcPts val="0"/>
              </a:spcAft>
              <a:buNone/>
              <a:defRPr sz="2000">
                <a:solidFill>
                  <a:schemeClr val="accent1"/>
                </a:solidFill>
                <a:latin typeface="Audiowide"/>
                <a:ea typeface="Audiowide"/>
                <a:cs typeface="Audiowide"/>
                <a:sym typeface="Audiowide"/>
              </a:defRPr>
            </a:lvl5pPr>
            <a:lvl6pPr lvl="5" rtl="0">
              <a:spcBef>
                <a:spcPts val="0"/>
              </a:spcBef>
              <a:spcAft>
                <a:spcPts val="0"/>
              </a:spcAft>
              <a:buNone/>
              <a:defRPr sz="2000">
                <a:solidFill>
                  <a:schemeClr val="accent1"/>
                </a:solidFill>
                <a:latin typeface="Audiowide"/>
                <a:ea typeface="Audiowide"/>
                <a:cs typeface="Audiowide"/>
                <a:sym typeface="Audiowide"/>
              </a:defRPr>
            </a:lvl6pPr>
            <a:lvl7pPr lvl="6" rtl="0">
              <a:spcBef>
                <a:spcPts val="0"/>
              </a:spcBef>
              <a:spcAft>
                <a:spcPts val="0"/>
              </a:spcAft>
              <a:buNone/>
              <a:defRPr sz="2000">
                <a:solidFill>
                  <a:schemeClr val="accent1"/>
                </a:solidFill>
                <a:latin typeface="Audiowide"/>
                <a:ea typeface="Audiowide"/>
                <a:cs typeface="Audiowide"/>
                <a:sym typeface="Audiowide"/>
              </a:defRPr>
            </a:lvl7pPr>
            <a:lvl8pPr lvl="7" rtl="0">
              <a:spcBef>
                <a:spcPts val="0"/>
              </a:spcBef>
              <a:spcAft>
                <a:spcPts val="0"/>
              </a:spcAft>
              <a:buNone/>
              <a:defRPr sz="2000">
                <a:solidFill>
                  <a:schemeClr val="accent1"/>
                </a:solidFill>
                <a:latin typeface="Audiowide"/>
                <a:ea typeface="Audiowide"/>
                <a:cs typeface="Audiowide"/>
                <a:sym typeface="Audiowide"/>
              </a:defRPr>
            </a:lvl8pPr>
            <a:lvl9pPr lvl="8" rtl="0">
              <a:spcBef>
                <a:spcPts val="0"/>
              </a:spcBef>
              <a:spcAft>
                <a:spcPts val="0"/>
              </a:spcAft>
              <a:buNone/>
              <a:defRPr sz="2000">
                <a:solidFill>
                  <a:schemeClr val="accent1"/>
                </a:solidFill>
                <a:latin typeface="Audiowide"/>
                <a:ea typeface="Audiowide"/>
                <a:cs typeface="Audiowide"/>
                <a:sym typeface="Audiowide"/>
              </a:defRPr>
            </a:lvl9pPr>
          </a:lstStyle>
          <a:p>
            <a:endParaRPr/>
          </a:p>
        </p:txBody>
      </p:sp>
      <p:sp>
        <p:nvSpPr>
          <p:cNvPr id="769" name="Google Shape;769;p84"/>
          <p:cNvSpPr txBox="1">
            <a:spLocks noGrp="1"/>
          </p:cNvSpPr>
          <p:nvPr>
            <p:ph type="subTitle" idx="2"/>
          </p:nvPr>
        </p:nvSpPr>
        <p:spPr>
          <a:xfrm>
            <a:off x="2109047" y="1915655"/>
            <a:ext cx="2315400" cy="484500"/>
          </a:xfrm>
          <a:prstGeom prst="rect">
            <a:avLst/>
          </a:prstGeom>
        </p:spPr>
        <p:txBody>
          <a:bodyPr spcFirstLastPara="1" wrap="square" lIns="91425" tIns="91425" rIns="91425" bIns="91425" anchor="t" anchorCtr="0">
            <a:noAutofit/>
          </a:bodyPr>
          <a:lstStyle>
            <a:lvl1pPr lvl="0" rtl="0">
              <a:spcBef>
                <a:spcPts val="0"/>
              </a:spcBef>
              <a:spcAft>
                <a:spcPts val="0"/>
              </a:spcAft>
              <a:buNone/>
              <a:defRPr>
                <a:solidFill>
                  <a:schemeClr val="lt1"/>
                </a:solidFill>
              </a:defRPr>
            </a:lvl1pPr>
            <a:lvl2pPr lvl="1" rtl="0">
              <a:spcBef>
                <a:spcPts val="0"/>
              </a:spcBef>
              <a:spcAft>
                <a:spcPts val="0"/>
              </a:spcAft>
              <a:buNone/>
              <a:defRPr>
                <a:solidFill>
                  <a:schemeClr val="lt1"/>
                </a:solidFill>
              </a:defRPr>
            </a:lvl2pPr>
            <a:lvl3pPr lvl="2" rtl="0">
              <a:spcBef>
                <a:spcPts val="0"/>
              </a:spcBef>
              <a:spcAft>
                <a:spcPts val="0"/>
              </a:spcAft>
              <a:buNone/>
              <a:defRPr>
                <a:solidFill>
                  <a:schemeClr val="lt1"/>
                </a:solidFill>
              </a:defRPr>
            </a:lvl3pPr>
            <a:lvl4pPr lvl="3" rtl="0">
              <a:spcBef>
                <a:spcPts val="0"/>
              </a:spcBef>
              <a:spcAft>
                <a:spcPts val="0"/>
              </a:spcAft>
              <a:buNone/>
              <a:defRPr>
                <a:solidFill>
                  <a:schemeClr val="lt1"/>
                </a:solidFill>
              </a:defRPr>
            </a:lvl4pPr>
            <a:lvl5pPr lvl="4" rtl="0">
              <a:spcBef>
                <a:spcPts val="0"/>
              </a:spcBef>
              <a:spcAft>
                <a:spcPts val="0"/>
              </a:spcAft>
              <a:buNone/>
              <a:defRPr>
                <a:solidFill>
                  <a:schemeClr val="lt1"/>
                </a:solidFill>
              </a:defRPr>
            </a:lvl5pPr>
            <a:lvl6pPr lvl="5" rtl="0">
              <a:spcBef>
                <a:spcPts val="0"/>
              </a:spcBef>
              <a:spcAft>
                <a:spcPts val="0"/>
              </a:spcAft>
              <a:buNone/>
              <a:defRPr>
                <a:solidFill>
                  <a:schemeClr val="lt1"/>
                </a:solidFill>
              </a:defRPr>
            </a:lvl6pPr>
            <a:lvl7pPr lvl="6" rtl="0">
              <a:spcBef>
                <a:spcPts val="0"/>
              </a:spcBef>
              <a:spcAft>
                <a:spcPts val="0"/>
              </a:spcAft>
              <a:buNone/>
              <a:defRPr>
                <a:solidFill>
                  <a:schemeClr val="lt1"/>
                </a:solidFill>
              </a:defRPr>
            </a:lvl7pPr>
            <a:lvl8pPr lvl="7" rtl="0">
              <a:spcBef>
                <a:spcPts val="0"/>
              </a:spcBef>
              <a:spcAft>
                <a:spcPts val="0"/>
              </a:spcAft>
              <a:buNone/>
              <a:defRPr>
                <a:solidFill>
                  <a:schemeClr val="lt1"/>
                </a:solidFill>
              </a:defRPr>
            </a:lvl8pPr>
            <a:lvl9pPr lvl="8" rtl="0">
              <a:spcBef>
                <a:spcPts val="0"/>
              </a:spcBef>
              <a:spcAft>
                <a:spcPts val="0"/>
              </a:spcAft>
              <a:buNone/>
              <a:defRPr>
                <a:solidFill>
                  <a:schemeClr val="lt1"/>
                </a:solidFill>
              </a:defRPr>
            </a:lvl9pPr>
          </a:lstStyle>
          <a:p>
            <a:endParaRPr/>
          </a:p>
        </p:txBody>
      </p:sp>
      <p:sp>
        <p:nvSpPr>
          <p:cNvPr id="770" name="Google Shape;770;p84"/>
          <p:cNvSpPr txBox="1">
            <a:spLocks noGrp="1"/>
          </p:cNvSpPr>
          <p:nvPr>
            <p:ph type="subTitle" idx="3"/>
          </p:nvPr>
        </p:nvSpPr>
        <p:spPr>
          <a:xfrm>
            <a:off x="4708749" y="1553404"/>
            <a:ext cx="2326200" cy="457200"/>
          </a:xfrm>
          <a:prstGeom prst="rect">
            <a:avLst/>
          </a:prstGeom>
        </p:spPr>
        <p:txBody>
          <a:bodyPr spcFirstLastPara="1" wrap="square" lIns="91425" tIns="91425" rIns="91425" bIns="91425" anchor="b" anchorCtr="0">
            <a:noAutofit/>
          </a:bodyPr>
          <a:lstStyle>
            <a:lvl1pPr lvl="0" algn="r" rtl="0">
              <a:spcBef>
                <a:spcPts val="0"/>
              </a:spcBef>
              <a:spcAft>
                <a:spcPts val="0"/>
              </a:spcAft>
              <a:buNone/>
              <a:defRPr sz="2000">
                <a:solidFill>
                  <a:schemeClr val="accent1"/>
                </a:solidFill>
                <a:latin typeface="Audiowide"/>
                <a:ea typeface="Audiowide"/>
                <a:cs typeface="Audiowide"/>
                <a:sym typeface="Audiowide"/>
              </a:defRPr>
            </a:lvl1pPr>
            <a:lvl2pPr lvl="1" algn="r" rtl="0">
              <a:spcBef>
                <a:spcPts val="0"/>
              </a:spcBef>
              <a:spcAft>
                <a:spcPts val="0"/>
              </a:spcAft>
              <a:buNone/>
              <a:defRPr sz="2000">
                <a:solidFill>
                  <a:schemeClr val="accent1"/>
                </a:solidFill>
                <a:latin typeface="Audiowide"/>
                <a:ea typeface="Audiowide"/>
                <a:cs typeface="Audiowide"/>
                <a:sym typeface="Audiowide"/>
              </a:defRPr>
            </a:lvl2pPr>
            <a:lvl3pPr lvl="2" algn="r" rtl="0">
              <a:spcBef>
                <a:spcPts val="0"/>
              </a:spcBef>
              <a:spcAft>
                <a:spcPts val="0"/>
              </a:spcAft>
              <a:buNone/>
              <a:defRPr sz="2000">
                <a:solidFill>
                  <a:schemeClr val="accent1"/>
                </a:solidFill>
                <a:latin typeface="Audiowide"/>
                <a:ea typeface="Audiowide"/>
                <a:cs typeface="Audiowide"/>
                <a:sym typeface="Audiowide"/>
              </a:defRPr>
            </a:lvl3pPr>
            <a:lvl4pPr lvl="3" algn="r" rtl="0">
              <a:spcBef>
                <a:spcPts val="0"/>
              </a:spcBef>
              <a:spcAft>
                <a:spcPts val="0"/>
              </a:spcAft>
              <a:buNone/>
              <a:defRPr sz="2000">
                <a:solidFill>
                  <a:schemeClr val="accent1"/>
                </a:solidFill>
                <a:latin typeface="Audiowide"/>
                <a:ea typeface="Audiowide"/>
                <a:cs typeface="Audiowide"/>
                <a:sym typeface="Audiowide"/>
              </a:defRPr>
            </a:lvl4pPr>
            <a:lvl5pPr lvl="4" algn="r" rtl="0">
              <a:spcBef>
                <a:spcPts val="0"/>
              </a:spcBef>
              <a:spcAft>
                <a:spcPts val="0"/>
              </a:spcAft>
              <a:buNone/>
              <a:defRPr sz="2000">
                <a:solidFill>
                  <a:schemeClr val="accent1"/>
                </a:solidFill>
                <a:latin typeface="Audiowide"/>
                <a:ea typeface="Audiowide"/>
                <a:cs typeface="Audiowide"/>
                <a:sym typeface="Audiowide"/>
              </a:defRPr>
            </a:lvl5pPr>
            <a:lvl6pPr lvl="5" algn="r" rtl="0">
              <a:spcBef>
                <a:spcPts val="0"/>
              </a:spcBef>
              <a:spcAft>
                <a:spcPts val="0"/>
              </a:spcAft>
              <a:buNone/>
              <a:defRPr sz="2000">
                <a:solidFill>
                  <a:schemeClr val="accent1"/>
                </a:solidFill>
                <a:latin typeface="Audiowide"/>
                <a:ea typeface="Audiowide"/>
                <a:cs typeface="Audiowide"/>
                <a:sym typeface="Audiowide"/>
              </a:defRPr>
            </a:lvl6pPr>
            <a:lvl7pPr lvl="6" algn="r" rtl="0">
              <a:spcBef>
                <a:spcPts val="0"/>
              </a:spcBef>
              <a:spcAft>
                <a:spcPts val="0"/>
              </a:spcAft>
              <a:buNone/>
              <a:defRPr sz="2000">
                <a:solidFill>
                  <a:schemeClr val="accent1"/>
                </a:solidFill>
                <a:latin typeface="Audiowide"/>
                <a:ea typeface="Audiowide"/>
                <a:cs typeface="Audiowide"/>
                <a:sym typeface="Audiowide"/>
              </a:defRPr>
            </a:lvl7pPr>
            <a:lvl8pPr lvl="7" algn="r" rtl="0">
              <a:spcBef>
                <a:spcPts val="0"/>
              </a:spcBef>
              <a:spcAft>
                <a:spcPts val="0"/>
              </a:spcAft>
              <a:buNone/>
              <a:defRPr sz="2000">
                <a:solidFill>
                  <a:schemeClr val="accent1"/>
                </a:solidFill>
                <a:latin typeface="Audiowide"/>
                <a:ea typeface="Audiowide"/>
                <a:cs typeface="Audiowide"/>
                <a:sym typeface="Audiowide"/>
              </a:defRPr>
            </a:lvl8pPr>
            <a:lvl9pPr lvl="8" algn="r" rtl="0">
              <a:spcBef>
                <a:spcPts val="0"/>
              </a:spcBef>
              <a:spcAft>
                <a:spcPts val="0"/>
              </a:spcAft>
              <a:buNone/>
              <a:defRPr sz="2000">
                <a:solidFill>
                  <a:schemeClr val="accent1"/>
                </a:solidFill>
                <a:latin typeface="Audiowide"/>
                <a:ea typeface="Audiowide"/>
                <a:cs typeface="Audiowide"/>
                <a:sym typeface="Audiowide"/>
              </a:defRPr>
            </a:lvl9pPr>
          </a:lstStyle>
          <a:p>
            <a:endParaRPr/>
          </a:p>
        </p:txBody>
      </p:sp>
      <p:sp>
        <p:nvSpPr>
          <p:cNvPr id="771" name="Google Shape;771;p84"/>
          <p:cNvSpPr txBox="1">
            <a:spLocks noGrp="1"/>
          </p:cNvSpPr>
          <p:nvPr>
            <p:ph type="subTitle" idx="4"/>
          </p:nvPr>
        </p:nvSpPr>
        <p:spPr>
          <a:xfrm>
            <a:off x="4708753" y="1915655"/>
            <a:ext cx="2326200" cy="4845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a:solidFill>
                  <a:schemeClr val="lt1"/>
                </a:solidFill>
              </a:defRPr>
            </a:lvl1pPr>
            <a:lvl2pPr lvl="1" algn="r" rtl="0">
              <a:spcBef>
                <a:spcPts val="0"/>
              </a:spcBef>
              <a:spcAft>
                <a:spcPts val="0"/>
              </a:spcAft>
              <a:buNone/>
              <a:defRPr>
                <a:solidFill>
                  <a:schemeClr val="lt1"/>
                </a:solidFill>
              </a:defRPr>
            </a:lvl2pPr>
            <a:lvl3pPr lvl="2" algn="r" rtl="0">
              <a:spcBef>
                <a:spcPts val="0"/>
              </a:spcBef>
              <a:spcAft>
                <a:spcPts val="0"/>
              </a:spcAft>
              <a:buNone/>
              <a:defRPr>
                <a:solidFill>
                  <a:schemeClr val="lt1"/>
                </a:solidFill>
              </a:defRPr>
            </a:lvl3pPr>
            <a:lvl4pPr lvl="3" algn="r" rtl="0">
              <a:spcBef>
                <a:spcPts val="0"/>
              </a:spcBef>
              <a:spcAft>
                <a:spcPts val="0"/>
              </a:spcAft>
              <a:buNone/>
              <a:defRPr>
                <a:solidFill>
                  <a:schemeClr val="lt1"/>
                </a:solidFill>
              </a:defRPr>
            </a:lvl4pPr>
            <a:lvl5pPr lvl="4" algn="r" rtl="0">
              <a:spcBef>
                <a:spcPts val="0"/>
              </a:spcBef>
              <a:spcAft>
                <a:spcPts val="0"/>
              </a:spcAft>
              <a:buNone/>
              <a:defRPr>
                <a:solidFill>
                  <a:schemeClr val="lt1"/>
                </a:solidFill>
              </a:defRPr>
            </a:lvl5pPr>
            <a:lvl6pPr lvl="5" algn="r" rtl="0">
              <a:spcBef>
                <a:spcPts val="0"/>
              </a:spcBef>
              <a:spcAft>
                <a:spcPts val="0"/>
              </a:spcAft>
              <a:buNone/>
              <a:defRPr>
                <a:solidFill>
                  <a:schemeClr val="lt1"/>
                </a:solidFill>
              </a:defRPr>
            </a:lvl6pPr>
            <a:lvl7pPr lvl="6" algn="r" rtl="0">
              <a:spcBef>
                <a:spcPts val="0"/>
              </a:spcBef>
              <a:spcAft>
                <a:spcPts val="0"/>
              </a:spcAft>
              <a:buNone/>
              <a:defRPr>
                <a:solidFill>
                  <a:schemeClr val="lt1"/>
                </a:solidFill>
              </a:defRPr>
            </a:lvl7pPr>
            <a:lvl8pPr lvl="7" algn="r" rtl="0">
              <a:spcBef>
                <a:spcPts val="0"/>
              </a:spcBef>
              <a:spcAft>
                <a:spcPts val="0"/>
              </a:spcAft>
              <a:buNone/>
              <a:defRPr>
                <a:solidFill>
                  <a:schemeClr val="lt1"/>
                </a:solidFill>
              </a:defRPr>
            </a:lvl8pPr>
            <a:lvl9pPr lvl="8" algn="r" rtl="0">
              <a:spcBef>
                <a:spcPts val="0"/>
              </a:spcBef>
              <a:spcAft>
                <a:spcPts val="0"/>
              </a:spcAft>
              <a:buNone/>
              <a:defRPr>
                <a:solidFill>
                  <a:schemeClr val="lt1"/>
                </a:solidFill>
              </a:defRPr>
            </a:lvl9pPr>
          </a:lstStyle>
          <a:p>
            <a:endParaRPr/>
          </a:p>
        </p:txBody>
      </p:sp>
      <p:sp>
        <p:nvSpPr>
          <p:cNvPr id="772" name="Google Shape;772;p84"/>
          <p:cNvSpPr txBox="1">
            <a:spLocks noGrp="1"/>
          </p:cNvSpPr>
          <p:nvPr>
            <p:ph type="subTitle" idx="5"/>
          </p:nvPr>
        </p:nvSpPr>
        <p:spPr>
          <a:xfrm>
            <a:off x="2109048" y="3102807"/>
            <a:ext cx="2313300" cy="457200"/>
          </a:xfrm>
          <a:prstGeom prst="rect">
            <a:avLst/>
          </a:prstGeom>
        </p:spPr>
        <p:txBody>
          <a:bodyPr spcFirstLastPara="1" wrap="square" lIns="91425" tIns="91425" rIns="91425" bIns="91425" anchor="b" anchorCtr="0">
            <a:noAutofit/>
          </a:bodyPr>
          <a:lstStyle>
            <a:lvl1pPr lvl="0" rtl="0">
              <a:spcBef>
                <a:spcPts val="0"/>
              </a:spcBef>
              <a:spcAft>
                <a:spcPts val="0"/>
              </a:spcAft>
              <a:buNone/>
              <a:defRPr sz="2000">
                <a:solidFill>
                  <a:schemeClr val="accent1"/>
                </a:solidFill>
                <a:latin typeface="Audiowide"/>
                <a:ea typeface="Audiowide"/>
                <a:cs typeface="Audiowide"/>
                <a:sym typeface="Audiowide"/>
              </a:defRPr>
            </a:lvl1pPr>
            <a:lvl2pPr lvl="1" rtl="0">
              <a:spcBef>
                <a:spcPts val="0"/>
              </a:spcBef>
              <a:spcAft>
                <a:spcPts val="0"/>
              </a:spcAft>
              <a:buNone/>
              <a:defRPr sz="2000">
                <a:solidFill>
                  <a:schemeClr val="accent1"/>
                </a:solidFill>
                <a:latin typeface="Audiowide"/>
                <a:ea typeface="Audiowide"/>
                <a:cs typeface="Audiowide"/>
                <a:sym typeface="Audiowide"/>
              </a:defRPr>
            </a:lvl2pPr>
            <a:lvl3pPr lvl="2" rtl="0">
              <a:spcBef>
                <a:spcPts val="0"/>
              </a:spcBef>
              <a:spcAft>
                <a:spcPts val="0"/>
              </a:spcAft>
              <a:buNone/>
              <a:defRPr sz="2000">
                <a:solidFill>
                  <a:schemeClr val="accent1"/>
                </a:solidFill>
                <a:latin typeface="Audiowide"/>
                <a:ea typeface="Audiowide"/>
                <a:cs typeface="Audiowide"/>
                <a:sym typeface="Audiowide"/>
              </a:defRPr>
            </a:lvl3pPr>
            <a:lvl4pPr lvl="3" rtl="0">
              <a:spcBef>
                <a:spcPts val="0"/>
              </a:spcBef>
              <a:spcAft>
                <a:spcPts val="0"/>
              </a:spcAft>
              <a:buNone/>
              <a:defRPr sz="2000">
                <a:solidFill>
                  <a:schemeClr val="accent1"/>
                </a:solidFill>
                <a:latin typeface="Audiowide"/>
                <a:ea typeface="Audiowide"/>
                <a:cs typeface="Audiowide"/>
                <a:sym typeface="Audiowide"/>
              </a:defRPr>
            </a:lvl4pPr>
            <a:lvl5pPr lvl="4" rtl="0">
              <a:spcBef>
                <a:spcPts val="0"/>
              </a:spcBef>
              <a:spcAft>
                <a:spcPts val="0"/>
              </a:spcAft>
              <a:buNone/>
              <a:defRPr sz="2000">
                <a:solidFill>
                  <a:schemeClr val="accent1"/>
                </a:solidFill>
                <a:latin typeface="Audiowide"/>
                <a:ea typeface="Audiowide"/>
                <a:cs typeface="Audiowide"/>
                <a:sym typeface="Audiowide"/>
              </a:defRPr>
            </a:lvl5pPr>
            <a:lvl6pPr lvl="5" rtl="0">
              <a:spcBef>
                <a:spcPts val="0"/>
              </a:spcBef>
              <a:spcAft>
                <a:spcPts val="0"/>
              </a:spcAft>
              <a:buNone/>
              <a:defRPr sz="2000">
                <a:solidFill>
                  <a:schemeClr val="accent1"/>
                </a:solidFill>
                <a:latin typeface="Audiowide"/>
                <a:ea typeface="Audiowide"/>
                <a:cs typeface="Audiowide"/>
                <a:sym typeface="Audiowide"/>
              </a:defRPr>
            </a:lvl6pPr>
            <a:lvl7pPr lvl="6" rtl="0">
              <a:spcBef>
                <a:spcPts val="0"/>
              </a:spcBef>
              <a:spcAft>
                <a:spcPts val="0"/>
              </a:spcAft>
              <a:buNone/>
              <a:defRPr sz="2000">
                <a:solidFill>
                  <a:schemeClr val="accent1"/>
                </a:solidFill>
                <a:latin typeface="Audiowide"/>
                <a:ea typeface="Audiowide"/>
                <a:cs typeface="Audiowide"/>
                <a:sym typeface="Audiowide"/>
              </a:defRPr>
            </a:lvl7pPr>
            <a:lvl8pPr lvl="7" rtl="0">
              <a:spcBef>
                <a:spcPts val="0"/>
              </a:spcBef>
              <a:spcAft>
                <a:spcPts val="0"/>
              </a:spcAft>
              <a:buNone/>
              <a:defRPr sz="2000">
                <a:solidFill>
                  <a:schemeClr val="accent1"/>
                </a:solidFill>
                <a:latin typeface="Audiowide"/>
                <a:ea typeface="Audiowide"/>
                <a:cs typeface="Audiowide"/>
                <a:sym typeface="Audiowide"/>
              </a:defRPr>
            </a:lvl8pPr>
            <a:lvl9pPr lvl="8" rtl="0">
              <a:spcBef>
                <a:spcPts val="0"/>
              </a:spcBef>
              <a:spcAft>
                <a:spcPts val="0"/>
              </a:spcAft>
              <a:buNone/>
              <a:defRPr sz="2000">
                <a:solidFill>
                  <a:schemeClr val="accent1"/>
                </a:solidFill>
                <a:latin typeface="Audiowide"/>
                <a:ea typeface="Audiowide"/>
                <a:cs typeface="Audiowide"/>
                <a:sym typeface="Audiowide"/>
              </a:defRPr>
            </a:lvl9pPr>
          </a:lstStyle>
          <a:p>
            <a:endParaRPr/>
          </a:p>
        </p:txBody>
      </p:sp>
      <p:sp>
        <p:nvSpPr>
          <p:cNvPr id="773" name="Google Shape;773;p84"/>
          <p:cNvSpPr txBox="1">
            <a:spLocks noGrp="1"/>
          </p:cNvSpPr>
          <p:nvPr>
            <p:ph type="subTitle" idx="6"/>
          </p:nvPr>
        </p:nvSpPr>
        <p:spPr>
          <a:xfrm>
            <a:off x="2109047" y="3462836"/>
            <a:ext cx="2313300" cy="484500"/>
          </a:xfrm>
          <a:prstGeom prst="rect">
            <a:avLst/>
          </a:prstGeom>
        </p:spPr>
        <p:txBody>
          <a:bodyPr spcFirstLastPara="1" wrap="square" lIns="91425" tIns="91425" rIns="91425" bIns="91425" anchor="t" anchorCtr="0">
            <a:noAutofit/>
          </a:bodyPr>
          <a:lstStyle>
            <a:lvl1pPr lvl="0" rtl="0">
              <a:spcBef>
                <a:spcPts val="0"/>
              </a:spcBef>
              <a:spcAft>
                <a:spcPts val="0"/>
              </a:spcAft>
              <a:buNone/>
              <a:defRPr>
                <a:solidFill>
                  <a:schemeClr val="lt1"/>
                </a:solidFill>
              </a:defRPr>
            </a:lvl1pPr>
            <a:lvl2pPr lvl="1" rtl="0">
              <a:spcBef>
                <a:spcPts val="0"/>
              </a:spcBef>
              <a:spcAft>
                <a:spcPts val="0"/>
              </a:spcAft>
              <a:buNone/>
              <a:defRPr>
                <a:solidFill>
                  <a:schemeClr val="lt1"/>
                </a:solidFill>
              </a:defRPr>
            </a:lvl2pPr>
            <a:lvl3pPr lvl="2" rtl="0">
              <a:spcBef>
                <a:spcPts val="0"/>
              </a:spcBef>
              <a:spcAft>
                <a:spcPts val="0"/>
              </a:spcAft>
              <a:buNone/>
              <a:defRPr>
                <a:solidFill>
                  <a:schemeClr val="lt1"/>
                </a:solidFill>
              </a:defRPr>
            </a:lvl3pPr>
            <a:lvl4pPr lvl="3" rtl="0">
              <a:spcBef>
                <a:spcPts val="0"/>
              </a:spcBef>
              <a:spcAft>
                <a:spcPts val="0"/>
              </a:spcAft>
              <a:buNone/>
              <a:defRPr>
                <a:solidFill>
                  <a:schemeClr val="lt1"/>
                </a:solidFill>
              </a:defRPr>
            </a:lvl4pPr>
            <a:lvl5pPr lvl="4" rtl="0">
              <a:spcBef>
                <a:spcPts val="0"/>
              </a:spcBef>
              <a:spcAft>
                <a:spcPts val="0"/>
              </a:spcAft>
              <a:buNone/>
              <a:defRPr>
                <a:solidFill>
                  <a:schemeClr val="lt1"/>
                </a:solidFill>
              </a:defRPr>
            </a:lvl5pPr>
            <a:lvl6pPr lvl="5" rtl="0">
              <a:spcBef>
                <a:spcPts val="0"/>
              </a:spcBef>
              <a:spcAft>
                <a:spcPts val="0"/>
              </a:spcAft>
              <a:buNone/>
              <a:defRPr>
                <a:solidFill>
                  <a:schemeClr val="lt1"/>
                </a:solidFill>
              </a:defRPr>
            </a:lvl6pPr>
            <a:lvl7pPr lvl="6" rtl="0">
              <a:spcBef>
                <a:spcPts val="0"/>
              </a:spcBef>
              <a:spcAft>
                <a:spcPts val="0"/>
              </a:spcAft>
              <a:buNone/>
              <a:defRPr>
                <a:solidFill>
                  <a:schemeClr val="lt1"/>
                </a:solidFill>
              </a:defRPr>
            </a:lvl7pPr>
            <a:lvl8pPr lvl="7" rtl="0">
              <a:spcBef>
                <a:spcPts val="0"/>
              </a:spcBef>
              <a:spcAft>
                <a:spcPts val="0"/>
              </a:spcAft>
              <a:buNone/>
              <a:defRPr>
                <a:solidFill>
                  <a:schemeClr val="lt1"/>
                </a:solidFill>
              </a:defRPr>
            </a:lvl8pPr>
            <a:lvl9pPr lvl="8" rtl="0">
              <a:spcBef>
                <a:spcPts val="0"/>
              </a:spcBef>
              <a:spcAft>
                <a:spcPts val="0"/>
              </a:spcAft>
              <a:buNone/>
              <a:defRPr>
                <a:solidFill>
                  <a:schemeClr val="lt1"/>
                </a:solidFill>
              </a:defRPr>
            </a:lvl9pPr>
          </a:lstStyle>
          <a:p>
            <a:endParaRPr/>
          </a:p>
        </p:txBody>
      </p:sp>
      <p:sp>
        <p:nvSpPr>
          <p:cNvPr id="774" name="Google Shape;774;p84"/>
          <p:cNvSpPr txBox="1">
            <a:spLocks noGrp="1"/>
          </p:cNvSpPr>
          <p:nvPr>
            <p:ph type="subTitle" idx="7"/>
          </p:nvPr>
        </p:nvSpPr>
        <p:spPr>
          <a:xfrm>
            <a:off x="4708750" y="3102806"/>
            <a:ext cx="2326200" cy="457200"/>
          </a:xfrm>
          <a:prstGeom prst="rect">
            <a:avLst/>
          </a:prstGeom>
        </p:spPr>
        <p:txBody>
          <a:bodyPr spcFirstLastPara="1" wrap="square" lIns="91425" tIns="91425" rIns="91425" bIns="91425" anchor="b" anchorCtr="0">
            <a:noAutofit/>
          </a:bodyPr>
          <a:lstStyle>
            <a:lvl1pPr lvl="0" algn="r" rtl="0">
              <a:spcBef>
                <a:spcPts val="0"/>
              </a:spcBef>
              <a:spcAft>
                <a:spcPts val="0"/>
              </a:spcAft>
              <a:buNone/>
              <a:defRPr sz="2000">
                <a:solidFill>
                  <a:schemeClr val="accent1"/>
                </a:solidFill>
                <a:latin typeface="Audiowide"/>
                <a:ea typeface="Audiowide"/>
                <a:cs typeface="Audiowide"/>
                <a:sym typeface="Audiowide"/>
              </a:defRPr>
            </a:lvl1pPr>
            <a:lvl2pPr lvl="1" algn="r" rtl="0">
              <a:spcBef>
                <a:spcPts val="0"/>
              </a:spcBef>
              <a:spcAft>
                <a:spcPts val="0"/>
              </a:spcAft>
              <a:buNone/>
              <a:defRPr sz="2000">
                <a:solidFill>
                  <a:schemeClr val="accent1"/>
                </a:solidFill>
                <a:latin typeface="Audiowide"/>
                <a:ea typeface="Audiowide"/>
                <a:cs typeface="Audiowide"/>
                <a:sym typeface="Audiowide"/>
              </a:defRPr>
            </a:lvl2pPr>
            <a:lvl3pPr lvl="2" algn="r" rtl="0">
              <a:spcBef>
                <a:spcPts val="0"/>
              </a:spcBef>
              <a:spcAft>
                <a:spcPts val="0"/>
              </a:spcAft>
              <a:buNone/>
              <a:defRPr sz="2000">
                <a:solidFill>
                  <a:schemeClr val="accent1"/>
                </a:solidFill>
                <a:latin typeface="Audiowide"/>
                <a:ea typeface="Audiowide"/>
                <a:cs typeface="Audiowide"/>
                <a:sym typeface="Audiowide"/>
              </a:defRPr>
            </a:lvl3pPr>
            <a:lvl4pPr lvl="3" algn="r" rtl="0">
              <a:spcBef>
                <a:spcPts val="0"/>
              </a:spcBef>
              <a:spcAft>
                <a:spcPts val="0"/>
              </a:spcAft>
              <a:buNone/>
              <a:defRPr sz="2000">
                <a:solidFill>
                  <a:schemeClr val="accent1"/>
                </a:solidFill>
                <a:latin typeface="Audiowide"/>
                <a:ea typeface="Audiowide"/>
                <a:cs typeface="Audiowide"/>
                <a:sym typeface="Audiowide"/>
              </a:defRPr>
            </a:lvl4pPr>
            <a:lvl5pPr lvl="4" algn="r" rtl="0">
              <a:spcBef>
                <a:spcPts val="0"/>
              </a:spcBef>
              <a:spcAft>
                <a:spcPts val="0"/>
              </a:spcAft>
              <a:buNone/>
              <a:defRPr sz="2000">
                <a:solidFill>
                  <a:schemeClr val="accent1"/>
                </a:solidFill>
                <a:latin typeface="Audiowide"/>
                <a:ea typeface="Audiowide"/>
                <a:cs typeface="Audiowide"/>
                <a:sym typeface="Audiowide"/>
              </a:defRPr>
            </a:lvl5pPr>
            <a:lvl6pPr lvl="5" algn="r" rtl="0">
              <a:spcBef>
                <a:spcPts val="0"/>
              </a:spcBef>
              <a:spcAft>
                <a:spcPts val="0"/>
              </a:spcAft>
              <a:buNone/>
              <a:defRPr sz="2000">
                <a:solidFill>
                  <a:schemeClr val="accent1"/>
                </a:solidFill>
                <a:latin typeface="Audiowide"/>
                <a:ea typeface="Audiowide"/>
                <a:cs typeface="Audiowide"/>
                <a:sym typeface="Audiowide"/>
              </a:defRPr>
            </a:lvl6pPr>
            <a:lvl7pPr lvl="6" algn="r" rtl="0">
              <a:spcBef>
                <a:spcPts val="0"/>
              </a:spcBef>
              <a:spcAft>
                <a:spcPts val="0"/>
              </a:spcAft>
              <a:buNone/>
              <a:defRPr sz="2000">
                <a:solidFill>
                  <a:schemeClr val="accent1"/>
                </a:solidFill>
                <a:latin typeface="Audiowide"/>
                <a:ea typeface="Audiowide"/>
                <a:cs typeface="Audiowide"/>
                <a:sym typeface="Audiowide"/>
              </a:defRPr>
            </a:lvl7pPr>
            <a:lvl8pPr lvl="7" algn="r" rtl="0">
              <a:spcBef>
                <a:spcPts val="0"/>
              </a:spcBef>
              <a:spcAft>
                <a:spcPts val="0"/>
              </a:spcAft>
              <a:buNone/>
              <a:defRPr sz="2000">
                <a:solidFill>
                  <a:schemeClr val="accent1"/>
                </a:solidFill>
                <a:latin typeface="Audiowide"/>
                <a:ea typeface="Audiowide"/>
                <a:cs typeface="Audiowide"/>
                <a:sym typeface="Audiowide"/>
              </a:defRPr>
            </a:lvl8pPr>
            <a:lvl9pPr lvl="8" algn="r" rtl="0">
              <a:spcBef>
                <a:spcPts val="0"/>
              </a:spcBef>
              <a:spcAft>
                <a:spcPts val="0"/>
              </a:spcAft>
              <a:buNone/>
              <a:defRPr sz="2000">
                <a:solidFill>
                  <a:schemeClr val="accent1"/>
                </a:solidFill>
                <a:latin typeface="Audiowide"/>
                <a:ea typeface="Audiowide"/>
                <a:cs typeface="Audiowide"/>
                <a:sym typeface="Audiowide"/>
              </a:defRPr>
            </a:lvl9pPr>
          </a:lstStyle>
          <a:p>
            <a:endParaRPr/>
          </a:p>
        </p:txBody>
      </p:sp>
      <p:sp>
        <p:nvSpPr>
          <p:cNvPr id="775" name="Google Shape;775;p84"/>
          <p:cNvSpPr txBox="1">
            <a:spLocks noGrp="1"/>
          </p:cNvSpPr>
          <p:nvPr>
            <p:ph type="subTitle" idx="8"/>
          </p:nvPr>
        </p:nvSpPr>
        <p:spPr>
          <a:xfrm>
            <a:off x="4708753" y="3462836"/>
            <a:ext cx="2326200" cy="4845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a:solidFill>
                  <a:schemeClr val="lt1"/>
                </a:solidFill>
              </a:defRPr>
            </a:lvl1pPr>
            <a:lvl2pPr lvl="1" algn="r" rtl="0">
              <a:spcBef>
                <a:spcPts val="0"/>
              </a:spcBef>
              <a:spcAft>
                <a:spcPts val="0"/>
              </a:spcAft>
              <a:buNone/>
              <a:defRPr>
                <a:solidFill>
                  <a:schemeClr val="lt1"/>
                </a:solidFill>
              </a:defRPr>
            </a:lvl2pPr>
            <a:lvl3pPr lvl="2" algn="r" rtl="0">
              <a:spcBef>
                <a:spcPts val="0"/>
              </a:spcBef>
              <a:spcAft>
                <a:spcPts val="0"/>
              </a:spcAft>
              <a:buNone/>
              <a:defRPr>
                <a:solidFill>
                  <a:schemeClr val="lt1"/>
                </a:solidFill>
              </a:defRPr>
            </a:lvl3pPr>
            <a:lvl4pPr lvl="3" algn="r" rtl="0">
              <a:spcBef>
                <a:spcPts val="0"/>
              </a:spcBef>
              <a:spcAft>
                <a:spcPts val="0"/>
              </a:spcAft>
              <a:buNone/>
              <a:defRPr>
                <a:solidFill>
                  <a:schemeClr val="lt1"/>
                </a:solidFill>
              </a:defRPr>
            </a:lvl4pPr>
            <a:lvl5pPr lvl="4" algn="r" rtl="0">
              <a:spcBef>
                <a:spcPts val="0"/>
              </a:spcBef>
              <a:spcAft>
                <a:spcPts val="0"/>
              </a:spcAft>
              <a:buNone/>
              <a:defRPr>
                <a:solidFill>
                  <a:schemeClr val="lt1"/>
                </a:solidFill>
              </a:defRPr>
            </a:lvl5pPr>
            <a:lvl6pPr lvl="5" algn="r" rtl="0">
              <a:spcBef>
                <a:spcPts val="0"/>
              </a:spcBef>
              <a:spcAft>
                <a:spcPts val="0"/>
              </a:spcAft>
              <a:buNone/>
              <a:defRPr>
                <a:solidFill>
                  <a:schemeClr val="lt1"/>
                </a:solidFill>
              </a:defRPr>
            </a:lvl6pPr>
            <a:lvl7pPr lvl="6" algn="r" rtl="0">
              <a:spcBef>
                <a:spcPts val="0"/>
              </a:spcBef>
              <a:spcAft>
                <a:spcPts val="0"/>
              </a:spcAft>
              <a:buNone/>
              <a:defRPr>
                <a:solidFill>
                  <a:schemeClr val="lt1"/>
                </a:solidFill>
              </a:defRPr>
            </a:lvl7pPr>
            <a:lvl8pPr lvl="7" algn="r" rtl="0">
              <a:spcBef>
                <a:spcPts val="0"/>
              </a:spcBef>
              <a:spcAft>
                <a:spcPts val="0"/>
              </a:spcAft>
              <a:buNone/>
              <a:defRPr>
                <a:solidFill>
                  <a:schemeClr val="lt1"/>
                </a:solidFill>
              </a:defRPr>
            </a:lvl8pPr>
            <a:lvl9pPr lvl="8" algn="r" rtl="0">
              <a:spcBef>
                <a:spcPts val="0"/>
              </a:spcBef>
              <a:spcAft>
                <a:spcPts val="0"/>
              </a:spcAft>
              <a:buNone/>
              <a:defRPr>
                <a:solidFill>
                  <a:schemeClr val="lt1"/>
                </a:solidFill>
              </a:defRPr>
            </a:lvl9pPr>
          </a:lstStyle>
          <a:p>
            <a:endParaRPr/>
          </a:p>
        </p:txBody>
      </p:sp>
      <p:sp>
        <p:nvSpPr>
          <p:cNvPr id="776" name="Google Shape;776;p84"/>
          <p:cNvSpPr txBox="1">
            <a:spLocks noGrp="1"/>
          </p:cNvSpPr>
          <p:nvPr>
            <p:ph type="title"/>
          </p:nvPr>
        </p:nvSpPr>
        <p:spPr>
          <a:xfrm>
            <a:off x="718150" y="540000"/>
            <a:ext cx="77058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pic>
        <p:nvPicPr>
          <p:cNvPr id="777" name="Google Shape;777;p84"/>
          <p:cNvPicPr preferRelativeResize="0"/>
          <p:nvPr/>
        </p:nvPicPr>
        <p:blipFill rotWithShape="1">
          <a:blip r:embed="rId3">
            <a:alphaModFix amt="75000"/>
          </a:blip>
          <a:srcRect l="23664" t="13299"/>
          <a:stretch/>
        </p:blipFill>
        <p:spPr>
          <a:xfrm>
            <a:off x="-142875" y="-308600"/>
            <a:ext cx="4171950" cy="2933699"/>
          </a:xfrm>
          <a:prstGeom prst="rect">
            <a:avLst/>
          </a:prstGeom>
          <a:noFill/>
          <a:ln>
            <a:noFill/>
          </a:ln>
        </p:spPr>
      </p:pic>
      <p:pic>
        <p:nvPicPr>
          <p:cNvPr id="778" name="Google Shape;778;p84"/>
          <p:cNvPicPr preferRelativeResize="0"/>
          <p:nvPr/>
        </p:nvPicPr>
        <p:blipFill rotWithShape="1">
          <a:blip r:embed="rId3">
            <a:alphaModFix amt="75000"/>
          </a:blip>
          <a:srcRect l="21334" t="3883"/>
          <a:stretch/>
        </p:blipFill>
        <p:spPr>
          <a:xfrm rot="-10799995">
            <a:off x="5587300" y="2451302"/>
            <a:ext cx="3747200" cy="2835070"/>
          </a:xfrm>
          <a:prstGeom prst="rect">
            <a:avLst/>
          </a:prstGeom>
          <a:noFill/>
          <a:ln>
            <a:noFill/>
          </a:ln>
        </p:spPr>
      </p:pic>
    </p:spTree>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matchingName="Title and six columns">
  <p:cSld name="CUSTOM_5">
    <p:spTree>
      <p:nvGrpSpPr>
        <p:cNvPr id="1" name="Shape 779"/>
        <p:cNvGrpSpPr/>
        <p:nvPr/>
      </p:nvGrpSpPr>
      <p:grpSpPr>
        <a:xfrm>
          <a:off x="0" y="0"/>
          <a:ext cx="0" cy="0"/>
          <a:chOff x="0" y="0"/>
          <a:chExt cx="0" cy="0"/>
        </a:xfrm>
      </p:grpSpPr>
      <p:pic>
        <p:nvPicPr>
          <p:cNvPr id="780" name="Google Shape;780;p85"/>
          <p:cNvPicPr preferRelativeResize="0"/>
          <p:nvPr/>
        </p:nvPicPr>
        <p:blipFill rotWithShape="1">
          <a:blip r:embed="rId2">
            <a:alphaModFix/>
          </a:blip>
          <a:srcRect t="1620" b="17753"/>
          <a:stretch/>
        </p:blipFill>
        <p:spPr>
          <a:xfrm>
            <a:off x="-181700" y="-257175"/>
            <a:ext cx="9649551" cy="5667373"/>
          </a:xfrm>
          <a:prstGeom prst="rect">
            <a:avLst/>
          </a:prstGeom>
          <a:noFill/>
          <a:ln>
            <a:noFill/>
          </a:ln>
        </p:spPr>
      </p:pic>
      <p:sp>
        <p:nvSpPr>
          <p:cNvPr id="781" name="Google Shape;781;p85"/>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85"/>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85"/>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85"/>
          <p:cNvSpPr txBox="1">
            <a:spLocks noGrp="1"/>
          </p:cNvSpPr>
          <p:nvPr>
            <p:ph type="title"/>
          </p:nvPr>
        </p:nvSpPr>
        <p:spPr>
          <a:xfrm>
            <a:off x="720000" y="1748246"/>
            <a:ext cx="2423100" cy="426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000"/>
              <a:buNone/>
              <a:defRPr sz="2200">
                <a:solidFill>
                  <a:schemeClr val="accent1"/>
                </a:solidFill>
              </a:defRPr>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785" name="Google Shape;785;p85"/>
          <p:cNvSpPr txBox="1">
            <a:spLocks noGrp="1"/>
          </p:cNvSpPr>
          <p:nvPr>
            <p:ph type="subTitle" idx="1"/>
          </p:nvPr>
        </p:nvSpPr>
        <p:spPr>
          <a:xfrm>
            <a:off x="720204" y="2019748"/>
            <a:ext cx="24231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786" name="Google Shape;786;p85"/>
          <p:cNvSpPr txBox="1">
            <a:spLocks noGrp="1"/>
          </p:cNvSpPr>
          <p:nvPr>
            <p:ph type="title" idx="2"/>
          </p:nvPr>
        </p:nvSpPr>
        <p:spPr>
          <a:xfrm>
            <a:off x="3368276" y="1748246"/>
            <a:ext cx="2423100" cy="426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000"/>
              <a:buNone/>
              <a:defRPr sz="2200">
                <a:solidFill>
                  <a:schemeClr val="accent1"/>
                </a:solidFill>
              </a:defRPr>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787" name="Google Shape;787;p85"/>
          <p:cNvSpPr txBox="1">
            <a:spLocks noGrp="1"/>
          </p:cNvSpPr>
          <p:nvPr>
            <p:ph type="subTitle" idx="3"/>
          </p:nvPr>
        </p:nvSpPr>
        <p:spPr>
          <a:xfrm>
            <a:off x="3368275" y="2019748"/>
            <a:ext cx="24231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788" name="Google Shape;788;p85"/>
          <p:cNvSpPr txBox="1">
            <a:spLocks noGrp="1"/>
          </p:cNvSpPr>
          <p:nvPr>
            <p:ph type="title" idx="4"/>
          </p:nvPr>
        </p:nvSpPr>
        <p:spPr>
          <a:xfrm>
            <a:off x="720204" y="3237376"/>
            <a:ext cx="2423100" cy="426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000"/>
              <a:buNone/>
              <a:defRPr sz="2200">
                <a:solidFill>
                  <a:schemeClr val="accent1"/>
                </a:solidFill>
              </a:defRPr>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789" name="Google Shape;789;p85"/>
          <p:cNvSpPr txBox="1">
            <a:spLocks noGrp="1"/>
          </p:cNvSpPr>
          <p:nvPr>
            <p:ph type="subTitle" idx="5"/>
          </p:nvPr>
        </p:nvSpPr>
        <p:spPr>
          <a:xfrm>
            <a:off x="720204" y="3509446"/>
            <a:ext cx="24231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790" name="Google Shape;790;p85"/>
          <p:cNvSpPr txBox="1">
            <a:spLocks noGrp="1"/>
          </p:cNvSpPr>
          <p:nvPr>
            <p:ph type="title" idx="6"/>
          </p:nvPr>
        </p:nvSpPr>
        <p:spPr>
          <a:xfrm>
            <a:off x="3368276" y="3237376"/>
            <a:ext cx="2423100" cy="426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000"/>
              <a:buNone/>
              <a:defRPr sz="2200">
                <a:solidFill>
                  <a:schemeClr val="accent1"/>
                </a:solidFill>
              </a:defRPr>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791" name="Google Shape;791;p85"/>
          <p:cNvSpPr txBox="1">
            <a:spLocks noGrp="1"/>
          </p:cNvSpPr>
          <p:nvPr>
            <p:ph type="subTitle" idx="7"/>
          </p:nvPr>
        </p:nvSpPr>
        <p:spPr>
          <a:xfrm>
            <a:off x="3368275" y="3509446"/>
            <a:ext cx="24231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792" name="Google Shape;792;p85"/>
          <p:cNvSpPr txBox="1">
            <a:spLocks noGrp="1"/>
          </p:cNvSpPr>
          <p:nvPr>
            <p:ph type="title" idx="8"/>
          </p:nvPr>
        </p:nvSpPr>
        <p:spPr>
          <a:xfrm>
            <a:off x="6000876" y="1748246"/>
            <a:ext cx="2423100" cy="426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000"/>
              <a:buNone/>
              <a:defRPr sz="2200">
                <a:solidFill>
                  <a:schemeClr val="accent1"/>
                </a:solidFill>
              </a:defRPr>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793" name="Google Shape;793;p85"/>
          <p:cNvSpPr txBox="1">
            <a:spLocks noGrp="1"/>
          </p:cNvSpPr>
          <p:nvPr>
            <p:ph type="subTitle" idx="9"/>
          </p:nvPr>
        </p:nvSpPr>
        <p:spPr>
          <a:xfrm>
            <a:off x="6000875" y="2019748"/>
            <a:ext cx="24231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794" name="Google Shape;794;p85"/>
          <p:cNvSpPr txBox="1">
            <a:spLocks noGrp="1"/>
          </p:cNvSpPr>
          <p:nvPr>
            <p:ph type="title" idx="13"/>
          </p:nvPr>
        </p:nvSpPr>
        <p:spPr>
          <a:xfrm>
            <a:off x="6000876" y="3237376"/>
            <a:ext cx="2423100" cy="426900"/>
          </a:xfrm>
          <a:prstGeom prst="rect">
            <a:avLst/>
          </a:prstGeom>
        </p:spPr>
        <p:txBody>
          <a:bodyPr spcFirstLastPara="1" wrap="square" lIns="91425" tIns="91425" rIns="91425" bIns="91425" anchor="b" anchorCtr="0">
            <a:noAutofit/>
          </a:bodyPr>
          <a:lstStyle>
            <a:lvl1pPr lvl="0" algn="ctr" rtl="0">
              <a:lnSpc>
                <a:spcPct val="132352"/>
              </a:lnSpc>
              <a:spcBef>
                <a:spcPts val="0"/>
              </a:spcBef>
              <a:spcAft>
                <a:spcPts val="0"/>
              </a:spcAft>
              <a:buSzPts val="2000"/>
              <a:buNone/>
              <a:defRPr sz="2200">
                <a:solidFill>
                  <a:schemeClr val="accent1"/>
                </a:solidFill>
              </a:defRPr>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795" name="Google Shape;795;p85"/>
          <p:cNvSpPr txBox="1">
            <a:spLocks noGrp="1"/>
          </p:cNvSpPr>
          <p:nvPr>
            <p:ph type="subTitle" idx="14"/>
          </p:nvPr>
        </p:nvSpPr>
        <p:spPr>
          <a:xfrm>
            <a:off x="6000875" y="3509446"/>
            <a:ext cx="24231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796" name="Google Shape;796;p85"/>
          <p:cNvSpPr txBox="1">
            <a:spLocks noGrp="1"/>
          </p:cNvSpPr>
          <p:nvPr>
            <p:ph type="title" idx="15"/>
          </p:nvPr>
        </p:nvSpPr>
        <p:spPr>
          <a:xfrm>
            <a:off x="718150" y="540000"/>
            <a:ext cx="77058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pic>
        <p:nvPicPr>
          <p:cNvPr id="797" name="Google Shape;797;p85"/>
          <p:cNvPicPr preferRelativeResize="0"/>
          <p:nvPr/>
        </p:nvPicPr>
        <p:blipFill rotWithShape="1">
          <a:blip r:embed="rId3">
            <a:alphaModFix amt="75000"/>
          </a:blip>
          <a:srcRect l="23147" t="15754"/>
          <a:stretch/>
        </p:blipFill>
        <p:spPr>
          <a:xfrm rot="5400000">
            <a:off x="5748539" y="489536"/>
            <a:ext cx="4351724" cy="2953549"/>
          </a:xfrm>
          <a:prstGeom prst="rect">
            <a:avLst/>
          </a:prstGeom>
          <a:noFill/>
          <a:ln>
            <a:noFill/>
          </a:ln>
        </p:spPr>
      </p:pic>
      <p:pic>
        <p:nvPicPr>
          <p:cNvPr id="798" name="Google Shape;798;p85"/>
          <p:cNvPicPr preferRelativeResize="0"/>
          <p:nvPr/>
        </p:nvPicPr>
        <p:blipFill rotWithShape="1">
          <a:blip r:embed="rId3">
            <a:alphaModFix amt="75000"/>
          </a:blip>
          <a:srcRect l="19672" t="17471"/>
          <a:stretch/>
        </p:blipFill>
        <p:spPr>
          <a:xfrm rot="-5399996">
            <a:off x="-957325" y="1514479"/>
            <a:ext cx="4633974" cy="2947919"/>
          </a:xfrm>
          <a:prstGeom prst="rect">
            <a:avLst/>
          </a:prstGeom>
          <a:noFill/>
          <a:ln>
            <a:noFill/>
          </a:ln>
        </p:spPr>
      </p:pic>
    </p:spTree>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matchingName="Numbers and text">
  <p:cSld name="CUSTOM_9">
    <p:spTree>
      <p:nvGrpSpPr>
        <p:cNvPr id="1" name="Shape 799"/>
        <p:cNvGrpSpPr/>
        <p:nvPr/>
      </p:nvGrpSpPr>
      <p:grpSpPr>
        <a:xfrm>
          <a:off x="0" y="0"/>
          <a:ext cx="0" cy="0"/>
          <a:chOff x="0" y="0"/>
          <a:chExt cx="0" cy="0"/>
        </a:xfrm>
      </p:grpSpPr>
      <p:pic>
        <p:nvPicPr>
          <p:cNvPr id="800" name="Google Shape;800;p86"/>
          <p:cNvPicPr preferRelativeResize="0"/>
          <p:nvPr/>
        </p:nvPicPr>
        <p:blipFill rotWithShape="1">
          <a:blip r:embed="rId2">
            <a:alphaModFix/>
          </a:blip>
          <a:srcRect t="1620" b="17753"/>
          <a:stretch/>
        </p:blipFill>
        <p:spPr>
          <a:xfrm>
            <a:off x="-181700" y="-257175"/>
            <a:ext cx="9649551" cy="5667373"/>
          </a:xfrm>
          <a:prstGeom prst="rect">
            <a:avLst/>
          </a:prstGeom>
          <a:noFill/>
          <a:ln>
            <a:noFill/>
          </a:ln>
        </p:spPr>
      </p:pic>
      <p:sp>
        <p:nvSpPr>
          <p:cNvPr id="801" name="Google Shape;801;p86"/>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86"/>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86"/>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86"/>
          <p:cNvSpPr txBox="1">
            <a:spLocks noGrp="1"/>
          </p:cNvSpPr>
          <p:nvPr>
            <p:ph type="title"/>
          </p:nvPr>
        </p:nvSpPr>
        <p:spPr>
          <a:xfrm>
            <a:off x="867750" y="3269200"/>
            <a:ext cx="1841400" cy="364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000"/>
              <a:buNone/>
              <a:defRPr sz="2000">
                <a:solidFill>
                  <a:schemeClr val="accent1"/>
                </a:solidFill>
              </a:defRPr>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805" name="Google Shape;805;p86"/>
          <p:cNvSpPr txBox="1">
            <a:spLocks noGrp="1"/>
          </p:cNvSpPr>
          <p:nvPr>
            <p:ph type="subTitle" idx="1"/>
          </p:nvPr>
        </p:nvSpPr>
        <p:spPr>
          <a:xfrm>
            <a:off x="867750" y="3500976"/>
            <a:ext cx="18414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06" name="Google Shape;806;p86"/>
          <p:cNvSpPr txBox="1">
            <a:spLocks noGrp="1"/>
          </p:cNvSpPr>
          <p:nvPr>
            <p:ph type="title" idx="2"/>
          </p:nvPr>
        </p:nvSpPr>
        <p:spPr>
          <a:xfrm>
            <a:off x="3651596" y="3269200"/>
            <a:ext cx="1841400" cy="364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000"/>
              <a:buNone/>
              <a:defRPr sz="2000">
                <a:solidFill>
                  <a:schemeClr val="accent1"/>
                </a:solidFill>
              </a:defRPr>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807" name="Google Shape;807;p86"/>
          <p:cNvSpPr txBox="1">
            <a:spLocks noGrp="1"/>
          </p:cNvSpPr>
          <p:nvPr>
            <p:ph type="subTitle" idx="3"/>
          </p:nvPr>
        </p:nvSpPr>
        <p:spPr>
          <a:xfrm>
            <a:off x="3651596" y="3500976"/>
            <a:ext cx="18414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08" name="Google Shape;808;p86"/>
          <p:cNvSpPr txBox="1">
            <a:spLocks noGrp="1"/>
          </p:cNvSpPr>
          <p:nvPr>
            <p:ph type="title" idx="4"/>
          </p:nvPr>
        </p:nvSpPr>
        <p:spPr>
          <a:xfrm>
            <a:off x="6434843" y="3269200"/>
            <a:ext cx="1841400" cy="364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000"/>
              <a:buNone/>
              <a:defRPr sz="2000">
                <a:solidFill>
                  <a:schemeClr val="accent1"/>
                </a:solidFill>
              </a:defRPr>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809" name="Google Shape;809;p86"/>
          <p:cNvSpPr txBox="1">
            <a:spLocks noGrp="1"/>
          </p:cNvSpPr>
          <p:nvPr>
            <p:ph type="subTitle" idx="5"/>
          </p:nvPr>
        </p:nvSpPr>
        <p:spPr>
          <a:xfrm>
            <a:off x="6434843" y="3500976"/>
            <a:ext cx="18414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10" name="Google Shape;810;p86"/>
          <p:cNvSpPr txBox="1">
            <a:spLocks noGrp="1"/>
          </p:cNvSpPr>
          <p:nvPr>
            <p:ph type="title" idx="6" hasCustomPrompt="1"/>
          </p:nvPr>
        </p:nvSpPr>
        <p:spPr>
          <a:xfrm>
            <a:off x="1316850" y="1989375"/>
            <a:ext cx="943200" cy="5142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4800"/>
              <a:buNone/>
              <a:defRPr sz="2000">
                <a:solidFill>
                  <a:schemeClr val="accent1"/>
                </a:solidFill>
              </a:defRPr>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811" name="Google Shape;811;p86"/>
          <p:cNvSpPr txBox="1">
            <a:spLocks noGrp="1"/>
          </p:cNvSpPr>
          <p:nvPr>
            <p:ph type="title" idx="7" hasCustomPrompt="1"/>
          </p:nvPr>
        </p:nvSpPr>
        <p:spPr>
          <a:xfrm>
            <a:off x="4100400" y="1989375"/>
            <a:ext cx="943200" cy="5142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4800"/>
              <a:buNone/>
              <a:defRPr sz="2000">
                <a:solidFill>
                  <a:schemeClr val="accent1"/>
                </a:solidFill>
              </a:defRPr>
            </a:lvl1pPr>
            <a:lvl2pPr lvl="1" algn="ctr" rtl="0">
              <a:spcBef>
                <a:spcPts val="0"/>
              </a:spcBef>
              <a:spcAft>
                <a:spcPts val="0"/>
              </a:spcAft>
              <a:buClr>
                <a:schemeClr val="accent2"/>
              </a:buClr>
              <a:buSzPts val="4800"/>
              <a:buNone/>
              <a:defRPr sz="4800">
                <a:solidFill>
                  <a:schemeClr val="accent2"/>
                </a:solidFill>
              </a:defRPr>
            </a:lvl2pPr>
            <a:lvl3pPr lvl="2" algn="ctr" rtl="0">
              <a:spcBef>
                <a:spcPts val="0"/>
              </a:spcBef>
              <a:spcAft>
                <a:spcPts val="0"/>
              </a:spcAft>
              <a:buClr>
                <a:schemeClr val="accent2"/>
              </a:buClr>
              <a:buSzPts val="4800"/>
              <a:buNone/>
              <a:defRPr sz="4800">
                <a:solidFill>
                  <a:schemeClr val="accent2"/>
                </a:solidFill>
              </a:defRPr>
            </a:lvl3pPr>
            <a:lvl4pPr lvl="3" algn="ctr" rtl="0">
              <a:spcBef>
                <a:spcPts val="0"/>
              </a:spcBef>
              <a:spcAft>
                <a:spcPts val="0"/>
              </a:spcAft>
              <a:buClr>
                <a:schemeClr val="accent2"/>
              </a:buClr>
              <a:buSzPts val="4800"/>
              <a:buNone/>
              <a:defRPr sz="4800">
                <a:solidFill>
                  <a:schemeClr val="accent2"/>
                </a:solidFill>
              </a:defRPr>
            </a:lvl4pPr>
            <a:lvl5pPr lvl="4" algn="ctr" rtl="0">
              <a:spcBef>
                <a:spcPts val="0"/>
              </a:spcBef>
              <a:spcAft>
                <a:spcPts val="0"/>
              </a:spcAft>
              <a:buClr>
                <a:schemeClr val="accent2"/>
              </a:buClr>
              <a:buSzPts val="4800"/>
              <a:buNone/>
              <a:defRPr sz="4800">
                <a:solidFill>
                  <a:schemeClr val="accent2"/>
                </a:solidFill>
              </a:defRPr>
            </a:lvl5pPr>
            <a:lvl6pPr lvl="5" algn="ctr" rtl="0">
              <a:spcBef>
                <a:spcPts val="0"/>
              </a:spcBef>
              <a:spcAft>
                <a:spcPts val="0"/>
              </a:spcAft>
              <a:buClr>
                <a:schemeClr val="accent2"/>
              </a:buClr>
              <a:buSzPts val="4800"/>
              <a:buNone/>
              <a:defRPr sz="4800">
                <a:solidFill>
                  <a:schemeClr val="accent2"/>
                </a:solidFill>
              </a:defRPr>
            </a:lvl6pPr>
            <a:lvl7pPr lvl="6" algn="ctr" rtl="0">
              <a:spcBef>
                <a:spcPts val="0"/>
              </a:spcBef>
              <a:spcAft>
                <a:spcPts val="0"/>
              </a:spcAft>
              <a:buClr>
                <a:schemeClr val="accent2"/>
              </a:buClr>
              <a:buSzPts val="4800"/>
              <a:buNone/>
              <a:defRPr sz="4800">
                <a:solidFill>
                  <a:schemeClr val="accent2"/>
                </a:solidFill>
              </a:defRPr>
            </a:lvl7pPr>
            <a:lvl8pPr lvl="7" algn="ctr" rtl="0">
              <a:spcBef>
                <a:spcPts val="0"/>
              </a:spcBef>
              <a:spcAft>
                <a:spcPts val="0"/>
              </a:spcAft>
              <a:buClr>
                <a:schemeClr val="accent2"/>
              </a:buClr>
              <a:buSzPts val="4800"/>
              <a:buNone/>
              <a:defRPr sz="4800">
                <a:solidFill>
                  <a:schemeClr val="accent2"/>
                </a:solidFill>
              </a:defRPr>
            </a:lvl8pPr>
            <a:lvl9pPr lvl="8" algn="ctr" rtl="0">
              <a:spcBef>
                <a:spcPts val="0"/>
              </a:spcBef>
              <a:spcAft>
                <a:spcPts val="0"/>
              </a:spcAft>
              <a:buClr>
                <a:schemeClr val="accent2"/>
              </a:buClr>
              <a:buSzPts val="4800"/>
              <a:buNone/>
              <a:defRPr sz="4800">
                <a:solidFill>
                  <a:schemeClr val="accent2"/>
                </a:solidFill>
              </a:defRPr>
            </a:lvl9pPr>
          </a:lstStyle>
          <a:p>
            <a:r>
              <a:t>xx%</a:t>
            </a:r>
          </a:p>
        </p:txBody>
      </p:sp>
      <p:sp>
        <p:nvSpPr>
          <p:cNvPr id="812" name="Google Shape;812;p86"/>
          <p:cNvSpPr txBox="1">
            <a:spLocks noGrp="1"/>
          </p:cNvSpPr>
          <p:nvPr>
            <p:ph type="title" idx="8" hasCustomPrompt="1"/>
          </p:nvPr>
        </p:nvSpPr>
        <p:spPr>
          <a:xfrm>
            <a:off x="6883943" y="1989375"/>
            <a:ext cx="943200" cy="5142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4800"/>
              <a:buNone/>
              <a:defRPr sz="2000">
                <a:solidFill>
                  <a:schemeClr val="accent1"/>
                </a:solidFill>
              </a:defRPr>
            </a:lvl1pPr>
            <a:lvl2pPr lvl="1" algn="ctr" rtl="0">
              <a:spcBef>
                <a:spcPts val="0"/>
              </a:spcBef>
              <a:spcAft>
                <a:spcPts val="0"/>
              </a:spcAft>
              <a:buClr>
                <a:schemeClr val="accent2"/>
              </a:buClr>
              <a:buSzPts val="4800"/>
              <a:buNone/>
              <a:defRPr sz="4800">
                <a:solidFill>
                  <a:schemeClr val="accent2"/>
                </a:solidFill>
              </a:defRPr>
            </a:lvl2pPr>
            <a:lvl3pPr lvl="2" algn="ctr" rtl="0">
              <a:spcBef>
                <a:spcPts val="0"/>
              </a:spcBef>
              <a:spcAft>
                <a:spcPts val="0"/>
              </a:spcAft>
              <a:buClr>
                <a:schemeClr val="accent2"/>
              </a:buClr>
              <a:buSzPts val="4800"/>
              <a:buNone/>
              <a:defRPr sz="4800">
                <a:solidFill>
                  <a:schemeClr val="accent2"/>
                </a:solidFill>
              </a:defRPr>
            </a:lvl3pPr>
            <a:lvl4pPr lvl="3" algn="ctr" rtl="0">
              <a:spcBef>
                <a:spcPts val="0"/>
              </a:spcBef>
              <a:spcAft>
                <a:spcPts val="0"/>
              </a:spcAft>
              <a:buClr>
                <a:schemeClr val="accent2"/>
              </a:buClr>
              <a:buSzPts val="4800"/>
              <a:buNone/>
              <a:defRPr sz="4800">
                <a:solidFill>
                  <a:schemeClr val="accent2"/>
                </a:solidFill>
              </a:defRPr>
            </a:lvl4pPr>
            <a:lvl5pPr lvl="4" algn="ctr" rtl="0">
              <a:spcBef>
                <a:spcPts val="0"/>
              </a:spcBef>
              <a:spcAft>
                <a:spcPts val="0"/>
              </a:spcAft>
              <a:buClr>
                <a:schemeClr val="accent2"/>
              </a:buClr>
              <a:buSzPts val="4800"/>
              <a:buNone/>
              <a:defRPr sz="4800">
                <a:solidFill>
                  <a:schemeClr val="accent2"/>
                </a:solidFill>
              </a:defRPr>
            </a:lvl5pPr>
            <a:lvl6pPr lvl="5" algn="ctr" rtl="0">
              <a:spcBef>
                <a:spcPts val="0"/>
              </a:spcBef>
              <a:spcAft>
                <a:spcPts val="0"/>
              </a:spcAft>
              <a:buClr>
                <a:schemeClr val="accent2"/>
              </a:buClr>
              <a:buSzPts val="4800"/>
              <a:buNone/>
              <a:defRPr sz="4800">
                <a:solidFill>
                  <a:schemeClr val="accent2"/>
                </a:solidFill>
              </a:defRPr>
            </a:lvl6pPr>
            <a:lvl7pPr lvl="6" algn="ctr" rtl="0">
              <a:spcBef>
                <a:spcPts val="0"/>
              </a:spcBef>
              <a:spcAft>
                <a:spcPts val="0"/>
              </a:spcAft>
              <a:buClr>
                <a:schemeClr val="accent2"/>
              </a:buClr>
              <a:buSzPts val="4800"/>
              <a:buNone/>
              <a:defRPr sz="4800">
                <a:solidFill>
                  <a:schemeClr val="accent2"/>
                </a:solidFill>
              </a:defRPr>
            </a:lvl7pPr>
            <a:lvl8pPr lvl="7" algn="ctr" rtl="0">
              <a:spcBef>
                <a:spcPts val="0"/>
              </a:spcBef>
              <a:spcAft>
                <a:spcPts val="0"/>
              </a:spcAft>
              <a:buClr>
                <a:schemeClr val="accent2"/>
              </a:buClr>
              <a:buSzPts val="4800"/>
              <a:buNone/>
              <a:defRPr sz="4800">
                <a:solidFill>
                  <a:schemeClr val="accent2"/>
                </a:solidFill>
              </a:defRPr>
            </a:lvl8pPr>
            <a:lvl9pPr lvl="8" algn="ctr" rtl="0">
              <a:spcBef>
                <a:spcPts val="0"/>
              </a:spcBef>
              <a:spcAft>
                <a:spcPts val="0"/>
              </a:spcAft>
              <a:buClr>
                <a:schemeClr val="accent2"/>
              </a:buClr>
              <a:buSzPts val="4800"/>
              <a:buNone/>
              <a:defRPr sz="4800">
                <a:solidFill>
                  <a:schemeClr val="accent2"/>
                </a:solidFill>
              </a:defRPr>
            </a:lvl9pPr>
          </a:lstStyle>
          <a:p>
            <a:r>
              <a:t>xx%</a:t>
            </a:r>
          </a:p>
        </p:txBody>
      </p:sp>
      <p:sp>
        <p:nvSpPr>
          <p:cNvPr id="813" name="Google Shape;813;p86"/>
          <p:cNvSpPr txBox="1">
            <a:spLocks noGrp="1"/>
          </p:cNvSpPr>
          <p:nvPr>
            <p:ph type="title" idx="9"/>
          </p:nvPr>
        </p:nvSpPr>
        <p:spPr>
          <a:xfrm>
            <a:off x="718150" y="540000"/>
            <a:ext cx="77058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pic>
        <p:nvPicPr>
          <p:cNvPr id="814" name="Google Shape;814;p86"/>
          <p:cNvPicPr preferRelativeResize="0"/>
          <p:nvPr/>
        </p:nvPicPr>
        <p:blipFill rotWithShape="1">
          <a:blip r:embed="rId3">
            <a:alphaModFix amt="75000"/>
          </a:blip>
          <a:srcRect l="23312" t="17389"/>
          <a:stretch/>
        </p:blipFill>
        <p:spPr>
          <a:xfrm rot="5400000">
            <a:off x="5724725" y="522874"/>
            <a:ext cx="4342200" cy="2896400"/>
          </a:xfrm>
          <a:prstGeom prst="rect">
            <a:avLst/>
          </a:prstGeom>
          <a:noFill/>
          <a:ln>
            <a:noFill/>
          </a:ln>
        </p:spPr>
      </p:pic>
      <p:pic>
        <p:nvPicPr>
          <p:cNvPr id="815" name="Google Shape;815;p86"/>
          <p:cNvPicPr preferRelativeResize="0"/>
          <p:nvPr/>
        </p:nvPicPr>
        <p:blipFill rotWithShape="1">
          <a:blip r:embed="rId3">
            <a:alphaModFix amt="75000"/>
          </a:blip>
          <a:srcRect l="21488" t="20407"/>
          <a:stretch/>
        </p:blipFill>
        <p:spPr>
          <a:xfrm rot="-5399996">
            <a:off x="-852549" y="1514479"/>
            <a:ext cx="4529198" cy="2843144"/>
          </a:xfrm>
          <a:prstGeom prst="rect">
            <a:avLst/>
          </a:prstGeom>
          <a:noFill/>
          <a:ln>
            <a:noFill/>
          </a:ln>
        </p:spPr>
      </p:pic>
    </p:spTree>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matchingName="Title only 1">
  <p:cSld name="CUSTOM_7">
    <p:spTree>
      <p:nvGrpSpPr>
        <p:cNvPr id="1" name="Shape 816"/>
        <p:cNvGrpSpPr/>
        <p:nvPr/>
      </p:nvGrpSpPr>
      <p:grpSpPr>
        <a:xfrm>
          <a:off x="0" y="0"/>
          <a:ext cx="0" cy="0"/>
          <a:chOff x="0" y="0"/>
          <a:chExt cx="0" cy="0"/>
        </a:xfrm>
      </p:grpSpPr>
      <p:pic>
        <p:nvPicPr>
          <p:cNvPr id="817" name="Google Shape;817;p87"/>
          <p:cNvPicPr preferRelativeResize="0"/>
          <p:nvPr/>
        </p:nvPicPr>
        <p:blipFill rotWithShape="1">
          <a:blip r:embed="rId2">
            <a:alphaModFix/>
          </a:blip>
          <a:srcRect t="1620" b="17753"/>
          <a:stretch/>
        </p:blipFill>
        <p:spPr>
          <a:xfrm>
            <a:off x="-181700" y="-257175"/>
            <a:ext cx="9649551" cy="5667373"/>
          </a:xfrm>
          <a:prstGeom prst="rect">
            <a:avLst/>
          </a:prstGeom>
          <a:noFill/>
          <a:ln>
            <a:noFill/>
          </a:ln>
        </p:spPr>
      </p:pic>
      <p:sp>
        <p:nvSpPr>
          <p:cNvPr id="818" name="Google Shape;818;p87"/>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87"/>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87"/>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87"/>
          <p:cNvSpPr txBox="1">
            <a:spLocks noGrp="1"/>
          </p:cNvSpPr>
          <p:nvPr>
            <p:ph type="title"/>
          </p:nvPr>
        </p:nvSpPr>
        <p:spPr>
          <a:xfrm>
            <a:off x="721575" y="540775"/>
            <a:ext cx="7704000" cy="5727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pic>
        <p:nvPicPr>
          <p:cNvPr id="822" name="Google Shape;822;p87"/>
          <p:cNvPicPr preferRelativeResize="0"/>
          <p:nvPr/>
        </p:nvPicPr>
        <p:blipFill rotWithShape="1">
          <a:blip r:embed="rId3">
            <a:alphaModFix amt="75000"/>
          </a:blip>
          <a:srcRect l="26204"/>
          <a:stretch/>
        </p:blipFill>
        <p:spPr>
          <a:xfrm rot="-5400000">
            <a:off x="-785911" y="1937192"/>
            <a:ext cx="3611223" cy="3030000"/>
          </a:xfrm>
          <a:prstGeom prst="rect">
            <a:avLst/>
          </a:prstGeom>
          <a:noFill/>
          <a:ln>
            <a:noFill/>
          </a:ln>
        </p:spPr>
      </p:pic>
      <p:pic>
        <p:nvPicPr>
          <p:cNvPr id="823" name="Google Shape;823;p87"/>
          <p:cNvPicPr preferRelativeResize="0"/>
          <p:nvPr/>
        </p:nvPicPr>
        <p:blipFill rotWithShape="1">
          <a:blip r:embed="rId3">
            <a:alphaModFix amt="75000"/>
          </a:blip>
          <a:srcRect l="26335" t="537"/>
          <a:stretch/>
        </p:blipFill>
        <p:spPr>
          <a:xfrm rot="5400005">
            <a:off x="6372987" y="109689"/>
            <a:ext cx="3429100" cy="2866821"/>
          </a:xfrm>
          <a:prstGeom prst="rect">
            <a:avLst/>
          </a:prstGeom>
          <a:noFill/>
          <a:ln>
            <a:noFill/>
          </a:ln>
        </p:spPr>
      </p:pic>
    </p:spTree>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matchingName="Thanks">
  <p:cSld name="CUSTOM_8">
    <p:spTree>
      <p:nvGrpSpPr>
        <p:cNvPr id="1" name="Shape 824"/>
        <p:cNvGrpSpPr/>
        <p:nvPr/>
      </p:nvGrpSpPr>
      <p:grpSpPr>
        <a:xfrm>
          <a:off x="0" y="0"/>
          <a:ext cx="0" cy="0"/>
          <a:chOff x="0" y="0"/>
          <a:chExt cx="0" cy="0"/>
        </a:xfrm>
      </p:grpSpPr>
      <p:pic>
        <p:nvPicPr>
          <p:cNvPr id="825" name="Google Shape;825;p88"/>
          <p:cNvPicPr preferRelativeResize="0"/>
          <p:nvPr/>
        </p:nvPicPr>
        <p:blipFill rotWithShape="1">
          <a:blip r:embed="rId2">
            <a:alphaModFix/>
          </a:blip>
          <a:srcRect t="1620" b="17753"/>
          <a:stretch/>
        </p:blipFill>
        <p:spPr>
          <a:xfrm>
            <a:off x="-181700" y="-257175"/>
            <a:ext cx="9649551" cy="5667373"/>
          </a:xfrm>
          <a:prstGeom prst="rect">
            <a:avLst/>
          </a:prstGeom>
          <a:noFill/>
          <a:ln>
            <a:noFill/>
          </a:ln>
        </p:spPr>
      </p:pic>
      <p:sp>
        <p:nvSpPr>
          <p:cNvPr id="826" name="Google Shape;826;p88"/>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88"/>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88"/>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88"/>
          <p:cNvSpPr txBox="1">
            <a:spLocks noGrp="1"/>
          </p:cNvSpPr>
          <p:nvPr>
            <p:ph type="ctrTitle"/>
          </p:nvPr>
        </p:nvSpPr>
        <p:spPr>
          <a:xfrm>
            <a:off x="2243613" y="573100"/>
            <a:ext cx="4661700" cy="1155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5200"/>
              <a:buNone/>
              <a:defRPr sz="70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830" name="Google Shape;830;p88"/>
          <p:cNvSpPr txBox="1">
            <a:spLocks noGrp="1"/>
          </p:cNvSpPr>
          <p:nvPr>
            <p:ph type="subTitle" idx="1"/>
          </p:nvPr>
        </p:nvSpPr>
        <p:spPr>
          <a:xfrm>
            <a:off x="2243625" y="1723300"/>
            <a:ext cx="4661700" cy="11556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1400"/>
              <a:buNone/>
              <a:defRPr sz="1600">
                <a:solidFill>
                  <a:schemeClr val="lt1"/>
                </a:solidFill>
              </a:defRPr>
            </a:lvl1pPr>
            <a:lvl2pPr lvl="1" algn="ctr" rtl="0">
              <a:lnSpc>
                <a:spcPct val="100000"/>
              </a:lnSpc>
              <a:spcBef>
                <a:spcPts val="0"/>
              </a:spcBef>
              <a:spcAft>
                <a:spcPts val="0"/>
              </a:spcAft>
              <a:buClr>
                <a:schemeClr val="lt1"/>
              </a:buClr>
              <a:buSzPts val="1800"/>
              <a:buNone/>
              <a:defRPr sz="1800">
                <a:solidFill>
                  <a:schemeClr val="lt1"/>
                </a:solidFill>
              </a:defRPr>
            </a:lvl2pPr>
            <a:lvl3pPr lvl="2" algn="ctr" rtl="0">
              <a:lnSpc>
                <a:spcPct val="100000"/>
              </a:lnSpc>
              <a:spcBef>
                <a:spcPts val="0"/>
              </a:spcBef>
              <a:spcAft>
                <a:spcPts val="0"/>
              </a:spcAft>
              <a:buClr>
                <a:schemeClr val="lt1"/>
              </a:buClr>
              <a:buSzPts val="1800"/>
              <a:buNone/>
              <a:defRPr sz="1800">
                <a:solidFill>
                  <a:schemeClr val="lt1"/>
                </a:solidFill>
              </a:defRPr>
            </a:lvl3pPr>
            <a:lvl4pPr lvl="3" algn="ctr" rtl="0">
              <a:lnSpc>
                <a:spcPct val="100000"/>
              </a:lnSpc>
              <a:spcBef>
                <a:spcPts val="0"/>
              </a:spcBef>
              <a:spcAft>
                <a:spcPts val="0"/>
              </a:spcAft>
              <a:buClr>
                <a:schemeClr val="lt1"/>
              </a:buClr>
              <a:buSzPts val="1800"/>
              <a:buNone/>
              <a:defRPr sz="1800">
                <a:solidFill>
                  <a:schemeClr val="lt1"/>
                </a:solidFill>
              </a:defRPr>
            </a:lvl4pPr>
            <a:lvl5pPr lvl="4" algn="ctr" rtl="0">
              <a:lnSpc>
                <a:spcPct val="100000"/>
              </a:lnSpc>
              <a:spcBef>
                <a:spcPts val="0"/>
              </a:spcBef>
              <a:spcAft>
                <a:spcPts val="0"/>
              </a:spcAft>
              <a:buClr>
                <a:schemeClr val="lt1"/>
              </a:buClr>
              <a:buSzPts val="1800"/>
              <a:buNone/>
              <a:defRPr sz="1800">
                <a:solidFill>
                  <a:schemeClr val="lt1"/>
                </a:solidFill>
              </a:defRPr>
            </a:lvl5pPr>
            <a:lvl6pPr lvl="5" algn="ctr" rtl="0">
              <a:lnSpc>
                <a:spcPct val="100000"/>
              </a:lnSpc>
              <a:spcBef>
                <a:spcPts val="0"/>
              </a:spcBef>
              <a:spcAft>
                <a:spcPts val="0"/>
              </a:spcAft>
              <a:buClr>
                <a:schemeClr val="lt1"/>
              </a:buClr>
              <a:buSzPts val="1800"/>
              <a:buNone/>
              <a:defRPr sz="1800">
                <a:solidFill>
                  <a:schemeClr val="lt1"/>
                </a:solidFill>
              </a:defRPr>
            </a:lvl6pPr>
            <a:lvl7pPr lvl="6" algn="ctr" rtl="0">
              <a:lnSpc>
                <a:spcPct val="100000"/>
              </a:lnSpc>
              <a:spcBef>
                <a:spcPts val="0"/>
              </a:spcBef>
              <a:spcAft>
                <a:spcPts val="0"/>
              </a:spcAft>
              <a:buClr>
                <a:schemeClr val="lt1"/>
              </a:buClr>
              <a:buSzPts val="1800"/>
              <a:buNone/>
              <a:defRPr sz="1800">
                <a:solidFill>
                  <a:schemeClr val="lt1"/>
                </a:solidFill>
              </a:defRPr>
            </a:lvl7pPr>
            <a:lvl8pPr lvl="7" algn="ctr" rtl="0">
              <a:lnSpc>
                <a:spcPct val="100000"/>
              </a:lnSpc>
              <a:spcBef>
                <a:spcPts val="0"/>
              </a:spcBef>
              <a:spcAft>
                <a:spcPts val="0"/>
              </a:spcAft>
              <a:buClr>
                <a:schemeClr val="lt1"/>
              </a:buClr>
              <a:buSzPts val="1800"/>
              <a:buNone/>
              <a:defRPr sz="1800">
                <a:solidFill>
                  <a:schemeClr val="lt1"/>
                </a:solidFill>
              </a:defRPr>
            </a:lvl8pPr>
            <a:lvl9pPr lvl="8" algn="ctr" rtl="0">
              <a:lnSpc>
                <a:spcPct val="100000"/>
              </a:lnSpc>
              <a:spcBef>
                <a:spcPts val="0"/>
              </a:spcBef>
              <a:spcAft>
                <a:spcPts val="0"/>
              </a:spcAft>
              <a:buClr>
                <a:schemeClr val="lt1"/>
              </a:buClr>
              <a:buSzPts val="1800"/>
              <a:buNone/>
              <a:defRPr sz="1800">
                <a:solidFill>
                  <a:schemeClr val="lt1"/>
                </a:solidFill>
              </a:defRPr>
            </a:lvl9pPr>
          </a:lstStyle>
          <a:p>
            <a:endParaRPr/>
          </a:p>
        </p:txBody>
      </p:sp>
      <p:sp>
        <p:nvSpPr>
          <p:cNvPr id="831" name="Google Shape;831;p88"/>
          <p:cNvSpPr txBox="1"/>
          <p:nvPr/>
        </p:nvSpPr>
        <p:spPr>
          <a:xfrm>
            <a:off x="2072100" y="4182850"/>
            <a:ext cx="4999800" cy="420600"/>
          </a:xfrm>
          <a:prstGeom prst="rect">
            <a:avLst/>
          </a:prstGeom>
          <a:noFill/>
          <a:ln>
            <a:noFill/>
          </a:ln>
        </p:spPr>
        <p:txBody>
          <a:bodyPr spcFirstLastPara="1" wrap="square" lIns="91425" tIns="0" rIns="0" bIns="0" anchor="b" anchorCtr="0">
            <a:noAutofit/>
          </a:bodyPr>
          <a:lstStyle/>
          <a:p>
            <a:pPr marL="0" lvl="0" indent="0" algn="ctr" rtl="0">
              <a:lnSpc>
                <a:spcPct val="100000"/>
              </a:lnSpc>
              <a:spcBef>
                <a:spcPts val="300"/>
              </a:spcBef>
              <a:spcAft>
                <a:spcPts val="0"/>
              </a:spcAft>
              <a:buNone/>
            </a:pPr>
            <a:r>
              <a:rPr lang="en" sz="1200">
                <a:solidFill>
                  <a:schemeClr val="lt1"/>
                </a:solidFill>
                <a:latin typeface="Karla"/>
                <a:ea typeface="Karla"/>
                <a:cs typeface="Karla"/>
                <a:sym typeface="Karla"/>
              </a:rPr>
              <a:t>CREDITS: This presentation template was created by </a:t>
            </a:r>
            <a:r>
              <a:rPr lang="en" sz="1200" b="1">
                <a:solidFill>
                  <a:schemeClr val="lt1"/>
                </a:solidFill>
                <a:uFill>
                  <a:noFill/>
                </a:uFill>
                <a:latin typeface="Karla"/>
                <a:ea typeface="Karla"/>
                <a:cs typeface="Karla"/>
                <a:sym typeface="Karla"/>
                <a:hlinkClick r:id="rId3">
                  <a:extLst>
                    <a:ext uri="{A12FA001-AC4F-418D-AE19-62706E023703}">
                      <ahyp:hlinkClr xmlns:ahyp="http://schemas.microsoft.com/office/drawing/2018/hyperlinkcolor" val="tx"/>
                    </a:ext>
                  </a:extLst>
                </a:hlinkClick>
              </a:rPr>
              <a:t>Slidesgo</a:t>
            </a:r>
            <a:r>
              <a:rPr lang="en" sz="1200">
                <a:solidFill>
                  <a:schemeClr val="lt1"/>
                </a:solidFill>
                <a:latin typeface="Karla"/>
                <a:ea typeface="Karla"/>
                <a:cs typeface="Karla"/>
                <a:sym typeface="Karla"/>
              </a:rPr>
              <a:t>, and includes icons by </a:t>
            </a:r>
            <a:r>
              <a:rPr lang="en" sz="1200" b="1">
                <a:solidFill>
                  <a:schemeClr val="lt1"/>
                </a:solidFill>
                <a:uFill>
                  <a:noFill/>
                </a:uFill>
                <a:latin typeface="Karla"/>
                <a:ea typeface="Karla"/>
                <a:cs typeface="Karla"/>
                <a:sym typeface="Karla"/>
                <a:hlinkClick r:id="rId4">
                  <a:extLst>
                    <a:ext uri="{A12FA001-AC4F-418D-AE19-62706E023703}">
                      <ahyp:hlinkClr xmlns:ahyp="http://schemas.microsoft.com/office/drawing/2018/hyperlinkcolor" val="tx"/>
                    </a:ext>
                  </a:extLst>
                </a:hlinkClick>
              </a:rPr>
              <a:t>Flaticon</a:t>
            </a:r>
            <a:r>
              <a:rPr lang="en" sz="1200">
                <a:solidFill>
                  <a:schemeClr val="lt1"/>
                </a:solidFill>
                <a:latin typeface="Karla"/>
                <a:ea typeface="Karla"/>
                <a:cs typeface="Karla"/>
                <a:sym typeface="Karla"/>
              </a:rPr>
              <a:t> and infographics &amp; images by </a:t>
            </a:r>
            <a:r>
              <a:rPr lang="en" sz="1200" b="1">
                <a:solidFill>
                  <a:schemeClr val="lt1"/>
                </a:solidFill>
                <a:uFill>
                  <a:noFill/>
                </a:uFill>
                <a:latin typeface="Karla"/>
                <a:ea typeface="Karla"/>
                <a:cs typeface="Karla"/>
                <a:sym typeface="Karla"/>
                <a:hlinkClick r:id="rId5">
                  <a:extLst>
                    <a:ext uri="{A12FA001-AC4F-418D-AE19-62706E023703}">
                      <ahyp:hlinkClr xmlns:ahyp="http://schemas.microsoft.com/office/drawing/2018/hyperlinkcolor" val="tx"/>
                    </a:ext>
                  </a:extLst>
                </a:hlinkClick>
              </a:rPr>
              <a:t>Freepik</a:t>
            </a:r>
            <a:endParaRPr sz="1200" b="1">
              <a:solidFill>
                <a:schemeClr val="lt1"/>
              </a:solidFill>
              <a:latin typeface="Karla"/>
              <a:ea typeface="Karla"/>
              <a:cs typeface="Karla"/>
              <a:sym typeface="Karla"/>
            </a:endParaRPr>
          </a:p>
        </p:txBody>
      </p:sp>
      <p:pic>
        <p:nvPicPr>
          <p:cNvPr id="832" name="Google Shape;832;p88"/>
          <p:cNvPicPr preferRelativeResize="0"/>
          <p:nvPr/>
        </p:nvPicPr>
        <p:blipFill rotWithShape="1">
          <a:blip r:embed="rId6">
            <a:alphaModFix amt="75000"/>
          </a:blip>
          <a:srcRect l="18320"/>
          <a:stretch/>
        </p:blipFill>
        <p:spPr>
          <a:xfrm rot="5400000">
            <a:off x="5077976" y="347474"/>
            <a:ext cx="5076823" cy="3848475"/>
          </a:xfrm>
          <a:prstGeom prst="rect">
            <a:avLst/>
          </a:prstGeom>
          <a:noFill/>
          <a:ln>
            <a:noFill/>
          </a:ln>
        </p:spPr>
      </p:pic>
      <p:pic>
        <p:nvPicPr>
          <p:cNvPr id="833" name="Google Shape;833;p88"/>
          <p:cNvPicPr preferRelativeResize="0"/>
          <p:nvPr/>
        </p:nvPicPr>
        <p:blipFill rotWithShape="1">
          <a:blip r:embed="rId6">
            <a:alphaModFix amt="75000"/>
          </a:blip>
          <a:srcRect l="14258" t="537"/>
          <a:stretch/>
        </p:blipFill>
        <p:spPr>
          <a:xfrm rot="-5399997">
            <a:off x="-1076912" y="756716"/>
            <a:ext cx="5372099" cy="3858670"/>
          </a:xfrm>
          <a:prstGeom prst="rect">
            <a:avLst/>
          </a:prstGeom>
          <a:noFill/>
          <a:ln>
            <a:noFill/>
          </a:ln>
        </p:spPr>
      </p:pic>
    </p:spTree>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matchingName="Background">
  <p:cSld name="CUSTOM_18">
    <p:spTree>
      <p:nvGrpSpPr>
        <p:cNvPr id="1" name="Shape 834"/>
        <p:cNvGrpSpPr/>
        <p:nvPr/>
      </p:nvGrpSpPr>
      <p:grpSpPr>
        <a:xfrm>
          <a:off x="0" y="0"/>
          <a:ext cx="0" cy="0"/>
          <a:chOff x="0" y="0"/>
          <a:chExt cx="0" cy="0"/>
        </a:xfrm>
      </p:grpSpPr>
      <p:pic>
        <p:nvPicPr>
          <p:cNvPr id="835" name="Google Shape;835;p89"/>
          <p:cNvPicPr preferRelativeResize="0"/>
          <p:nvPr/>
        </p:nvPicPr>
        <p:blipFill rotWithShape="1">
          <a:blip r:embed="rId2">
            <a:alphaModFix/>
          </a:blip>
          <a:srcRect t="1620" b="17753"/>
          <a:stretch/>
        </p:blipFill>
        <p:spPr>
          <a:xfrm>
            <a:off x="-181700" y="-257175"/>
            <a:ext cx="9649551" cy="5667373"/>
          </a:xfrm>
          <a:prstGeom prst="rect">
            <a:avLst/>
          </a:prstGeom>
          <a:noFill/>
          <a:ln>
            <a:noFill/>
          </a:ln>
        </p:spPr>
      </p:pic>
      <p:sp>
        <p:nvSpPr>
          <p:cNvPr id="836" name="Google Shape;836;p89"/>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89"/>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89"/>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839" name="Google Shape;839;p89"/>
          <p:cNvPicPr preferRelativeResize="0"/>
          <p:nvPr/>
        </p:nvPicPr>
        <p:blipFill rotWithShape="1">
          <a:blip r:embed="rId3">
            <a:alphaModFix amt="75000"/>
          </a:blip>
          <a:srcRect l="23664" t="13299"/>
          <a:stretch/>
        </p:blipFill>
        <p:spPr>
          <a:xfrm>
            <a:off x="9525" y="-156200"/>
            <a:ext cx="4171950" cy="2933699"/>
          </a:xfrm>
          <a:prstGeom prst="rect">
            <a:avLst/>
          </a:prstGeom>
          <a:noFill/>
          <a:ln>
            <a:noFill/>
          </a:ln>
        </p:spPr>
      </p:pic>
      <p:pic>
        <p:nvPicPr>
          <p:cNvPr id="840" name="Google Shape;840;p89"/>
          <p:cNvPicPr preferRelativeResize="0"/>
          <p:nvPr/>
        </p:nvPicPr>
        <p:blipFill rotWithShape="1">
          <a:blip r:embed="rId3">
            <a:alphaModFix amt="75000"/>
          </a:blip>
          <a:srcRect l="21334" t="3883"/>
          <a:stretch/>
        </p:blipFill>
        <p:spPr>
          <a:xfrm rot="-10799995">
            <a:off x="5739700" y="2603702"/>
            <a:ext cx="3747200" cy="2835070"/>
          </a:xfrm>
          <a:prstGeom prst="rect">
            <a:avLst/>
          </a:prstGeom>
          <a:noFill/>
          <a:ln>
            <a:noFill/>
          </a:ln>
        </p:spPr>
      </p:pic>
    </p:spTree>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matchingName="Background 1">
  <p:cSld name="CUSTOM_18_1">
    <p:spTree>
      <p:nvGrpSpPr>
        <p:cNvPr id="1" name="Shape 841"/>
        <p:cNvGrpSpPr/>
        <p:nvPr/>
      </p:nvGrpSpPr>
      <p:grpSpPr>
        <a:xfrm>
          <a:off x="0" y="0"/>
          <a:ext cx="0" cy="0"/>
          <a:chOff x="0" y="0"/>
          <a:chExt cx="0" cy="0"/>
        </a:xfrm>
      </p:grpSpPr>
      <p:pic>
        <p:nvPicPr>
          <p:cNvPr id="842" name="Google Shape;842;p90"/>
          <p:cNvPicPr preferRelativeResize="0"/>
          <p:nvPr/>
        </p:nvPicPr>
        <p:blipFill rotWithShape="1">
          <a:blip r:embed="rId2">
            <a:alphaModFix/>
          </a:blip>
          <a:srcRect t="1620" b="17753"/>
          <a:stretch/>
        </p:blipFill>
        <p:spPr>
          <a:xfrm>
            <a:off x="-181700" y="-257175"/>
            <a:ext cx="9649551" cy="5667373"/>
          </a:xfrm>
          <a:prstGeom prst="rect">
            <a:avLst/>
          </a:prstGeom>
          <a:noFill/>
          <a:ln>
            <a:noFill/>
          </a:ln>
        </p:spPr>
      </p:pic>
      <p:sp>
        <p:nvSpPr>
          <p:cNvPr id="843" name="Google Shape;843;p90"/>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90"/>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90"/>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846" name="Google Shape;846;p90"/>
          <p:cNvPicPr preferRelativeResize="0"/>
          <p:nvPr/>
        </p:nvPicPr>
        <p:blipFill rotWithShape="1">
          <a:blip r:embed="rId3">
            <a:alphaModFix amt="75000"/>
          </a:blip>
          <a:srcRect l="20356"/>
          <a:stretch/>
        </p:blipFill>
        <p:spPr>
          <a:xfrm rot="5400000">
            <a:off x="4631025" y="510125"/>
            <a:ext cx="5524500" cy="4294700"/>
          </a:xfrm>
          <a:prstGeom prst="rect">
            <a:avLst/>
          </a:prstGeom>
          <a:noFill/>
          <a:ln>
            <a:noFill/>
          </a:ln>
        </p:spPr>
      </p:pic>
      <p:pic>
        <p:nvPicPr>
          <p:cNvPr id="847" name="Google Shape;847;p90"/>
          <p:cNvPicPr preferRelativeResize="0"/>
          <p:nvPr/>
        </p:nvPicPr>
        <p:blipFill rotWithShape="1">
          <a:blip r:embed="rId3">
            <a:alphaModFix amt="75000"/>
          </a:blip>
          <a:srcRect l="16645" t="537"/>
          <a:stretch/>
        </p:blipFill>
        <p:spPr>
          <a:xfrm rot="-5399997">
            <a:off x="-1058539" y="294014"/>
            <a:ext cx="5654502" cy="4177819"/>
          </a:xfrm>
          <a:prstGeom prst="rect">
            <a:avLst/>
          </a:prstGeom>
          <a:noFill/>
          <a:ln>
            <a:noFill/>
          </a:ln>
        </p:spPr>
      </p:pic>
    </p:spTree>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51"/>
        <p:cNvGrpSpPr/>
        <p:nvPr/>
      </p:nvGrpSpPr>
      <p:grpSpPr>
        <a:xfrm>
          <a:off x="0" y="0"/>
          <a:ext cx="0" cy="0"/>
          <a:chOff x="0" y="0"/>
          <a:chExt cx="0" cy="0"/>
        </a:xfrm>
      </p:grpSpPr>
      <p:pic>
        <p:nvPicPr>
          <p:cNvPr id="852" name="Google Shape;852;p92"/>
          <p:cNvPicPr preferRelativeResize="0"/>
          <p:nvPr/>
        </p:nvPicPr>
        <p:blipFill rotWithShape="1">
          <a:blip r:embed="rId2">
            <a:alphaModFix/>
          </a:blip>
          <a:srcRect t="1620" b="17753"/>
          <a:stretch/>
        </p:blipFill>
        <p:spPr>
          <a:xfrm>
            <a:off x="-181700" y="-257175"/>
            <a:ext cx="9649551" cy="5667373"/>
          </a:xfrm>
          <a:prstGeom prst="rect">
            <a:avLst/>
          </a:prstGeom>
          <a:noFill/>
          <a:ln>
            <a:noFill/>
          </a:ln>
        </p:spPr>
      </p:pic>
      <p:sp>
        <p:nvSpPr>
          <p:cNvPr id="853" name="Google Shape;853;p92"/>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92"/>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92"/>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92"/>
          <p:cNvSpPr txBox="1">
            <a:spLocks noGrp="1"/>
          </p:cNvSpPr>
          <p:nvPr>
            <p:ph type="ctrTitle"/>
          </p:nvPr>
        </p:nvSpPr>
        <p:spPr>
          <a:xfrm>
            <a:off x="1625850" y="1317528"/>
            <a:ext cx="5892300" cy="2358300"/>
          </a:xfrm>
          <a:prstGeom prst="rect">
            <a:avLst/>
          </a:prstGeom>
          <a:noFill/>
        </p:spPr>
        <p:txBody>
          <a:bodyPr spcFirstLastPara="1" wrap="square" lIns="91425" tIns="91425" rIns="91425" bIns="91425" anchor="ctr" anchorCtr="0">
            <a:noAutofit/>
          </a:bodyPr>
          <a:lstStyle>
            <a:lvl1pPr lvl="0" algn="ctr" rtl="0">
              <a:lnSpc>
                <a:spcPct val="90000"/>
              </a:lnSpc>
              <a:spcBef>
                <a:spcPts val="0"/>
              </a:spcBef>
              <a:spcAft>
                <a:spcPts val="0"/>
              </a:spcAft>
              <a:buSzPts val="5200"/>
              <a:buNone/>
              <a:defRPr sz="4500">
                <a:latin typeface="Audiowide"/>
                <a:ea typeface="Audiowide"/>
                <a:cs typeface="Audiowide"/>
                <a:sym typeface="Audiowide"/>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857" name="Google Shape;857;p92"/>
          <p:cNvSpPr txBox="1">
            <a:spLocks noGrp="1"/>
          </p:cNvSpPr>
          <p:nvPr>
            <p:ph type="subTitle" idx="1"/>
          </p:nvPr>
        </p:nvSpPr>
        <p:spPr>
          <a:xfrm>
            <a:off x="1625850" y="3778500"/>
            <a:ext cx="5892300" cy="473700"/>
          </a:xfrm>
          <a:prstGeom prst="rect">
            <a:avLst/>
          </a:prstGeom>
          <a:noFill/>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solidFill>
                  <a:schemeClr val="lt1"/>
                </a:solidFill>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pic>
        <p:nvPicPr>
          <p:cNvPr id="858" name="Google Shape;858;p92"/>
          <p:cNvPicPr preferRelativeResize="0"/>
          <p:nvPr/>
        </p:nvPicPr>
        <p:blipFill>
          <a:blip r:embed="rId3">
            <a:alphaModFix amt="75000"/>
          </a:blip>
          <a:stretch>
            <a:fillRect/>
          </a:stretch>
        </p:blipFill>
        <p:spPr>
          <a:xfrm>
            <a:off x="-1011050" y="-447675"/>
            <a:ext cx="5892301" cy="3648150"/>
          </a:xfrm>
          <a:prstGeom prst="rect">
            <a:avLst/>
          </a:prstGeom>
          <a:noFill/>
          <a:ln>
            <a:noFill/>
          </a:ln>
        </p:spPr>
      </p:pic>
      <p:pic>
        <p:nvPicPr>
          <p:cNvPr id="859" name="Google Shape;859;p92"/>
          <p:cNvPicPr preferRelativeResize="0"/>
          <p:nvPr/>
        </p:nvPicPr>
        <p:blipFill>
          <a:blip r:embed="rId3">
            <a:alphaModFix amt="75000"/>
          </a:blip>
          <a:stretch>
            <a:fillRect/>
          </a:stretch>
        </p:blipFill>
        <p:spPr>
          <a:xfrm rot="10800000">
            <a:off x="4261050" y="1962150"/>
            <a:ext cx="5892301" cy="3648150"/>
          </a:xfrm>
          <a:prstGeom prst="rect">
            <a:avLst/>
          </a:prstGeom>
          <a:noFill/>
          <a:ln>
            <a:noFill/>
          </a:ln>
        </p:spPr>
      </p:pic>
    </p:spTree>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860"/>
        <p:cNvGrpSpPr/>
        <p:nvPr/>
      </p:nvGrpSpPr>
      <p:grpSpPr>
        <a:xfrm>
          <a:off x="0" y="0"/>
          <a:ext cx="0" cy="0"/>
          <a:chOff x="0" y="0"/>
          <a:chExt cx="0" cy="0"/>
        </a:xfrm>
      </p:grpSpPr>
      <p:pic>
        <p:nvPicPr>
          <p:cNvPr id="861" name="Google Shape;861;p93"/>
          <p:cNvPicPr preferRelativeResize="0"/>
          <p:nvPr/>
        </p:nvPicPr>
        <p:blipFill rotWithShape="1">
          <a:blip r:embed="rId2">
            <a:alphaModFix/>
          </a:blip>
          <a:srcRect t="1620" b="17753"/>
          <a:stretch/>
        </p:blipFill>
        <p:spPr>
          <a:xfrm>
            <a:off x="-181700" y="-257175"/>
            <a:ext cx="9649551" cy="5667373"/>
          </a:xfrm>
          <a:prstGeom prst="rect">
            <a:avLst/>
          </a:prstGeom>
          <a:noFill/>
          <a:ln>
            <a:noFill/>
          </a:ln>
        </p:spPr>
      </p:pic>
      <p:sp>
        <p:nvSpPr>
          <p:cNvPr id="862" name="Google Shape;862;p93"/>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93"/>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93"/>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93"/>
          <p:cNvSpPr txBox="1">
            <a:spLocks noGrp="1"/>
          </p:cNvSpPr>
          <p:nvPr>
            <p:ph type="title"/>
          </p:nvPr>
        </p:nvSpPr>
        <p:spPr>
          <a:xfrm>
            <a:off x="4491888" y="1682463"/>
            <a:ext cx="3312300" cy="1113000"/>
          </a:xfrm>
          <a:prstGeom prst="rect">
            <a:avLst/>
          </a:prstGeom>
        </p:spPr>
        <p:txBody>
          <a:bodyPr spcFirstLastPara="1" wrap="square" lIns="91425" tIns="91425" rIns="91425" bIns="91425" anchor="b" anchorCtr="0">
            <a:noAutofit/>
          </a:bodyPr>
          <a:lstStyle>
            <a:lvl1pPr lvl="0" rtl="0">
              <a:spcBef>
                <a:spcPts val="0"/>
              </a:spcBef>
              <a:spcAft>
                <a:spcPts val="0"/>
              </a:spcAft>
              <a:buSzPts val="3600"/>
              <a:buNone/>
              <a:defRPr sz="3700">
                <a:solidFill>
                  <a:schemeClr val="accent1"/>
                </a:solidFill>
              </a:defRPr>
            </a:lvl1pPr>
            <a:lvl2pPr lvl="1" algn="ctr" rtl="0">
              <a:spcBef>
                <a:spcPts val="0"/>
              </a:spcBef>
              <a:spcAft>
                <a:spcPts val="0"/>
              </a:spcAft>
              <a:buClr>
                <a:schemeClr val="lt1"/>
              </a:buClr>
              <a:buSzPts val="3600"/>
              <a:buNone/>
              <a:defRPr sz="3600">
                <a:solidFill>
                  <a:schemeClr val="lt1"/>
                </a:solidFill>
              </a:defRPr>
            </a:lvl2pPr>
            <a:lvl3pPr lvl="2" algn="ctr" rtl="0">
              <a:spcBef>
                <a:spcPts val="0"/>
              </a:spcBef>
              <a:spcAft>
                <a:spcPts val="0"/>
              </a:spcAft>
              <a:buClr>
                <a:schemeClr val="lt1"/>
              </a:buClr>
              <a:buSzPts val="3600"/>
              <a:buNone/>
              <a:defRPr sz="3600">
                <a:solidFill>
                  <a:schemeClr val="lt1"/>
                </a:solidFill>
              </a:defRPr>
            </a:lvl3pPr>
            <a:lvl4pPr lvl="3" algn="ctr" rtl="0">
              <a:spcBef>
                <a:spcPts val="0"/>
              </a:spcBef>
              <a:spcAft>
                <a:spcPts val="0"/>
              </a:spcAft>
              <a:buClr>
                <a:schemeClr val="lt1"/>
              </a:buClr>
              <a:buSzPts val="3600"/>
              <a:buNone/>
              <a:defRPr sz="3600">
                <a:solidFill>
                  <a:schemeClr val="lt1"/>
                </a:solidFill>
              </a:defRPr>
            </a:lvl4pPr>
            <a:lvl5pPr lvl="4" algn="ctr" rtl="0">
              <a:spcBef>
                <a:spcPts val="0"/>
              </a:spcBef>
              <a:spcAft>
                <a:spcPts val="0"/>
              </a:spcAft>
              <a:buClr>
                <a:schemeClr val="lt1"/>
              </a:buClr>
              <a:buSzPts val="3600"/>
              <a:buNone/>
              <a:defRPr sz="3600">
                <a:solidFill>
                  <a:schemeClr val="lt1"/>
                </a:solidFill>
              </a:defRPr>
            </a:lvl5pPr>
            <a:lvl6pPr lvl="5" algn="ctr" rtl="0">
              <a:spcBef>
                <a:spcPts val="0"/>
              </a:spcBef>
              <a:spcAft>
                <a:spcPts val="0"/>
              </a:spcAft>
              <a:buClr>
                <a:schemeClr val="lt1"/>
              </a:buClr>
              <a:buSzPts val="3600"/>
              <a:buNone/>
              <a:defRPr sz="3600">
                <a:solidFill>
                  <a:schemeClr val="lt1"/>
                </a:solidFill>
              </a:defRPr>
            </a:lvl6pPr>
            <a:lvl7pPr lvl="6" algn="ctr" rtl="0">
              <a:spcBef>
                <a:spcPts val="0"/>
              </a:spcBef>
              <a:spcAft>
                <a:spcPts val="0"/>
              </a:spcAft>
              <a:buClr>
                <a:schemeClr val="lt1"/>
              </a:buClr>
              <a:buSzPts val="3600"/>
              <a:buNone/>
              <a:defRPr sz="3600">
                <a:solidFill>
                  <a:schemeClr val="lt1"/>
                </a:solidFill>
              </a:defRPr>
            </a:lvl7pPr>
            <a:lvl8pPr lvl="7" algn="ctr" rtl="0">
              <a:spcBef>
                <a:spcPts val="0"/>
              </a:spcBef>
              <a:spcAft>
                <a:spcPts val="0"/>
              </a:spcAft>
              <a:buClr>
                <a:schemeClr val="lt1"/>
              </a:buClr>
              <a:buSzPts val="3600"/>
              <a:buNone/>
              <a:defRPr sz="3600">
                <a:solidFill>
                  <a:schemeClr val="lt1"/>
                </a:solidFill>
              </a:defRPr>
            </a:lvl8pPr>
            <a:lvl9pPr lvl="8" algn="ctr" rtl="0">
              <a:spcBef>
                <a:spcPts val="0"/>
              </a:spcBef>
              <a:spcAft>
                <a:spcPts val="0"/>
              </a:spcAft>
              <a:buClr>
                <a:schemeClr val="lt1"/>
              </a:buClr>
              <a:buSzPts val="3600"/>
              <a:buNone/>
              <a:defRPr sz="3600">
                <a:solidFill>
                  <a:schemeClr val="lt1"/>
                </a:solidFill>
              </a:defRPr>
            </a:lvl9pPr>
          </a:lstStyle>
          <a:p>
            <a:endParaRPr/>
          </a:p>
        </p:txBody>
      </p:sp>
      <p:sp>
        <p:nvSpPr>
          <p:cNvPr id="866" name="Google Shape;866;p93"/>
          <p:cNvSpPr txBox="1">
            <a:spLocks noGrp="1"/>
          </p:cNvSpPr>
          <p:nvPr>
            <p:ph type="subTitle" idx="1"/>
          </p:nvPr>
        </p:nvSpPr>
        <p:spPr>
          <a:xfrm>
            <a:off x="4491888" y="2851113"/>
            <a:ext cx="3312300" cy="609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400"/>
              <a:buNone/>
              <a:defRPr sz="1600">
                <a:solidFill>
                  <a:schemeClr val="lt1"/>
                </a:solidFill>
              </a:defRPr>
            </a:lvl1pPr>
            <a:lvl2pPr lvl="1" algn="ctr" rtl="0">
              <a:lnSpc>
                <a:spcPct val="100000"/>
              </a:lnSpc>
              <a:spcBef>
                <a:spcPts val="0"/>
              </a:spcBef>
              <a:spcAft>
                <a:spcPts val="0"/>
              </a:spcAft>
              <a:buClr>
                <a:schemeClr val="lt1"/>
              </a:buClr>
              <a:buSzPts val="1400"/>
              <a:buNone/>
              <a:defRPr>
                <a:solidFill>
                  <a:schemeClr val="lt1"/>
                </a:solidFill>
              </a:defRPr>
            </a:lvl2pPr>
            <a:lvl3pPr lvl="2" algn="ctr" rtl="0">
              <a:lnSpc>
                <a:spcPct val="100000"/>
              </a:lnSpc>
              <a:spcBef>
                <a:spcPts val="0"/>
              </a:spcBef>
              <a:spcAft>
                <a:spcPts val="0"/>
              </a:spcAft>
              <a:buClr>
                <a:schemeClr val="lt1"/>
              </a:buClr>
              <a:buSzPts val="1400"/>
              <a:buNone/>
              <a:defRPr>
                <a:solidFill>
                  <a:schemeClr val="lt1"/>
                </a:solidFill>
              </a:defRPr>
            </a:lvl3pPr>
            <a:lvl4pPr lvl="3" algn="ctr" rtl="0">
              <a:lnSpc>
                <a:spcPct val="100000"/>
              </a:lnSpc>
              <a:spcBef>
                <a:spcPts val="0"/>
              </a:spcBef>
              <a:spcAft>
                <a:spcPts val="0"/>
              </a:spcAft>
              <a:buClr>
                <a:schemeClr val="lt1"/>
              </a:buClr>
              <a:buSzPts val="1400"/>
              <a:buNone/>
              <a:defRPr>
                <a:solidFill>
                  <a:schemeClr val="lt1"/>
                </a:solidFill>
              </a:defRPr>
            </a:lvl4pPr>
            <a:lvl5pPr lvl="4" algn="ctr" rtl="0">
              <a:lnSpc>
                <a:spcPct val="100000"/>
              </a:lnSpc>
              <a:spcBef>
                <a:spcPts val="0"/>
              </a:spcBef>
              <a:spcAft>
                <a:spcPts val="0"/>
              </a:spcAft>
              <a:buClr>
                <a:schemeClr val="lt1"/>
              </a:buClr>
              <a:buSzPts val="1400"/>
              <a:buNone/>
              <a:defRPr>
                <a:solidFill>
                  <a:schemeClr val="lt1"/>
                </a:solidFill>
              </a:defRPr>
            </a:lvl5pPr>
            <a:lvl6pPr lvl="5" algn="ctr" rtl="0">
              <a:lnSpc>
                <a:spcPct val="100000"/>
              </a:lnSpc>
              <a:spcBef>
                <a:spcPts val="0"/>
              </a:spcBef>
              <a:spcAft>
                <a:spcPts val="0"/>
              </a:spcAft>
              <a:buClr>
                <a:schemeClr val="lt1"/>
              </a:buClr>
              <a:buSzPts val="1400"/>
              <a:buNone/>
              <a:defRPr>
                <a:solidFill>
                  <a:schemeClr val="lt1"/>
                </a:solidFill>
              </a:defRPr>
            </a:lvl6pPr>
            <a:lvl7pPr lvl="6" algn="ctr" rtl="0">
              <a:lnSpc>
                <a:spcPct val="100000"/>
              </a:lnSpc>
              <a:spcBef>
                <a:spcPts val="0"/>
              </a:spcBef>
              <a:spcAft>
                <a:spcPts val="0"/>
              </a:spcAft>
              <a:buClr>
                <a:schemeClr val="lt1"/>
              </a:buClr>
              <a:buSzPts val="1400"/>
              <a:buNone/>
              <a:defRPr>
                <a:solidFill>
                  <a:schemeClr val="lt1"/>
                </a:solidFill>
              </a:defRPr>
            </a:lvl7pPr>
            <a:lvl8pPr lvl="7" algn="ctr" rtl="0">
              <a:lnSpc>
                <a:spcPct val="100000"/>
              </a:lnSpc>
              <a:spcBef>
                <a:spcPts val="0"/>
              </a:spcBef>
              <a:spcAft>
                <a:spcPts val="0"/>
              </a:spcAft>
              <a:buClr>
                <a:schemeClr val="lt1"/>
              </a:buClr>
              <a:buSzPts val="1400"/>
              <a:buNone/>
              <a:defRPr>
                <a:solidFill>
                  <a:schemeClr val="lt1"/>
                </a:solidFill>
              </a:defRPr>
            </a:lvl8pPr>
            <a:lvl9pPr lvl="8" algn="ctr" rtl="0">
              <a:lnSpc>
                <a:spcPct val="100000"/>
              </a:lnSpc>
              <a:spcBef>
                <a:spcPts val="0"/>
              </a:spcBef>
              <a:spcAft>
                <a:spcPts val="0"/>
              </a:spcAft>
              <a:buClr>
                <a:schemeClr val="lt1"/>
              </a:buClr>
              <a:buSzPts val="1400"/>
              <a:buNone/>
              <a:defRPr>
                <a:solidFill>
                  <a:schemeClr val="lt1"/>
                </a:solidFill>
              </a:defRPr>
            </a:lvl9pPr>
          </a:lstStyle>
          <a:p>
            <a:endParaRPr/>
          </a:p>
        </p:txBody>
      </p:sp>
      <p:sp>
        <p:nvSpPr>
          <p:cNvPr id="867" name="Google Shape;867;p93"/>
          <p:cNvSpPr txBox="1">
            <a:spLocks noGrp="1"/>
          </p:cNvSpPr>
          <p:nvPr>
            <p:ph type="title" idx="2" hasCustomPrompt="1"/>
          </p:nvPr>
        </p:nvSpPr>
        <p:spPr>
          <a:xfrm>
            <a:off x="1931113" y="1872250"/>
            <a:ext cx="1728900" cy="11886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6000"/>
              <a:buNone/>
              <a:defRPr sz="82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pic>
        <p:nvPicPr>
          <p:cNvPr id="868" name="Google Shape;868;p93"/>
          <p:cNvPicPr preferRelativeResize="0"/>
          <p:nvPr/>
        </p:nvPicPr>
        <p:blipFill>
          <a:blip r:embed="rId3">
            <a:alphaModFix amt="75000"/>
          </a:blip>
          <a:stretch>
            <a:fillRect/>
          </a:stretch>
        </p:blipFill>
        <p:spPr>
          <a:xfrm>
            <a:off x="-1015800" y="-419100"/>
            <a:ext cx="6190054" cy="3832501"/>
          </a:xfrm>
          <a:prstGeom prst="rect">
            <a:avLst/>
          </a:prstGeom>
          <a:noFill/>
          <a:ln>
            <a:noFill/>
          </a:ln>
        </p:spPr>
      </p:pic>
      <p:pic>
        <p:nvPicPr>
          <p:cNvPr id="869" name="Google Shape;869;p93"/>
          <p:cNvPicPr preferRelativeResize="0"/>
          <p:nvPr/>
        </p:nvPicPr>
        <p:blipFill>
          <a:blip r:embed="rId3">
            <a:alphaModFix amt="75000"/>
          </a:blip>
          <a:stretch>
            <a:fillRect/>
          </a:stretch>
        </p:blipFill>
        <p:spPr>
          <a:xfrm rot="10800000">
            <a:off x="4352926" y="1967775"/>
            <a:ext cx="5790899" cy="3585375"/>
          </a:xfrm>
          <a:prstGeom prst="rect">
            <a:avLst/>
          </a:prstGeom>
          <a:noFill/>
          <a:ln>
            <a:noFill/>
          </a:ln>
        </p:spPr>
      </p:pic>
    </p:spTree>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70"/>
        <p:cNvGrpSpPr/>
        <p:nvPr/>
      </p:nvGrpSpPr>
      <p:grpSpPr>
        <a:xfrm>
          <a:off x="0" y="0"/>
          <a:ext cx="0" cy="0"/>
          <a:chOff x="0" y="0"/>
          <a:chExt cx="0" cy="0"/>
        </a:xfrm>
      </p:grpSpPr>
      <p:pic>
        <p:nvPicPr>
          <p:cNvPr id="871" name="Google Shape;871;p94"/>
          <p:cNvPicPr preferRelativeResize="0"/>
          <p:nvPr/>
        </p:nvPicPr>
        <p:blipFill rotWithShape="1">
          <a:blip r:embed="rId2">
            <a:alphaModFix/>
          </a:blip>
          <a:srcRect t="1620" b="17753"/>
          <a:stretch/>
        </p:blipFill>
        <p:spPr>
          <a:xfrm>
            <a:off x="-181700" y="-257175"/>
            <a:ext cx="9649551" cy="5667373"/>
          </a:xfrm>
          <a:prstGeom prst="rect">
            <a:avLst/>
          </a:prstGeom>
          <a:noFill/>
          <a:ln>
            <a:noFill/>
          </a:ln>
        </p:spPr>
      </p:pic>
      <p:sp>
        <p:nvSpPr>
          <p:cNvPr id="872" name="Google Shape;872;p94"/>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94"/>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94"/>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94"/>
          <p:cNvSpPr txBox="1">
            <a:spLocks noGrp="1"/>
          </p:cNvSpPr>
          <p:nvPr>
            <p:ph type="body" idx="1"/>
          </p:nvPr>
        </p:nvSpPr>
        <p:spPr>
          <a:xfrm>
            <a:off x="720000" y="1168463"/>
            <a:ext cx="7704000" cy="5727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AutoNum type="arabicPeriod"/>
              <a:defRPr sz="1200"/>
            </a:lvl1pPr>
            <a:lvl2pPr marL="914400" lvl="1" indent="-317500" rtl="0">
              <a:spcBef>
                <a:spcPts val="0"/>
              </a:spcBef>
              <a:spcAft>
                <a:spcPts val="0"/>
              </a:spcAft>
              <a:buSzPts val="1400"/>
              <a:buAutoNum type="alphaLcPeriod"/>
              <a:defRPr/>
            </a:lvl2pPr>
            <a:lvl3pPr marL="1371600" lvl="2" indent="-317500" rtl="0">
              <a:spcBef>
                <a:spcPts val="0"/>
              </a:spcBef>
              <a:spcAft>
                <a:spcPts val="0"/>
              </a:spcAft>
              <a:buSzPts val="1400"/>
              <a:buAutoNum type="romanLcPeriod"/>
              <a:defRPr/>
            </a:lvl3pPr>
            <a:lvl4pPr marL="1828800" lvl="3" indent="-317500" rtl="0">
              <a:spcBef>
                <a:spcPts val="0"/>
              </a:spcBef>
              <a:spcAft>
                <a:spcPts val="0"/>
              </a:spcAft>
              <a:buSzPts val="1400"/>
              <a:buAutoNum type="arabicPeriod"/>
              <a:defRPr/>
            </a:lvl4pPr>
            <a:lvl5pPr marL="2286000" lvl="4" indent="-317500" rtl="0">
              <a:spcBef>
                <a:spcPts val="0"/>
              </a:spcBef>
              <a:spcAft>
                <a:spcPts val="0"/>
              </a:spcAft>
              <a:buSzPts val="1400"/>
              <a:buAutoNum type="alphaLcPeriod"/>
              <a:defRPr/>
            </a:lvl5pPr>
            <a:lvl6pPr marL="2743200" lvl="5" indent="-317500" rtl="0">
              <a:spcBef>
                <a:spcPts val="0"/>
              </a:spcBef>
              <a:spcAft>
                <a:spcPts val="0"/>
              </a:spcAft>
              <a:buSzPts val="1400"/>
              <a:buAutoNum type="romanLcPeriod"/>
              <a:defRPr/>
            </a:lvl6pPr>
            <a:lvl7pPr marL="3200400" lvl="6" indent="-317500" rtl="0">
              <a:spcBef>
                <a:spcPts val="0"/>
              </a:spcBef>
              <a:spcAft>
                <a:spcPts val="0"/>
              </a:spcAft>
              <a:buSzPts val="1400"/>
              <a:buAutoNum type="arabicPeriod"/>
              <a:defRPr/>
            </a:lvl7pPr>
            <a:lvl8pPr marL="3657600" lvl="7" indent="-317500" rtl="0">
              <a:spcBef>
                <a:spcPts val="0"/>
              </a:spcBef>
              <a:spcAft>
                <a:spcPts val="0"/>
              </a:spcAft>
              <a:buSzPts val="1400"/>
              <a:buAutoNum type="alphaLcPeriod"/>
              <a:defRPr/>
            </a:lvl8pPr>
            <a:lvl9pPr marL="4114800" lvl="8" indent="-317500" rtl="0">
              <a:spcBef>
                <a:spcPts val="0"/>
              </a:spcBef>
              <a:spcAft>
                <a:spcPts val="0"/>
              </a:spcAft>
              <a:buSzPts val="1400"/>
              <a:buAutoNum type="romanLcPeriod"/>
              <a:defRPr/>
            </a:lvl9pPr>
          </a:lstStyle>
          <a:p>
            <a:endParaRPr/>
          </a:p>
        </p:txBody>
      </p:sp>
      <p:pic>
        <p:nvPicPr>
          <p:cNvPr id="876" name="Google Shape;876;p94"/>
          <p:cNvPicPr preferRelativeResize="0"/>
          <p:nvPr/>
        </p:nvPicPr>
        <p:blipFill>
          <a:blip r:embed="rId3">
            <a:alphaModFix amt="75000"/>
          </a:blip>
          <a:stretch>
            <a:fillRect/>
          </a:stretch>
        </p:blipFill>
        <p:spPr>
          <a:xfrm>
            <a:off x="-825300" y="-371475"/>
            <a:ext cx="4857272" cy="3007325"/>
          </a:xfrm>
          <a:prstGeom prst="rect">
            <a:avLst/>
          </a:prstGeom>
          <a:noFill/>
          <a:ln>
            <a:noFill/>
          </a:ln>
        </p:spPr>
      </p:pic>
      <p:pic>
        <p:nvPicPr>
          <p:cNvPr id="877" name="Google Shape;877;p94"/>
          <p:cNvPicPr preferRelativeResize="0"/>
          <p:nvPr/>
        </p:nvPicPr>
        <p:blipFill>
          <a:blip r:embed="rId3">
            <a:alphaModFix amt="75000"/>
          </a:blip>
          <a:stretch>
            <a:fillRect/>
          </a:stretch>
        </p:blipFill>
        <p:spPr>
          <a:xfrm rot="10800000">
            <a:off x="5048253" y="2398274"/>
            <a:ext cx="5095572" cy="3154876"/>
          </a:xfrm>
          <a:prstGeom prst="rect">
            <a:avLst/>
          </a:prstGeom>
          <a:noFill/>
          <a:ln>
            <a:noFill/>
          </a:ln>
        </p:spPr>
      </p:pic>
      <p:sp>
        <p:nvSpPr>
          <p:cNvPr id="878" name="Google Shape;878;p94"/>
          <p:cNvSpPr txBox="1">
            <a:spLocks noGrp="1"/>
          </p:cNvSpPr>
          <p:nvPr>
            <p:ph type="title"/>
          </p:nvPr>
        </p:nvSpPr>
        <p:spPr>
          <a:xfrm>
            <a:off x="718150" y="540000"/>
            <a:ext cx="77058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879"/>
        <p:cNvGrpSpPr/>
        <p:nvPr/>
      </p:nvGrpSpPr>
      <p:grpSpPr>
        <a:xfrm>
          <a:off x="0" y="0"/>
          <a:ext cx="0" cy="0"/>
          <a:chOff x="0" y="0"/>
          <a:chExt cx="0" cy="0"/>
        </a:xfrm>
      </p:grpSpPr>
      <p:pic>
        <p:nvPicPr>
          <p:cNvPr id="880" name="Google Shape;880;p95"/>
          <p:cNvPicPr preferRelativeResize="0"/>
          <p:nvPr/>
        </p:nvPicPr>
        <p:blipFill rotWithShape="1">
          <a:blip r:embed="rId2">
            <a:alphaModFix amt="75000"/>
          </a:blip>
          <a:srcRect l="17266" t="16652"/>
          <a:stretch/>
        </p:blipFill>
        <p:spPr>
          <a:xfrm rot="10800000">
            <a:off x="4688049" y="2278552"/>
            <a:ext cx="4684549" cy="2922100"/>
          </a:xfrm>
          <a:prstGeom prst="rect">
            <a:avLst/>
          </a:prstGeom>
          <a:noFill/>
          <a:ln>
            <a:noFill/>
          </a:ln>
        </p:spPr>
      </p:pic>
      <p:pic>
        <p:nvPicPr>
          <p:cNvPr id="881" name="Google Shape;881;p95"/>
          <p:cNvPicPr preferRelativeResize="0"/>
          <p:nvPr/>
        </p:nvPicPr>
        <p:blipFill rotWithShape="1">
          <a:blip r:embed="rId2">
            <a:alphaModFix amt="75000"/>
          </a:blip>
          <a:srcRect l="16618" t="14668"/>
          <a:stretch/>
        </p:blipFill>
        <p:spPr>
          <a:xfrm rot="4">
            <a:off x="-57150" y="-190497"/>
            <a:ext cx="4810127" cy="3047996"/>
          </a:xfrm>
          <a:prstGeom prst="rect">
            <a:avLst/>
          </a:prstGeom>
          <a:noFill/>
          <a:ln>
            <a:noFill/>
          </a:ln>
        </p:spPr>
      </p:pic>
      <p:pic>
        <p:nvPicPr>
          <p:cNvPr id="882" name="Google Shape;882;p95"/>
          <p:cNvPicPr preferRelativeResize="0"/>
          <p:nvPr/>
        </p:nvPicPr>
        <p:blipFill rotWithShape="1">
          <a:blip r:embed="rId3">
            <a:alphaModFix/>
          </a:blip>
          <a:srcRect t="1620" b="17753"/>
          <a:stretch/>
        </p:blipFill>
        <p:spPr>
          <a:xfrm>
            <a:off x="-181700" y="-257175"/>
            <a:ext cx="9649551" cy="5667373"/>
          </a:xfrm>
          <a:prstGeom prst="rect">
            <a:avLst/>
          </a:prstGeom>
          <a:noFill/>
          <a:ln>
            <a:noFill/>
          </a:ln>
        </p:spPr>
      </p:pic>
      <p:sp>
        <p:nvSpPr>
          <p:cNvPr id="883" name="Google Shape;883;p95"/>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95"/>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95"/>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95"/>
          <p:cNvSpPr txBox="1">
            <a:spLocks noGrp="1"/>
          </p:cNvSpPr>
          <p:nvPr>
            <p:ph type="title"/>
          </p:nvPr>
        </p:nvSpPr>
        <p:spPr>
          <a:xfrm>
            <a:off x="720000" y="540000"/>
            <a:ext cx="77043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887" name="Google Shape;887;p95"/>
          <p:cNvSpPr txBox="1">
            <a:spLocks noGrp="1"/>
          </p:cNvSpPr>
          <p:nvPr>
            <p:ph type="subTitle" idx="1"/>
          </p:nvPr>
        </p:nvSpPr>
        <p:spPr>
          <a:xfrm>
            <a:off x="1605775" y="3703499"/>
            <a:ext cx="2846700" cy="78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88" name="Google Shape;888;p95"/>
          <p:cNvSpPr txBox="1">
            <a:spLocks noGrp="1"/>
          </p:cNvSpPr>
          <p:nvPr>
            <p:ph type="subTitle" idx="2"/>
          </p:nvPr>
        </p:nvSpPr>
        <p:spPr>
          <a:xfrm>
            <a:off x="4688050" y="3703499"/>
            <a:ext cx="2846700" cy="78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89" name="Google Shape;889;p95"/>
          <p:cNvSpPr txBox="1">
            <a:spLocks noGrp="1"/>
          </p:cNvSpPr>
          <p:nvPr>
            <p:ph type="subTitle" idx="3"/>
          </p:nvPr>
        </p:nvSpPr>
        <p:spPr>
          <a:xfrm>
            <a:off x="1605779" y="3328943"/>
            <a:ext cx="2846700" cy="4572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000"/>
              <a:buNone/>
              <a:defRPr sz="2000">
                <a:solidFill>
                  <a:schemeClr val="accent1"/>
                </a:solidFill>
                <a:latin typeface="Audiowide"/>
                <a:ea typeface="Audiowide"/>
                <a:cs typeface="Audiowide"/>
                <a:sym typeface="Audiowide"/>
              </a:defRPr>
            </a:lvl1pPr>
            <a:lvl2pPr lvl="1" algn="ctr" rtl="0">
              <a:lnSpc>
                <a:spcPct val="100000"/>
              </a:lnSpc>
              <a:spcBef>
                <a:spcPts val="0"/>
              </a:spcBef>
              <a:spcAft>
                <a:spcPts val="0"/>
              </a:spcAft>
              <a:buSzPts val="2000"/>
              <a:buNone/>
              <a:defRPr sz="2000"/>
            </a:lvl2pPr>
            <a:lvl3pPr lvl="2" algn="ctr" rtl="0">
              <a:lnSpc>
                <a:spcPct val="100000"/>
              </a:lnSpc>
              <a:spcBef>
                <a:spcPts val="0"/>
              </a:spcBef>
              <a:spcAft>
                <a:spcPts val="0"/>
              </a:spcAft>
              <a:buSzPts val="2000"/>
              <a:buNone/>
              <a:defRPr sz="2000"/>
            </a:lvl3pPr>
            <a:lvl4pPr lvl="3" algn="ctr" rtl="0">
              <a:lnSpc>
                <a:spcPct val="100000"/>
              </a:lnSpc>
              <a:spcBef>
                <a:spcPts val="0"/>
              </a:spcBef>
              <a:spcAft>
                <a:spcPts val="0"/>
              </a:spcAft>
              <a:buSzPts val="2000"/>
              <a:buNone/>
              <a:defRPr sz="2000"/>
            </a:lvl4pPr>
            <a:lvl5pPr lvl="4" algn="ctr" rtl="0">
              <a:lnSpc>
                <a:spcPct val="100000"/>
              </a:lnSpc>
              <a:spcBef>
                <a:spcPts val="0"/>
              </a:spcBef>
              <a:spcAft>
                <a:spcPts val="0"/>
              </a:spcAft>
              <a:buSzPts val="2000"/>
              <a:buNone/>
              <a:defRPr sz="2000"/>
            </a:lvl5pPr>
            <a:lvl6pPr lvl="5" algn="ctr" rtl="0">
              <a:lnSpc>
                <a:spcPct val="100000"/>
              </a:lnSpc>
              <a:spcBef>
                <a:spcPts val="0"/>
              </a:spcBef>
              <a:spcAft>
                <a:spcPts val="0"/>
              </a:spcAft>
              <a:buSzPts val="2000"/>
              <a:buNone/>
              <a:defRPr sz="2000"/>
            </a:lvl6pPr>
            <a:lvl7pPr lvl="6" algn="ctr" rtl="0">
              <a:lnSpc>
                <a:spcPct val="100000"/>
              </a:lnSpc>
              <a:spcBef>
                <a:spcPts val="0"/>
              </a:spcBef>
              <a:spcAft>
                <a:spcPts val="0"/>
              </a:spcAft>
              <a:buSzPts val="2000"/>
              <a:buNone/>
              <a:defRPr sz="2000"/>
            </a:lvl7pPr>
            <a:lvl8pPr lvl="7" algn="ctr" rtl="0">
              <a:lnSpc>
                <a:spcPct val="100000"/>
              </a:lnSpc>
              <a:spcBef>
                <a:spcPts val="0"/>
              </a:spcBef>
              <a:spcAft>
                <a:spcPts val="0"/>
              </a:spcAft>
              <a:buSzPts val="2000"/>
              <a:buNone/>
              <a:defRPr sz="2000"/>
            </a:lvl8pPr>
            <a:lvl9pPr lvl="8" algn="ctr" rtl="0">
              <a:lnSpc>
                <a:spcPct val="100000"/>
              </a:lnSpc>
              <a:spcBef>
                <a:spcPts val="0"/>
              </a:spcBef>
              <a:spcAft>
                <a:spcPts val="0"/>
              </a:spcAft>
              <a:buSzPts val="2000"/>
              <a:buNone/>
              <a:defRPr sz="2000"/>
            </a:lvl9pPr>
          </a:lstStyle>
          <a:p>
            <a:endParaRPr/>
          </a:p>
        </p:txBody>
      </p:sp>
      <p:sp>
        <p:nvSpPr>
          <p:cNvPr id="890" name="Google Shape;890;p95"/>
          <p:cNvSpPr txBox="1">
            <a:spLocks noGrp="1"/>
          </p:cNvSpPr>
          <p:nvPr>
            <p:ph type="subTitle" idx="4"/>
          </p:nvPr>
        </p:nvSpPr>
        <p:spPr>
          <a:xfrm>
            <a:off x="4688055" y="3328943"/>
            <a:ext cx="2846700" cy="4572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000"/>
              <a:buNone/>
              <a:defRPr sz="2000">
                <a:solidFill>
                  <a:schemeClr val="accent1"/>
                </a:solidFill>
                <a:latin typeface="Audiowide"/>
                <a:ea typeface="Audiowide"/>
                <a:cs typeface="Audiowide"/>
                <a:sym typeface="Audiowide"/>
              </a:defRPr>
            </a:lvl1pPr>
            <a:lvl2pPr lvl="1" algn="ctr" rtl="0">
              <a:lnSpc>
                <a:spcPct val="100000"/>
              </a:lnSpc>
              <a:spcBef>
                <a:spcPts val="0"/>
              </a:spcBef>
              <a:spcAft>
                <a:spcPts val="0"/>
              </a:spcAft>
              <a:buSzPts val="2000"/>
              <a:buNone/>
              <a:defRPr sz="2000"/>
            </a:lvl2pPr>
            <a:lvl3pPr lvl="2" algn="ctr" rtl="0">
              <a:lnSpc>
                <a:spcPct val="100000"/>
              </a:lnSpc>
              <a:spcBef>
                <a:spcPts val="0"/>
              </a:spcBef>
              <a:spcAft>
                <a:spcPts val="0"/>
              </a:spcAft>
              <a:buSzPts val="2000"/>
              <a:buNone/>
              <a:defRPr sz="2000"/>
            </a:lvl3pPr>
            <a:lvl4pPr lvl="3" algn="ctr" rtl="0">
              <a:lnSpc>
                <a:spcPct val="100000"/>
              </a:lnSpc>
              <a:spcBef>
                <a:spcPts val="0"/>
              </a:spcBef>
              <a:spcAft>
                <a:spcPts val="0"/>
              </a:spcAft>
              <a:buSzPts val="2000"/>
              <a:buNone/>
              <a:defRPr sz="2000"/>
            </a:lvl4pPr>
            <a:lvl5pPr lvl="4" algn="ctr" rtl="0">
              <a:lnSpc>
                <a:spcPct val="100000"/>
              </a:lnSpc>
              <a:spcBef>
                <a:spcPts val="0"/>
              </a:spcBef>
              <a:spcAft>
                <a:spcPts val="0"/>
              </a:spcAft>
              <a:buSzPts val="2000"/>
              <a:buNone/>
              <a:defRPr sz="2000"/>
            </a:lvl5pPr>
            <a:lvl6pPr lvl="5" algn="ctr" rtl="0">
              <a:lnSpc>
                <a:spcPct val="100000"/>
              </a:lnSpc>
              <a:spcBef>
                <a:spcPts val="0"/>
              </a:spcBef>
              <a:spcAft>
                <a:spcPts val="0"/>
              </a:spcAft>
              <a:buSzPts val="2000"/>
              <a:buNone/>
              <a:defRPr sz="2000"/>
            </a:lvl6pPr>
            <a:lvl7pPr lvl="6" algn="ctr" rtl="0">
              <a:lnSpc>
                <a:spcPct val="100000"/>
              </a:lnSpc>
              <a:spcBef>
                <a:spcPts val="0"/>
              </a:spcBef>
              <a:spcAft>
                <a:spcPts val="0"/>
              </a:spcAft>
              <a:buSzPts val="2000"/>
              <a:buNone/>
              <a:defRPr sz="2000"/>
            </a:lvl7pPr>
            <a:lvl8pPr lvl="7" algn="ctr" rtl="0">
              <a:lnSpc>
                <a:spcPct val="100000"/>
              </a:lnSpc>
              <a:spcBef>
                <a:spcPts val="0"/>
              </a:spcBef>
              <a:spcAft>
                <a:spcPts val="0"/>
              </a:spcAft>
              <a:buSzPts val="2000"/>
              <a:buNone/>
              <a:defRPr sz="2000"/>
            </a:lvl8pPr>
            <a:lvl9pPr lvl="8" algn="ctr" rtl="0">
              <a:lnSpc>
                <a:spcPct val="100000"/>
              </a:lnSpc>
              <a:spcBef>
                <a:spcPts val="0"/>
              </a:spcBef>
              <a:spcAft>
                <a:spcPts val="0"/>
              </a:spcAft>
              <a:buSzPts val="2000"/>
              <a:buNone/>
              <a:defRPr sz="2000"/>
            </a:lvl9pPr>
          </a:lstStyle>
          <a:p>
            <a:endParaRPr/>
          </a:p>
        </p:txBody>
      </p:sp>
    </p:spTree>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91"/>
        <p:cNvGrpSpPr/>
        <p:nvPr/>
      </p:nvGrpSpPr>
      <p:grpSpPr>
        <a:xfrm>
          <a:off x="0" y="0"/>
          <a:ext cx="0" cy="0"/>
          <a:chOff x="0" y="0"/>
          <a:chExt cx="0" cy="0"/>
        </a:xfrm>
      </p:grpSpPr>
      <p:pic>
        <p:nvPicPr>
          <p:cNvPr id="892" name="Google Shape;892;p96"/>
          <p:cNvPicPr preferRelativeResize="0"/>
          <p:nvPr/>
        </p:nvPicPr>
        <p:blipFill rotWithShape="1">
          <a:blip r:embed="rId2">
            <a:alphaModFix/>
          </a:blip>
          <a:srcRect t="1620" b="17753"/>
          <a:stretch/>
        </p:blipFill>
        <p:spPr>
          <a:xfrm>
            <a:off x="-181700" y="-257175"/>
            <a:ext cx="9649551" cy="5667373"/>
          </a:xfrm>
          <a:prstGeom prst="rect">
            <a:avLst/>
          </a:prstGeom>
          <a:noFill/>
          <a:ln>
            <a:noFill/>
          </a:ln>
        </p:spPr>
      </p:pic>
      <p:sp>
        <p:nvSpPr>
          <p:cNvPr id="893" name="Google Shape;893;p96"/>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96"/>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96"/>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96"/>
          <p:cNvSpPr txBox="1">
            <a:spLocks noGrp="1"/>
          </p:cNvSpPr>
          <p:nvPr>
            <p:ph type="title"/>
          </p:nvPr>
        </p:nvSpPr>
        <p:spPr>
          <a:xfrm>
            <a:off x="718150" y="540000"/>
            <a:ext cx="77058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pic>
        <p:nvPicPr>
          <p:cNvPr id="897" name="Google Shape;897;p96"/>
          <p:cNvPicPr preferRelativeResize="0"/>
          <p:nvPr/>
        </p:nvPicPr>
        <p:blipFill rotWithShape="1">
          <a:blip r:embed="rId3">
            <a:alphaModFix amt="75000"/>
          </a:blip>
          <a:srcRect l="24087" t="19903"/>
          <a:stretch/>
        </p:blipFill>
        <p:spPr>
          <a:xfrm>
            <a:off x="-104775" y="-85500"/>
            <a:ext cx="3714749" cy="2426851"/>
          </a:xfrm>
          <a:prstGeom prst="rect">
            <a:avLst/>
          </a:prstGeom>
          <a:noFill/>
          <a:ln>
            <a:noFill/>
          </a:ln>
        </p:spPr>
      </p:pic>
      <p:pic>
        <p:nvPicPr>
          <p:cNvPr id="898" name="Google Shape;898;p96"/>
          <p:cNvPicPr preferRelativeResize="0"/>
          <p:nvPr/>
        </p:nvPicPr>
        <p:blipFill rotWithShape="1">
          <a:blip r:embed="rId3">
            <a:alphaModFix amt="75000"/>
          </a:blip>
          <a:srcRect l="22039" t="14089"/>
          <a:stretch/>
        </p:blipFill>
        <p:spPr>
          <a:xfrm rot="-10799995">
            <a:off x="5705475" y="2752926"/>
            <a:ext cx="3629025" cy="2476296"/>
          </a:xfrm>
          <a:prstGeom prst="rect">
            <a:avLst/>
          </a:prstGeom>
          <a:noFill/>
          <a:ln>
            <a:noFill/>
          </a:ln>
        </p:spPr>
      </p:pic>
    </p:spTree>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899"/>
        <p:cNvGrpSpPr/>
        <p:nvPr/>
      </p:nvGrpSpPr>
      <p:grpSpPr>
        <a:xfrm>
          <a:off x="0" y="0"/>
          <a:ext cx="0" cy="0"/>
          <a:chOff x="0" y="0"/>
          <a:chExt cx="0" cy="0"/>
        </a:xfrm>
      </p:grpSpPr>
      <p:pic>
        <p:nvPicPr>
          <p:cNvPr id="900" name="Google Shape;900;p97"/>
          <p:cNvPicPr preferRelativeResize="0"/>
          <p:nvPr/>
        </p:nvPicPr>
        <p:blipFill rotWithShape="1">
          <a:blip r:embed="rId2">
            <a:alphaModFix/>
          </a:blip>
          <a:srcRect t="1620" b="17753"/>
          <a:stretch/>
        </p:blipFill>
        <p:spPr>
          <a:xfrm>
            <a:off x="-181700" y="-257175"/>
            <a:ext cx="9649551" cy="5667373"/>
          </a:xfrm>
          <a:prstGeom prst="rect">
            <a:avLst/>
          </a:prstGeom>
          <a:noFill/>
          <a:ln>
            <a:noFill/>
          </a:ln>
        </p:spPr>
      </p:pic>
      <p:sp>
        <p:nvSpPr>
          <p:cNvPr id="901" name="Google Shape;901;p97"/>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97"/>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97"/>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97"/>
          <p:cNvSpPr txBox="1">
            <a:spLocks noGrp="1"/>
          </p:cNvSpPr>
          <p:nvPr>
            <p:ph type="title"/>
          </p:nvPr>
        </p:nvSpPr>
        <p:spPr>
          <a:xfrm>
            <a:off x="4381506" y="887025"/>
            <a:ext cx="4038600" cy="956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905" name="Google Shape;905;p97"/>
          <p:cNvSpPr txBox="1">
            <a:spLocks noGrp="1"/>
          </p:cNvSpPr>
          <p:nvPr>
            <p:ph type="body" idx="1"/>
          </p:nvPr>
        </p:nvSpPr>
        <p:spPr>
          <a:xfrm>
            <a:off x="4381500" y="1843575"/>
            <a:ext cx="4038600" cy="2436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lt1"/>
              </a:buClr>
              <a:buSzPts val="1400"/>
              <a:buChar char="●"/>
              <a:defRPr/>
            </a:lvl1pPr>
            <a:lvl2pPr marL="914400" lvl="1" indent="-317500" rtl="0">
              <a:spcBef>
                <a:spcPts val="0"/>
              </a:spcBef>
              <a:spcAft>
                <a:spcPts val="0"/>
              </a:spcAft>
              <a:buSzPts val="1400"/>
              <a:buChar char="○"/>
              <a:defRPr/>
            </a:lvl2pPr>
            <a:lvl3pPr marL="1371600" lvl="2" indent="-311150" rtl="0">
              <a:spcBef>
                <a:spcPts val="0"/>
              </a:spcBef>
              <a:spcAft>
                <a:spcPts val="0"/>
              </a:spcAft>
              <a:buSzPts val="1300"/>
              <a:buChar char="■"/>
              <a:defRPr sz="1300"/>
            </a:lvl3pPr>
            <a:lvl4pPr marL="1828800" lvl="3" indent="-311150" rtl="0">
              <a:spcBef>
                <a:spcPts val="0"/>
              </a:spcBef>
              <a:spcAft>
                <a:spcPts val="0"/>
              </a:spcAft>
              <a:buSzPts val="1300"/>
              <a:buChar char="●"/>
              <a:defRPr sz="1300"/>
            </a:lvl4pPr>
            <a:lvl5pPr marL="2286000" lvl="4" indent="-311150" rtl="0">
              <a:spcBef>
                <a:spcPts val="0"/>
              </a:spcBef>
              <a:spcAft>
                <a:spcPts val="0"/>
              </a:spcAft>
              <a:buSzPts val="1300"/>
              <a:buChar char="○"/>
              <a:defRPr sz="1300"/>
            </a:lvl5pPr>
            <a:lvl6pPr marL="2743200" lvl="5" indent="-311150" rtl="0">
              <a:spcBef>
                <a:spcPts val="0"/>
              </a:spcBef>
              <a:spcAft>
                <a:spcPts val="0"/>
              </a:spcAft>
              <a:buSzPts val="1300"/>
              <a:buChar char="■"/>
              <a:defRPr sz="1300"/>
            </a:lvl6pPr>
            <a:lvl7pPr marL="3200400" lvl="6" indent="-311150" rtl="0">
              <a:spcBef>
                <a:spcPts val="0"/>
              </a:spcBef>
              <a:spcAft>
                <a:spcPts val="0"/>
              </a:spcAft>
              <a:buSzPts val="1300"/>
              <a:buChar char="●"/>
              <a:defRPr sz="1300"/>
            </a:lvl7pPr>
            <a:lvl8pPr marL="3657600" lvl="7" indent="-311150" rtl="0">
              <a:spcBef>
                <a:spcPts val="0"/>
              </a:spcBef>
              <a:spcAft>
                <a:spcPts val="0"/>
              </a:spcAft>
              <a:buSzPts val="1300"/>
              <a:buChar char="○"/>
              <a:defRPr sz="1300"/>
            </a:lvl8pPr>
            <a:lvl9pPr marL="4114800" lvl="8" indent="-311150" rtl="0">
              <a:spcBef>
                <a:spcPts val="0"/>
              </a:spcBef>
              <a:spcAft>
                <a:spcPts val="0"/>
              </a:spcAft>
              <a:buSzPts val="1300"/>
              <a:buChar char="■"/>
              <a:defRPr sz="1300"/>
            </a:lvl9pPr>
          </a:lstStyle>
          <a:p>
            <a:endParaRPr/>
          </a:p>
        </p:txBody>
      </p:sp>
      <p:pic>
        <p:nvPicPr>
          <p:cNvPr id="906" name="Google Shape;906;p97"/>
          <p:cNvPicPr preferRelativeResize="0"/>
          <p:nvPr/>
        </p:nvPicPr>
        <p:blipFill rotWithShape="1">
          <a:blip r:embed="rId3">
            <a:alphaModFix amt="75000"/>
          </a:blip>
          <a:srcRect l="24156" t="16303"/>
          <a:stretch/>
        </p:blipFill>
        <p:spPr>
          <a:xfrm rot="5400000">
            <a:off x="5767588" y="527636"/>
            <a:ext cx="4294574" cy="2934501"/>
          </a:xfrm>
          <a:prstGeom prst="rect">
            <a:avLst/>
          </a:prstGeom>
          <a:noFill/>
          <a:ln>
            <a:noFill/>
          </a:ln>
        </p:spPr>
      </p:pic>
    </p:spTree>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907"/>
        <p:cNvGrpSpPr/>
        <p:nvPr/>
      </p:nvGrpSpPr>
      <p:grpSpPr>
        <a:xfrm>
          <a:off x="0" y="0"/>
          <a:ext cx="0" cy="0"/>
          <a:chOff x="0" y="0"/>
          <a:chExt cx="0" cy="0"/>
        </a:xfrm>
      </p:grpSpPr>
      <p:pic>
        <p:nvPicPr>
          <p:cNvPr id="908" name="Google Shape;908;p98"/>
          <p:cNvPicPr preferRelativeResize="0"/>
          <p:nvPr/>
        </p:nvPicPr>
        <p:blipFill rotWithShape="1">
          <a:blip r:embed="rId2">
            <a:alphaModFix/>
          </a:blip>
          <a:srcRect t="1620" b="17753"/>
          <a:stretch/>
        </p:blipFill>
        <p:spPr>
          <a:xfrm>
            <a:off x="-181700" y="-257175"/>
            <a:ext cx="9649551" cy="5667373"/>
          </a:xfrm>
          <a:prstGeom prst="rect">
            <a:avLst/>
          </a:prstGeom>
          <a:noFill/>
          <a:ln>
            <a:noFill/>
          </a:ln>
        </p:spPr>
      </p:pic>
      <p:sp>
        <p:nvSpPr>
          <p:cNvPr id="909" name="Google Shape;909;p98"/>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98"/>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98"/>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98"/>
          <p:cNvSpPr txBox="1">
            <a:spLocks noGrp="1"/>
          </p:cNvSpPr>
          <p:nvPr>
            <p:ph type="title"/>
          </p:nvPr>
        </p:nvSpPr>
        <p:spPr>
          <a:xfrm>
            <a:off x="2005350" y="1506750"/>
            <a:ext cx="5133300" cy="21300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6000"/>
              <a:buNone/>
              <a:defRPr sz="73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endParaRPr/>
          </a:p>
        </p:txBody>
      </p:sp>
      <p:pic>
        <p:nvPicPr>
          <p:cNvPr id="913" name="Google Shape;913;p98"/>
          <p:cNvPicPr preferRelativeResize="0"/>
          <p:nvPr/>
        </p:nvPicPr>
        <p:blipFill>
          <a:blip r:embed="rId3">
            <a:alphaModFix amt="75000"/>
          </a:blip>
          <a:stretch>
            <a:fillRect/>
          </a:stretch>
        </p:blipFill>
        <p:spPr>
          <a:xfrm rot="5400000">
            <a:off x="4270575" y="37800"/>
            <a:ext cx="6816287" cy="4220224"/>
          </a:xfrm>
          <a:prstGeom prst="rect">
            <a:avLst/>
          </a:prstGeom>
          <a:noFill/>
          <a:ln>
            <a:noFill/>
          </a:ln>
        </p:spPr>
      </p:pic>
      <p:pic>
        <p:nvPicPr>
          <p:cNvPr id="914" name="Google Shape;914;p98"/>
          <p:cNvPicPr preferRelativeResize="0"/>
          <p:nvPr/>
        </p:nvPicPr>
        <p:blipFill>
          <a:blip r:embed="rId3">
            <a:alphaModFix amt="75000"/>
          </a:blip>
          <a:stretch>
            <a:fillRect/>
          </a:stretch>
        </p:blipFill>
        <p:spPr>
          <a:xfrm rot="-5399997">
            <a:off x="-1890149" y="942974"/>
            <a:ext cx="6692275" cy="4143450"/>
          </a:xfrm>
          <a:prstGeom prst="rect">
            <a:avLst/>
          </a:prstGeom>
          <a:noFill/>
          <a:ln>
            <a:noFill/>
          </a:ln>
        </p:spPr>
      </p:pic>
    </p:spTree>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5"/>
        <p:cNvGrpSpPr/>
        <p:nvPr/>
      </p:nvGrpSpPr>
      <p:grpSpPr>
        <a:xfrm>
          <a:off x="0" y="0"/>
          <a:ext cx="0" cy="0"/>
          <a:chOff x="0" y="0"/>
          <a:chExt cx="0" cy="0"/>
        </a:xfrm>
      </p:grpSpPr>
      <p:pic>
        <p:nvPicPr>
          <p:cNvPr id="916" name="Google Shape;916;p99"/>
          <p:cNvPicPr preferRelativeResize="0"/>
          <p:nvPr/>
        </p:nvPicPr>
        <p:blipFill rotWithShape="1">
          <a:blip r:embed="rId2">
            <a:alphaModFix/>
          </a:blip>
          <a:srcRect t="1620" b="17753"/>
          <a:stretch/>
        </p:blipFill>
        <p:spPr>
          <a:xfrm>
            <a:off x="-181700" y="-257175"/>
            <a:ext cx="9649551" cy="5667373"/>
          </a:xfrm>
          <a:prstGeom prst="rect">
            <a:avLst/>
          </a:prstGeom>
          <a:noFill/>
          <a:ln>
            <a:noFill/>
          </a:ln>
        </p:spPr>
      </p:pic>
      <p:sp>
        <p:nvSpPr>
          <p:cNvPr id="917" name="Google Shape;917;p99"/>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99"/>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99"/>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99"/>
          <p:cNvSpPr txBox="1">
            <a:spLocks noGrp="1"/>
          </p:cNvSpPr>
          <p:nvPr>
            <p:ph type="title"/>
          </p:nvPr>
        </p:nvSpPr>
        <p:spPr>
          <a:xfrm>
            <a:off x="970400" y="1168075"/>
            <a:ext cx="3133800" cy="1815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921" name="Google Shape;921;p99"/>
          <p:cNvSpPr txBox="1">
            <a:spLocks noGrp="1"/>
          </p:cNvSpPr>
          <p:nvPr>
            <p:ph type="subTitle" idx="1"/>
          </p:nvPr>
        </p:nvSpPr>
        <p:spPr>
          <a:xfrm>
            <a:off x="970400" y="3167250"/>
            <a:ext cx="3133800" cy="847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pic>
        <p:nvPicPr>
          <p:cNvPr id="922" name="Google Shape;922;p99"/>
          <p:cNvPicPr preferRelativeResize="0"/>
          <p:nvPr/>
        </p:nvPicPr>
        <p:blipFill rotWithShape="1">
          <a:blip r:embed="rId3">
            <a:alphaModFix amt="75000"/>
          </a:blip>
          <a:srcRect l="19106" t="4942"/>
          <a:stretch/>
        </p:blipFill>
        <p:spPr>
          <a:xfrm rot="-5400000">
            <a:off x="-727588" y="1263239"/>
            <a:ext cx="4580326" cy="3332599"/>
          </a:xfrm>
          <a:prstGeom prst="rect">
            <a:avLst/>
          </a:prstGeom>
          <a:noFill/>
          <a:ln>
            <a:noFill/>
          </a:ln>
        </p:spPr>
      </p:pic>
    </p:spTree>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23"/>
        <p:cNvGrpSpPr/>
        <p:nvPr/>
      </p:nvGrpSpPr>
      <p:grpSpPr>
        <a:xfrm>
          <a:off x="0" y="0"/>
          <a:ext cx="0" cy="0"/>
          <a:chOff x="0" y="0"/>
          <a:chExt cx="0" cy="0"/>
        </a:xfrm>
      </p:grpSpPr>
      <p:pic>
        <p:nvPicPr>
          <p:cNvPr id="924" name="Google Shape;924;p100"/>
          <p:cNvPicPr preferRelativeResize="0"/>
          <p:nvPr/>
        </p:nvPicPr>
        <p:blipFill rotWithShape="1">
          <a:blip r:embed="rId2">
            <a:alphaModFix/>
          </a:blip>
          <a:srcRect t="1620" b="17753"/>
          <a:stretch/>
        </p:blipFill>
        <p:spPr>
          <a:xfrm>
            <a:off x="-181700" y="-257175"/>
            <a:ext cx="9649551" cy="5667373"/>
          </a:xfrm>
          <a:prstGeom prst="rect">
            <a:avLst/>
          </a:prstGeom>
          <a:noFill/>
          <a:ln>
            <a:noFill/>
          </a:ln>
        </p:spPr>
      </p:pic>
      <p:sp>
        <p:nvSpPr>
          <p:cNvPr id="925" name="Google Shape;925;p100"/>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100"/>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100"/>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100"/>
          <p:cNvSpPr txBox="1">
            <a:spLocks noGrp="1"/>
          </p:cNvSpPr>
          <p:nvPr>
            <p:ph type="title"/>
          </p:nvPr>
        </p:nvSpPr>
        <p:spPr>
          <a:xfrm rot="300">
            <a:off x="720000" y="3295650"/>
            <a:ext cx="3433500" cy="12072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Tree>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929"/>
        <p:cNvGrpSpPr/>
        <p:nvPr/>
      </p:nvGrpSpPr>
      <p:grpSpPr>
        <a:xfrm>
          <a:off x="0" y="0"/>
          <a:ext cx="0" cy="0"/>
          <a:chOff x="0" y="0"/>
          <a:chExt cx="0" cy="0"/>
        </a:xfrm>
      </p:grpSpPr>
      <p:pic>
        <p:nvPicPr>
          <p:cNvPr id="930" name="Google Shape;930;p101"/>
          <p:cNvPicPr preferRelativeResize="0"/>
          <p:nvPr/>
        </p:nvPicPr>
        <p:blipFill rotWithShape="1">
          <a:blip r:embed="rId2">
            <a:alphaModFix/>
          </a:blip>
          <a:srcRect t="1620" b="17753"/>
          <a:stretch/>
        </p:blipFill>
        <p:spPr>
          <a:xfrm>
            <a:off x="-181700" y="-257175"/>
            <a:ext cx="9649551" cy="5667373"/>
          </a:xfrm>
          <a:prstGeom prst="rect">
            <a:avLst/>
          </a:prstGeom>
          <a:noFill/>
          <a:ln>
            <a:noFill/>
          </a:ln>
        </p:spPr>
      </p:pic>
      <p:sp>
        <p:nvSpPr>
          <p:cNvPr id="931" name="Google Shape;931;p101"/>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101"/>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101"/>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101"/>
          <p:cNvSpPr txBox="1">
            <a:spLocks noGrp="1"/>
          </p:cNvSpPr>
          <p:nvPr>
            <p:ph type="title" hasCustomPrompt="1"/>
          </p:nvPr>
        </p:nvSpPr>
        <p:spPr>
          <a:xfrm rot="186">
            <a:off x="977225" y="1686338"/>
            <a:ext cx="5538000" cy="12342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SzPts val="9600"/>
              <a:buNone/>
              <a:defRPr sz="8100"/>
            </a:lvl1pPr>
            <a:lvl2pPr lvl="1" algn="ctr" rtl="0">
              <a:spcBef>
                <a:spcPts val="0"/>
              </a:spcBef>
              <a:spcAft>
                <a:spcPts val="0"/>
              </a:spcAft>
              <a:buClr>
                <a:schemeClr val="lt1"/>
              </a:buClr>
              <a:buSzPts val="9600"/>
              <a:buNone/>
              <a:defRPr sz="9600">
                <a:solidFill>
                  <a:schemeClr val="lt1"/>
                </a:solidFill>
              </a:defRPr>
            </a:lvl2pPr>
            <a:lvl3pPr lvl="2" algn="ctr" rtl="0">
              <a:spcBef>
                <a:spcPts val="0"/>
              </a:spcBef>
              <a:spcAft>
                <a:spcPts val="0"/>
              </a:spcAft>
              <a:buClr>
                <a:schemeClr val="lt1"/>
              </a:buClr>
              <a:buSzPts val="9600"/>
              <a:buNone/>
              <a:defRPr sz="9600">
                <a:solidFill>
                  <a:schemeClr val="lt1"/>
                </a:solidFill>
              </a:defRPr>
            </a:lvl3pPr>
            <a:lvl4pPr lvl="3" algn="ctr" rtl="0">
              <a:spcBef>
                <a:spcPts val="0"/>
              </a:spcBef>
              <a:spcAft>
                <a:spcPts val="0"/>
              </a:spcAft>
              <a:buClr>
                <a:schemeClr val="lt1"/>
              </a:buClr>
              <a:buSzPts val="9600"/>
              <a:buNone/>
              <a:defRPr sz="9600">
                <a:solidFill>
                  <a:schemeClr val="lt1"/>
                </a:solidFill>
              </a:defRPr>
            </a:lvl4pPr>
            <a:lvl5pPr lvl="4" algn="ctr" rtl="0">
              <a:spcBef>
                <a:spcPts val="0"/>
              </a:spcBef>
              <a:spcAft>
                <a:spcPts val="0"/>
              </a:spcAft>
              <a:buClr>
                <a:schemeClr val="lt1"/>
              </a:buClr>
              <a:buSzPts val="9600"/>
              <a:buNone/>
              <a:defRPr sz="9600">
                <a:solidFill>
                  <a:schemeClr val="lt1"/>
                </a:solidFill>
              </a:defRPr>
            </a:lvl5pPr>
            <a:lvl6pPr lvl="5" algn="ctr" rtl="0">
              <a:spcBef>
                <a:spcPts val="0"/>
              </a:spcBef>
              <a:spcAft>
                <a:spcPts val="0"/>
              </a:spcAft>
              <a:buClr>
                <a:schemeClr val="lt1"/>
              </a:buClr>
              <a:buSzPts val="9600"/>
              <a:buNone/>
              <a:defRPr sz="9600">
                <a:solidFill>
                  <a:schemeClr val="lt1"/>
                </a:solidFill>
              </a:defRPr>
            </a:lvl6pPr>
            <a:lvl7pPr lvl="6" algn="ctr" rtl="0">
              <a:spcBef>
                <a:spcPts val="0"/>
              </a:spcBef>
              <a:spcAft>
                <a:spcPts val="0"/>
              </a:spcAft>
              <a:buClr>
                <a:schemeClr val="lt1"/>
              </a:buClr>
              <a:buSzPts val="9600"/>
              <a:buNone/>
              <a:defRPr sz="9600">
                <a:solidFill>
                  <a:schemeClr val="lt1"/>
                </a:solidFill>
              </a:defRPr>
            </a:lvl7pPr>
            <a:lvl8pPr lvl="7" algn="ctr" rtl="0">
              <a:spcBef>
                <a:spcPts val="0"/>
              </a:spcBef>
              <a:spcAft>
                <a:spcPts val="0"/>
              </a:spcAft>
              <a:buClr>
                <a:schemeClr val="lt1"/>
              </a:buClr>
              <a:buSzPts val="9600"/>
              <a:buNone/>
              <a:defRPr sz="9600">
                <a:solidFill>
                  <a:schemeClr val="lt1"/>
                </a:solidFill>
              </a:defRPr>
            </a:lvl8pPr>
            <a:lvl9pPr lvl="8" algn="ctr" rtl="0">
              <a:spcBef>
                <a:spcPts val="0"/>
              </a:spcBef>
              <a:spcAft>
                <a:spcPts val="0"/>
              </a:spcAft>
              <a:buClr>
                <a:schemeClr val="lt1"/>
              </a:buClr>
              <a:buSzPts val="9600"/>
              <a:buNone/>
              <a:defRPr sz="9600">
                <a:solidFill>
                  <a:schemeClr val="lt1"/>
                </a:solidFill>
              </a:defRPr>
            </a:lvl9pPr>
          </a:lstStyle>
          <a:p>
            <a:r>
              <a:t>xx%</a:t>
            </a:r>
          </a:p>
        </p:txBody>
      </p:sp>
      <p:sp>
        <p:nvSpPr>
          <p:cNvPr id="935" name="Google Shape;935;p101"/>
          <p:cNvSpPr txBox="1">
            <a:spLocks noGrp="1"/>
          </p:cNvSpPr>
          <p:nvPr>
            <p:ph type="subTitle" idx="1"/>
          </p:nvPr>
        </p:nvSpPr>
        <p:spPr>
          <a:xfrm>
            <a:off x="977225" y="2821638"/>
            <a:ext cx="5538000" cy="45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600"/>
              <a:buNone/>
              <a:defRPr sz="1800">
                <a:solidFill>
                  <a:schemeClr val="lt1"/>
                </a:solidFill>
              </a:defRPr>
            </a:lvl1pPr>
            <a:lvl2pPr lvl="1" algn="ctr" rtl="0">
              <a:lnSpc>
                <a:spcPct val="100000"/>
              </a:lnSpc>
              <a:spcBef>
                <a:spcPts val="0"/>
              </a:spcBef>
              <a:spcAft>
                <a:spcPts val="0"/>
              </a:spcAft>
              <a:buClr>
                <a:schemeClr val="lt1"/>
              </a:buClr>
              <a:buSzPts val="1600"/>
              <a:buNone/>
              <a:defRPr sz="1600">
                <a:solidFill>
                  <a:schemeClr val="lt1"/>
                </a:solidFill>
              </a:defRPr>
            </a:lvl2pPr>
            <a:lvl3pPr lvl="2" algn="ctr" rtl="0">
              <a:lnSpc>
                <a:spcPct val="100000"/>
              </a:lnSpc>
              <a:spcBef>
                <a:spcPts val="0"/>
              </a:spcBef>
              <a:spcAft>
                <a:spcPts val="0"/>
              </a:spcAft>
              <a:buClr>
                <a:schemeClr val="lt1"/>
              </a:buClr>
              <a:buSzPts val="1600"/>
              <a:buNone/>
              <a:defRPr sz="1600">
                <a:solidFill>
                  <a:schemeClr val="lt1"/>
                </a:solidFill>
              </a:defRPr>
            </a:lvl3pPr>
            <a:lvl4pPr lvl="3" algn="ctr" rtl="0">
              <a:lnSpc>
                <a:spcPct val="100000"/>
              </a:lnSpc>
              <a:spcBef>
                <a:spcPts val="0"/>
              </a:spcBef>
              <a:spcAft>
                <a:spcPts val="0"/>
              </a:spcAft>
              <a:buClr>
                <a:schemeClr val="lt1"/>
              </a:buClr>
              <a:buSzPts val="1600"/>
              <a:buNone/>
              <a:defRPr sz="1600">
                <a:solidFill>
                  <a:schemeClr val="lt1"/>
                </a:solidFill>
              </a:defRPr>
            </a:lvl4pPr>
            <a:lvl5pPr lvl="4" algn="ctr" rtl="0">
              <a:lnSpc>
                <a:spcPct val="100000"/>
              </a:lnSpc>
              <a:spcBef>
                <a:spcPts val="0"/>
              </a:spcBef>
              <a:spcAft>
                <a:spcPts val="0"/>
              </a:spcAft>
              <a:buClr>
                <a:schemeClr val="lt1"/>
              </a:buClr>
              <a:buSzPts val="1600"/>
              <a:buNone/>
              <a:defRPr sz="1600">
                <a:solidFill>
                  <a:schemeClr val="lt1"/>
                </a:solidFill>
              </a:defRPr>
            </a:lvl5pPr>
            <a:lvl6pPr lvl="5" algn="ctr" rtl="0">
              <a:lnSpc>
                <a:spcPct val="100000"/>
              </a:lnSpc>
              <a:spcBef>
                <a:spcPts val="0"/>
              </a:spcBef>
              <a:spcAft>
                <a:spcPts val="0"/>
              </a:spcAft>
              <a:buClr>
                <a:schemeClr val="lt1"/>
              </a:buClr>
              <a:buSzPts val="1600"/>
              <a:buNone/>
              <a:defRPr sz="1600">
                <a:solidFill>
                  <a:schemeClr val="lt1"/>
                </a:solidFill>
              </a:defRPr>
            </a:lvl6pPr>
            <a:lvl7pPr lvl="6" algn="ctr" rtl="0">
              <a:lnSpc>
                <a:spcPct val="100000"/>
              </a:lnSpc>
              <a:spcBef>
                <a:spcPts val="0"/>
              </a:spcBef>
              <a:spcAft>
                <a:spcPts val="0"/>
              </a:spcAft>
              <a:buClr>
                <a:schemeClr val="lt1"/>
              </a:buClr>
              <a:buSzPts val="1600"/>
              <a:buNone/>
              <a:defRPr sz="1600">
                <a:solidFill>
                  <a:schemeClr val="lt1"/>
                </a:solidFill>
              </a:defRPr>
            </a:lvl7pPr>
            <a:lvl8pPr lvl="7" algn="ctr" rtl="0">
              <a:lnSpc>
                <a:spcPct val="100000"/>
              </a:lnSpc>
              <a:spcBef>
                <a:spcPts val="0"/>
              </a:spcBef>
              <a:spcAft>
                <a:spcPts val="0"/>
              </a:spcAft>
              <a:buClr>
                <a:schemeClr val="lt1"/>
              </a:buClr>
              <a:buSzPts val="1600"/>
              <a:buNone/>
              <a:defRPr sz="1600">
                <a:solidFill>
                  <a:schemeClr val="lt1"/>
                </a:solidFill>
              </a:defRPr>
            </a:lvl8pPr>
            <a:lvl9pPr lvl="8" algn="ctr" rtl="0">
              <a:lnSpc>
                <a:spcPct val="100000"/>
              </a:lnSpc>
              <a:spcBef>
                <a:spcPts val="0"/>
              </a:spcBef>
              <a:spcAft>
                <a:spcPts val="0"/>
              </a:spcAft>
              <a:buClr>
                <a:schemeClr val="lt1"/>
              </a:buClr>
              <a:buSzPts val="1600"/>
              <a:buNone/>
              <a:defRPr sz="1600">
                <a:solidFill>
                  <a:schemeClr val="lt1"/>
                </a:solidFill>
              </a:defRPr>
            </a:lvl9pPr>
          </a:lstStyle>
          <a:p>
            <a:endParaRPr/>
          </a:p>
        </p:txBody>
      </p:sp>
      <p:pic>
        <p:nvPicPr>
          <p:cNvPr id="936" name="Google Shape;936;p101"/>
          <p:cNvPicPr preferRelativeResize="0"/>
          <p:nvPr/>
        </p:nvPicPr>
        <p:blipFill rotWithShape="1">
          <a:blip r:embed="rId3">
            <a:alphaModFix amt="75000"/>
          </a:blip>
          <a:srcRect/>
          <a:stretch/>
        </p:blipFill>
        <p:spPr>
          <a:xfrm rot="6015032">
            <a:off x="3802652" y="445901"/>
            <a:ext cx="7113000" cy="4404125"/>
          </a:xfrm>
          <a:prstGeom prst="rect">
            <a:avLst/>
          </a:prstGeom>
          <a:noFill/>
          <a:ln>
            <a:noFill/>
          </a:ln>
        </p:spPr>
      </p:pic>
      <p:pic>
        <p:nvPicPr>
          <p:cNvPr id="937" name="Google Shape;937;p101"/>
          <p:cNvPicPr preferRelativeResize="0"/>
          <p:nvPr/>
        </p:nvPicPr>
        <p:blipFill rotWithShape="1">
          <a:blip r:embed="rId3">
            <a:alphaModFix amt="75000"/>
          </a:blip>
          <a:srcRect l="-60" t="537"/>
          <a:stretch/>
        </p:blipFill>
        <p:spPr>
          <a:xfrm rot="-5399997">
            <a:off x="-1590800" y="1404054"/>
            <a:ext cx="5772273" cy="3552819"/>
          </a:xfrm>
          <a:prstGeom prst="rect">
            <a:avLst/>
          </a:prstGeom>
          <a:noFill/>
          <a:ln>
            <a:noFill/>
          </a:ln>
        </p:spPr>
      </p:pic>
    </p:spTree>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938"/>
        <p:cNvGrpSpPr/>
        <p:nvPr/>
      </p:nvGrpSpPr>
      <p:grpSpPr>
        <a:xfrm>
          <a:off x="0" y="0"/>
          <a:ext cx="0" cy="0"/>
          <a:chOff x="0" y="0"/>
          <a:chExt cx="0" cy="0"/>
        </a:xfrm>
      </p:grpSpPr>
    </p:spTree>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matchingName="Table of contents">
  <p:cSld name="CUSTOM_11">
    <p:spTree>
      <p:nvGrpSpPr>
        <p:cNvPr id="1" name="Shape 939"/>
        <p:cNvGrpSpPr/>
        <p:nvPr/>
      </p:nvGrpSpPr>
      <p:grpSpPr>
        <a:xfrm>
          <a:off x="0" y="0"/>
          <a:ext cx="0" cy="0"/>
          <a:chOff x="0" y="0"/>
          <a:chExt cx="0" cy="0"/>
        </a:xfrm>
      </p:grpSpPr>
      <p:pic>
        <p:nvPicPr>
          <p:cNvPr id="940" name="Google Shape;940;p103"/>
          <p:cNvPicPr preferRelativeResize="0"/>
          <p:nvPr/>
        </p:nvPicPr>
        <p:blipFill rotWithShape="1">
          <a:blip r:embed="rId2">
            <a:alphaModFix/>
          </a:blip>
          <a:srcRect t="1620" b="17753"/>
          <a:stretch/>
        </p:blipFill>
        <p:spPr>
          <a:xfrm>
            <a:off x="-181700" y="-257175"/>
            <a:ext cx="9649551" cy="5667373"/>
          </a:xfrm>
          <a:prstGeom prst="rect">
            <a:avLst/>
          </a:prstGeom>
          <a:noFill/>
          <a:ln>
            <a:noFill/>
          </a:ln>
        </p:spPr>
      </p:pic>
      <p:sp>
        <p:nvSpPr>
          <p:cNvPr id="941" name="Google Shape;941;p103"/>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103"/>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103"/>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103"/>
          <p:cNvSpPr txBox="1">
            <a:spLocks noGrp="1"/>
          </p:cNvSpPr>
          <p:nvPr>
            <p:ph type="title"/>
          </p:nvPr>
        </p:nvSpPr>
        <p:spPr>
          <a:xfrm>
            <a:off x="713224" y="1835250"/>
            <a:ext cx="2305500" cy="527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500"/>
              <a:buNone/>
              <a:defRPr sz="20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945" name="Google Shape;945;p103"/>
          <p:cNvSpPr txBox="1">
            <a:spLocks noGrp="1"/>
          </p:cNvSpPr>
          <p:nvPr>
            <p:ph type="subTitle" idx="1"/>
          </p:nvPr>
        </p:nvSpPr>
        <p:spPr>
          <a:xfrm>
            <a:off x="713224" y="2269375"/>
            <a:ext cx="23055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46" name="Google Shape;946;p103"/>
          <p:cNvSpPr txBox="1">
            <a:spLocks noGrp="1"/>
          </p:cNvSpPr>
          <p:nvPr>
            <p:ph type="title" idx="2"/>
          </p:nvPr>
        </p:nvSpPr>
        <p:spPr>
          <a:xfrm>
            <a:off x="713224" y="3680488"/>
            <a:ext cx="2305500" cy="5277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SzPts val="2500"/>
              <a:buNone/>
              <a:defRPr sz="20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947" name="Google Shape;947;p103"/>
          <p:cNvSpPr txBox="1">
            <a:spLocks noGrp="1"/>
          </p:cNvSpPr>
          <p:nvPr>
            <p:ph type="subTitle" idx="3"/>
          </p:nvPr>
        </p:nvSpPr>
        <p:spPr>
          <a:xfrm>
            <a:off x="713224" y="4114613"/>
            <a:ext cx="23055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48" name="Google Shape;948;p103"/>
          <p:cNvSpPr txBox="1">
            <a:spLocks noGrp="1"/>
          </p:cNvSpPr>
          <p:nvPr>
            <p:ph type="title" idx="4"/>
          </p:nvPr>
        </p:nvSpPr>
        <p:spPr>
          <a:xfrm>
            <a:off x="3419251" y="3680488"/>
            <a:ext cx="2305500" cy="5277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SzPts val="2500"/>
              <a:buNone/>
              <a:defRPr sz="20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949" name="Google Shape;949;p103"/>
          <p:cNvSpPr txBox="1">
            <a:spLocks noGrp="1"/>
          </p:cNvSpPr>
          <p:nvPr>
            <p:ph type="subTitle" idx="5"/>
          </p:nvPr>
        </p:nvSpPr>
        <p:spPr>
          <a:xfrm>
            <a:off x="3419251" y="4114613"/>
            <a:ext cx="23055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50" name="Google Shape;950;p103"/>
          <p:cNvSpPr txBox="1">
            <a:spLocks noGrp="1"/>
          </p:cNvSpPr>
          <p:nvPr>
            <p:ph type="title" idx="6"/>
          </p:nvPr>
        </p:nvSpPr>
        <p:spPr>
          <a:xfrm>
            <a:off x="3419251" y="1835250"/>
            <a:ext cx="2305500" cy="527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500"/>
              <a:buNone/>
              <a:defRPr sz="20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951" name="Google Shape;951;p103"/>
          <p:cNvSpPr txBox="1">
            <a:spLocks noGrp="1"/>
          </p:cNvSpPr>
          <p:nvPr>
            <p:ph type="subTitle" idx="7"/>
          </p:nvPr>
        </p:nvSpPr>
        <p:spPr>
          <a:xfrm>
            <a:off x="3419251" y="2269375"/>
            <a:ext cx="23055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52" name="Google Shape;952;p103"/>
          <p:cNvSpPr txBox="1">
            <a:spLocks noGrp="1"/>
          </p:cNvSpPr>
          <p:nvPr>
            <p:ph type="title" idx="8" hasCustomPrompt="1"/>
          </p:nvPr>
        </p:nvSpPr>
        <p:spPr>
          <a:xfrm>
            <a:off x="1415374" y="1344775"/>
            <a:ext cx="901200" cy="44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53" name="Google Shape;953;p103"/>
          <p:cNvSpPr txBox="1">
            <a:spLocks noGrp="1"/>
          </p:cNvSpPr>
          <p:nvPr>
            <p:ph type="title" idx="9" hasCustomPrompt="1"/>
          </p:nvPr>
        </p:nvSpPr>
        <p:spPr>
          <a:xfrm>
            <a:off x="4121401" y="3190025"/>
            <a:ext cx="901200" cy="44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54" name="Google Shape;954;p103"/>
          <p:cNvSpPr txBox="1">
            <a:spLocks noGrp="1"/>
          </p:cNvSpPr>
          <p:nvPr>
            <p:ph type="title" idx="13" hasCustomPrompt="1"/>
          </p:nvPr>
        </p:nvSpPr>
        <p:spPr>
          <a:xfrm>
            <a:off x="1415374" y="3190025"/>
            <a:ext cx="901200" cy="44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55" name="Google Shape;955;p103"/>
          <p:cNvSpPr txBox="1">
            <a:spLocks noGrp="1"/>
          </p:cNvSpPr>
          <p:nvPr>
            <p:ph type="title" idx="14" hasCustomPrompt="1"/>
          </p:nvPr>
        </p:nvSpPr>
        <p:spPr>
          <a:xfrm>
            <a:off x="4121401" y="1344775"/>
            <a:ext cx="901200" cy="44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56" name="Google Shape;956;p103"/>
          <p:cNvSpPr txBox="1">
            <a:spLocks noGrp="1"/>
          </p:cNvSpPr>
          <p:nvPr>
            <p:ph type="title" idx="15"/>
          </p:nvPr>
        </p:nvSpPr>
        <p:spPr>
          <a:xfrm>
            <a:off x="6125276" y="3680488"/>
            <a:ext cx="2305500" cy="5277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SzPts val="2500"/>
              <a:buNone/>
              <a:defRPr sz="20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957" name="Google Shape;957;p103"/>
          <p:cNvSpPr txBox="1">
            <a:spLocks noGrp="1"/>
          </p:cNvSpPr>
          <p:nvPr>
            <p:ph type="subTitle" idx="16"/>
          </p:nvPr>
        </p:nvSpPr>
        <p:spPr>
          <a:xfrm>
            <a:off x="6125276" y="4114613"/>
            <a:ext cx="23055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58" name="Google Shape;958;p103"/>
          <p:cNvSpPr txBox="1">
            <a:spLocks noGrp="1"/>
          </p:cNvSpPr>
          <p:nvPr>
            <p:ph type="title" idx="17"/>
          </p:nvPr>
        </p:nvSpPr>
        <p:spPr>
          <a:xfrm>
            <a:off x="6125276" y="1835250"/>
            <a:ext cx="2305500" cy="527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500"/>
              <a:buNone/>
              <a:defRPr sz="20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959" name="Google Shape;959;p103"/>
          <p:cNvSpPr txBox="1">
            <a:spLocks noGrp="1"/>
          </p:cNvSpPr>
          <p:nvPr>
            <p:ph type="subTitle" idx="18"/>
          </p:nvPr>
        </p:nvSpPr>
        <p:spPr>
          <a:xfrm>
            <a:off x="6125276" y="2269375"/>
            <a:ext cx="23055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60" name="Google Shape;960;p103"/>
          <p:cNvSpPr txBox="1">
            <a:spLocks noGrp="1"/>
          </p:cNvSpPr>
          <p:nvPr>
            <p:ph type="title" idx="19" hasCustomPrompt="1"/>
          </p:nvPr>
        </p:nvSpPr>
        <p:spPr>
          <a:xfrm>
            <a:off x="6827426" y="3190025"/>
            <a:ext cx="901200" cy="44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61" name="Google Shape;961;p103"/>
          <p:cNvSpPr txBox="1">
            <a:spLocks noGrp="1"/>
          </p:cNvSpPr>
          <p:nvPr>
            <p:ph type="title" idx="20" hasCustomPrompt="1"/>
          </p:nvPr>
        </p:nvSpPr>
        <p:spPr>
          <a:xfrm>
            <a:off x="6827426" y="1344775"/>
            <a:ext cx="901200" cy="44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pic>
        <p:nvPicPr>
          <p:cNvPr id="962" name="Google Shape;962;p103"/>
          <p:cNvPicPr preferRelativeResize="0"/>
          <p:nvPr/>
        </p:nvPicPr>
        <p:blipFill>
          <a:blip r:embed="rId3">
            <a:alphaModFix amt="75000"/>
          </a:blip>
          <a:stretch>
            <a:fillRect/>
          </a:stretch>
        </p:blipFill>
        <p:spPr>
          <a:xfrm rot="-5400000">
            <a:off x="-1377750" y="2269750"/>
            <a:ext cx="4857272" cy="3007325"/>
          </a:xfrm>
          <a:prstGeom prst="rect">
            <a:avLst/>
          </a:prstGeom>
          <a:noFill/>
          <a:ln>
            <a:noFill/>
          </a:ln>
        </p:spPr>
      </p:pic>
      <p:pic>
        <p:nvPicPr>
          <p:cNvPr id="963" name="Google Shape;963;p103"/>
          <p:cNvPicPr preferRelativeResize="0"/>
          <p:nvPr/>
        </p:nvPicPr>
        <p:blipFill>
          <a:blip r:embed="rId3">
            <a:alphaModFix amt="75000"/>
          </a:blip>
          <a:stretch>
            <a:fillRect/>
          </a:stretch>
        </p:blipFill>
        <p:spPr>
          <a:xfrm rot="5400000">
            <a:off x="5366340" y="82974"/>
            <a:ext cx="5095572" cy="3154876"/>
          </a:xfrm>
          <a:prstGeom prst="rect">
            <a:avLst/>
          </a:prstGeom>
          <a:noFill/>
          <a:ln>
            <a:noFill/>
          </a:ln>
        </p:spPr>
      </p:pic>
      <p:sp>
        <p:nvSpPr>
          <p:cNvPr id="964" name="Google Shape;964;p103"/>
          <p:cNvSpPr txBox="1">
            <a:spLocks noGrp="1"/>
          </p:cNvSpPr>
          <p:nvPr>
            <p:ph type="title" idx="21"/>
          </p:nvPr>
        </p:nvSpPr>
        <p:spPr>
          <a:xfrm>
            <a:off x="718150" y="540000"/>
            <a:ext cx="77058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matchingName="Quote">
  <p:cSld name="CUSTOM_1">
    <p:spTree>
      <p:nvGrpSpPr>
        <p:cNvPr id="1" name="Shape 965"/>
        <p:cNvGrpSpPr/>
        <p:nvPr/>
      </p:nvGrpSpPr>
      <p:grpSpPr>
        <a:xfrm>
          <a:off x="0" y="0"/>
          <a:ext cx="0" cy="0"/>
          <a:chOff x="0" y="0"/>
          <a:chExt cx="0" cy="0"/>
        </a:xfrm>
      </p:grpSpPr>
      <p:pic>
        <p:nvPicPr>
          <p:cNvPr id="966" name="Google Shape;966;p104"/>
          <p:cNvPicPr preferRelativeResize="0"/>
          <p:nvPr/>
        </p:nvPicPr>
        <p:blipFill rotWithShape="1">
          <a:blip r:embed="rId2">
            <a:alphaModFix/>
          </a:blip>
          <a:srcRect t="1620" b="17753"/>
          <a:stretch/>
        </p:blipFill>
        <p:spPr>
          <a:xfrm>
            <a:off x="-181700" y="-257175"/>
            <a:ext cx="9649551" cy="5667373"/>
          </a:xfrm>
          <a:prstGeom prst="rect">
            <a:avLst/>
          </a:prstGeom>
          <a:noFill/>
          <a:ln>
            <a:noFill/>
          </a:ln>
        </p:spPr>
      </p:pic>
      <p:sp>
        <p:nvSpPr>
          <p:cNvPr id="967" name="Google Shape;967;p104"/>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104"/>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104"/>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104"/>
          <p:cNvSpPr txBox="1">
            <a:spLocks noGrp="1"/>
          </p:cNvSpPr>
          <p:nvPr>
            <p:ph type="title"/>
          </p:nvPr>
        </p:nvSpPr>
        <p:spPr>
          <a:xfrm>
            <a:off x="1486024" y="3068248"/>
            <a:ext cx="6172200" cy="446400"/>
          </a:xfrm>
          <a:prstGeom prst="rect">
            <a:avLst/>
          </a:prstGeom>
        </p:spPr>
        <p:txBody>
          <a:bodyPr spcFirstLastPara="1" wrap="square" lIns="91425" tIns="91425" rIns="91425" bIns="91425" anchor="t" anchorCtr="0">
            <a:noAutofit/>
          </a:bodyPr>
          <a:lstStyle>
            <a:lvl1pPr lvl="0" algn="r" rtl="0">
              <a:spcBef>
                <a:spcPts val="0"/>
              </a:spcBef>
              <a:spcAft>
                <a:spcPts val="0"/>
              </a:spcAft>
              <a:buSzPts val="2500"/>
              <a:buNone/>
              <a:defRPr sz="2200">
                <a:solidFill>
                  <a:schemeClr val="accent1"/>
                </a:solidFill>
              </a:defRPr>
            </a:lvl1pPr>
            <a:lvl2pPr lvl="1" algn="ctr" rtl="0">
              <a:spcBef>
                <a:spcPts val="0"/>
              </a:spcBef>
              <a:spcAft>
                <a:spcPts val="0"/>
              </a:spcAft>
              <a:buClr>
                <a:schemeClr val="lt1"/>
              </a:buClr>
              <a:buSzPts val="3000"/>
              <a:buNone/>
              <a:defRPr sz="3000">
                <a:solidFill>
                  <a:schemeClr val="lt1"/>
                </a:solidFill>
              </a:defRPr>
            </a:lvl2pPr>
            <a:lvl3pPr lvl="2" algn="ctr" rtl="0">
              <a:spcBef>
                <a:spcPts val="0"/>
              </a:spcBef>
              <a:spcAft>
                <a:spcPts val="0"/>
              </a:spcAft>
              <a:buClr>
                <a:schemeClr val="lt1"/>
              </a:buClr>
              <a:buSzPts val="3000"/>
              <a:buNone/>
              <a:defRPr sz="3000">
                <a:solidFill>
                  <a:schemeClr val="lt1"/>
                </a:solidFill>
              </a:defRPr>
            </a:lvl3pPr>
            <a:lvl4pPr lvl="3" algn="ctr" rtl="0">
              <a:spcBef>
                <a:spcPts val="0"/>
              </a:spcBef>
              <a:spcAft>
                <a:spcPts val="0"/>
              </a:spcAft>
              <a:buClr>
                <a:schemeClr val="lt1"/>
              </a:buClr>
              <a:buSzPts val="3000"/>
              <a:buNone/>
              <a:defRPr sz="3000">
                <a:solidFill>
                  <a:schemeClr val="lt1"/>
                </a:solidFill>
              </a:defRPr>
            </a:lvl4pPr>
            <a:lvl5pPr lvl="4" algn="ctr" rtl="0">
              <a:spcBef>
                <a:spcPts val="0"/>
              </a:spcBef>
              <a:spcAft>
                <a:spcPts val="0"/>
              </a:spcAft>
              <a:buClr>
                <a:schemeClr val="lt1"/>
              </a:buClr>
              <a:buSzPts val="3000"/>
              <a:buNone/>
              <a:defRPr sz="3000">
                <a:solidFill>
                  <a:schemeClr val="lt1"/>
                </a:solidFill>
              </a:defRPr>
            </a:lvl5pPr>
            <a:lvl6pPr lvl="5" algn="ctr" rtl="0">
              <a:spcBef>
                <a:spcPts val="0"/>
              </a:spcBef>
              <a:spcAft>
                <a:spcPts val="0"/>
              </a:spcAft>
              <a:buClr>
                <a:schemeClr val="lt1"/>
              </a:buClr>
              <a:buSzPts val="3000"/>
              <a:buNone/>
              <a:defRPr sz="3000">
                <a:solidFill>
                  <a:schemeClr val="lt1"/>
                </a:solidFill>
              </a:defRPr>
            </a:lvl6pPr>
            <a:lvl7pPr lvl="6" algn="ctr" rtl="0">
              <a:spcBef>
                <a:spcPts val="0"/>
              </a:spcBef>
              <a:spcAft>
                <a:spcPts val="0"/>
              </a:spcAft>
              <a:buClr>
                <a:schemeClr val="lt1"/>
              </a:buClr>
              <a:buSzPts val="3000"/>
              <a:buNone/>
              <a:defRPr sz="3000">
                <a:solidFill>
                  <a:schemeClr val="lt1"/>
                </a:solidFill>
              </a:defRPr>
            </a:lvl7pPr>
            <a:lvl8pPr lvl="7" algn="ctr" rtl="0">
              <a:spcBef>
                <a:spcPts val="0"/>
              </a:spcBef>
              <a:spcAft>
                <a:spcPts val="0"/>
              </a:spcAft>
              <a:buClr>
                <a:schemeClr val="lt1"/>
              </a:buClr>
              <a:buSzPts val="3000"/>
              <a:buNone/>
              <a:defRPr sz="3000">
                <a:solidFill>
                  <a:schemeClr val="lt1"/>
                </a:solidFill>
              </a:defRPr>
            </a:lvl8pPr>
            <a:lvl9pPr lvl="8" algn="ctr" rtl="0">
              <a:spcBef>
                <a:spcPts val="0"/>
              </a:spcBef>
              <a:spcAft>
                <a:spcPts val="0"/>
              </a:spcAft>
              <a:buClr>
                <a:schemeClr val="lt1"/>
              </a:buClr>
              <a:buSzPts val="3000"/>
              <a:buNone/>
              <a:defRPr sz="3000">
                <a:solidFill>
                  <a:schemeClr val="lt1"/>
                </a:solidFill>
              </a:defRPr>
            </a:lvl9pPr>
          </a:lstStyle>
          <a:p>
            <a:endParaRPr/>
          </a:p>
        </p:txBody>
      </p:sp>
      <p:sp>
        <p:nvSpPr>
          <p:cNvPr id="971" name="Google Shape;971;p104"/>
          <p:cNvSpPr txBox="1">
            <a:spLocks noGrp="1"/>
          </p:cNvSpPr>
          <p:nvPr>
            <p:ph type="subTitle" idx="1"/>
          </p:nvPr>
        </p:nvSpPr>
        <p:spPr>
          <a:xfrm>
            <a:off x="1485800" y="1628863"/>
            <a:ext cx="6172200" cy="1498200"/>
          </a:xfrm>
          <a:prstGeom prst="rect">
            <a:avLst/>
          </a:prstGeom>
          <a:noFill/>
        </p:spPr>
        <p:txBody>
          <a:bodyPr spcFirstLastPara="1" wrap="square" lIns="91425" tIns="91425" rIns="91425" bIns="91425" anchor="b" anchorCtr="0">
            <a:noAutofit/>
          </a:bodyPr>
          <a:lstStyle>
            <a:lvl1pPr lvl="0" algn="r" rtl="0">
              <a:lnSpc>
                <a:spcPct val="100000"/>
              </a:lnSpc>
              <a:spcBef>
                <a:spcPts val="0"/>
              </a:spcBef>
              <a:spcAft>
                <a:spcPts val="0"/>
              </a:spcAft>
              <a:buClr>
                <a:schemeClr val="lt1"/>
              </a:buClr>
              <a:buSzPts val="2500"/>
              <a:buNone/>
              <a:defRPr sz="2600">
                <a:solidFill>
                  <a:schemeClr val="lt1"/>
                </a:solidFill>
              </a:defRPr>
            </a:lvl1pPr>
            <a:lvl2pPr lvl="1" algn="ctr" rtl="0">
              <a:lnSpc>
                <a:spcPct val="100000"/>
              </a:lnSpc>
              <a:spcBef>
                <a:spcPts val="0"/>
              </a:spcBef>
              <a:spcAft>
                <a:spcPts val="0"/>
              </a:spcAft>
              <a:buClr>
                <a:schemeClr val="lt1"/>
              </a:buClr>
              <a:buSzPts val="2500"/>
              <a:buNone/>
              <a:defRPr sz="2500">
                <a:solidFill>
                  <a:schemeClr val="lt1"/>
                </a:solidFill>
              </a:defRPr>
            </a:lvl2pPr>
            <a:lvl3pPr lvl="2" algn="ctr" rtl="0">
              <a:lnSpc>
                <a:spcPct val="100000"/>
              </a:lnSpc>
              <a:spcBef>
                <a:spcPts val="0"/>
              </a:spcBef>
              <a:spcAft>
                <a:spcPts val="0"/>
              </a:spcAft>
              <a:buClr>
                <a:schemeClr val="lt1"/>
              </a:buClr>
              <a:buSzPts val="2500"/>
              <a:buNone/>
              <a:defRPr sz="2500">
                <a:solidFill>
                  <a:schemeClr val="lt1"/>
                </a:solidFill>
              </a:defRPr>
            </a:lvl3pPr>
            <a:lvl4pPr lvl="3" algn="ctr" rtl="0">
              <a:lnSpc>
                <a:spcPct val="100000"/>
              </a:lnSpc>
              <a:spcBef>
                <a:spcPts val="0"/>
              </a:spcBef>
              <a:spcAft>
                <a:spcPts val="0"/>
              </a:spcAft>
              <a:buClr>
                <a:schemeClr val="lt1"/>
              </a:buClr>
              <a:buSzPts val="2500"/>
              <a:buNone/>
              <a:defRPr sz="2500">
                <a:solidFill>
                  <a:schemeClr val="lt1"/>
                </a:solidFill>
              </a:defRPr>
            </a:lvl4pPr>
            <a:lvl5pPr lvl="4" algn="ctr" rtl="0">
              <a:lnSpc>
                <a:spcPct val="100000"/>
              </a:lnSpc>
              <a:spcBef>
                <a:spcPts val="0"/>
              </a:spcBef>
              <a:spcAft>
                <a:spcPts val="0"/>
              </a:spcAft>
              <a:buClr>
                <a:schemeClr val="lt1"/>
              </a:buClr>
              <a:buSzPts val="2500"/>
              <a:buNone/>
              <a:defRPr sz="2500">
                <a:solidFill>
                  <a:schemeClr val="lt1"/>
                </a:solidFill>
              </a:defRPr>
            </a:lvl5pPr>
            <a:lvl6pPr lvl="5" algn="ctr" rtl="0">
              <a:lnSpc>
                <a:spcPct val="100000"/>
              </a:lnSpc>
              <a:spcBef>
                <a:spcPts val="0"/>
              </a:spcBef>
              <a:spcAft>
                <a:spcPts val="0"/>
              </a:spcAft>
              <a:buClr>
                <a:schemeClr val="lt1"/>
              </a:buClr>
              <a:buSzPts val="2500"/>
              <a:buNone/>
              <a:defRPr sz="2500">
                <a:solidFill>
                  <a:schemeClr val="lt1"/>
                </a:solidFill>
              </a:defRPr>
            </a:lvl6pPr>
            <a:lvl7pPr lvl="6" algn="ctr" rtl="0">
              <a:lnSpc>
                <a:spcPct val="100000"/>
              </a:lnSpc>
              <a:spcBef>
                <a:spcPts val="0"/>
              </a:spcBef>
              <a:spcAft>
                <a:spcPts val="0"/>
              </a:spcAft>
              <a:buClr>
                <a:schemeClr val="lt1"/>
              </a:buClr>
              <a:buSzPts val="2500"/>
              <a:buNone/>
              <a:defRPr sz="2500">
                <a:solidFill>
                  <a:schemeClr val="lt1"/>
                </a:solidFill>
              </a:defRPr>
            </a:lvl7pPr>
            <a:lvl8pPr lvl="7" algn="ctr" rtl="0">
              <a:lnSpc>
                <a:spcPct val="100000"/>
              </a:lnSpc>
              <a:spcBef>
                <a:spcPts val="0"/>
              </a:spcBef>
              <a:spcAft>
                <a:spcPts val="0"/>
              </a:spcAft>
              <a:buClr>
                <a:schemeClr val="lt1"/>
              </a:buClr>
              <a:buSzPts val="2500"/>
              <a:buNone/>
              <a:defRPr sz="2500">
                <a:solidFill>
                  <a:schemeClr val="lt1"/>
                </a:solidFill>
              </a:defRPr>
            </a:lvl8pPr>
            <a:lvl9pPr lvl="8" algn="ctr" rtl="0">
              <a:lnSpc>
                <a:spcPct val="100000"/>
              </a:lnSpc>
              <a:spcBef>
                <a:spcPts val="0"/>
              </a:spcBef>
              <a:spcAft>
                <a:spcPts val="0"/>
              </a:spcAft>
              <a:buClr>
                <a:schemeClr val="lt1"/>
              </a:buClr>
              <a:buSzPts val="2500"/>
              <a:buNone/>
              <a:defRPr sz="2500">
                <a:solidFill>
                  <a:schemeClr val="lt1"/>
                </a:solidFill>
              </a:defRPr>
            </a:lvl9pPr>
          </a:lstStyle>
          <a:p>
            <a:endParaRPr/>
          </a:p>
        </p:txBody>
      </p:sp>
      <p:pic>
        <p:nvPicPr>
          <p:cNvPr id="972" name="Google Shape;972;p104"/>
          <p:cNvPicPr preferRelativeResize="0"/>
          <p:nvPr/>
        </p:nvPicPr>
        <p:blipFill rotWithShape="1">
          <a:blip r:embed="rId3">
            <a:alphaModFix amt="75000"/>
          </a:blip>
          <a:srcRect/>
          <a:stretch/>
        </p:blipFill>
        <p:spPr>
          <a:xfrm>
            <a:off x="-1436100" y="-758750"/>
            <a:ext cx="6816174" cy="4220351"/>
          </a:xfrm>
          <a:prstGeom prst="rect">
            <a:avLst/>
          </a:prstGeom>
          <a:noFill/>
          <a:ln>
            <a:noFill/>
          </a:ln>
        </p:spPr>
      </p:pic>
      <p:pic>
        <p:nvPicPr>
          <p:cNvPr id="973" name="Google Shape;973;p104"/>
          <p:cNvPicPr preferRelativeResize="0"/>
          <p:nvPr/>
        </p:nvPicPr>
        <p:blipFill rotWithShape="1">
          <a:blip r:embed="rId3">
            <a:alphaModFix amt="75000"/>
          </a:blip>
          <a:srcRect l="-60" t="537"/>
          <a:stretch/>
        </p:blipFill>
        <p:spPr>
          <a:xfrm rot="-10799997">
            <a:off x="4648077" y="1876429"/>
            <a:ext cx="5772273" cy="3552819"/>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26" Type="http://schemas.openxmlformats.org/officeDocument/2006/relationships/theme" Target="../theme/theme2.xml"/><Relationship Id="rId3" Type="http://schemas.openxmlformats.org/officeDocument/2006/relationships/slideLayout" Target="../slideLayouts/slideLayout14.xml"/><Relationship Id="rId21" Type="http://schemas.openxmlformats.org/officeDocument/2006/relationships/slideLayout" Target="../slideLayouts/slideLayout32.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5" Type="http://schemas.openxmlformats.org/officeDocument/2006/relationships/slideLayout" Target="../slideLayouts/slideLayout36.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slideLayout" Target="../slideLayouts/slideLayout31.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24" Type="http://schemas.openxmlformats.org/officeDocument/2006/relationships/slideLayout" Target="../slideLayouts/slideLayout35.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23" Type="http://schemas.openxmlformats.org/officeDocument/2006/relationships/slideLayout" Target="../slideLayouts/slideLayout34.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slideLayout" Target="../slideLayouts/slideLayout33.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slideLayout" Target="../slideLayouts/slideLayout49.xml"/><Relationship Id="rId18" Type="http://schemas.openxmlformats.org/officeDocument/2006/relationships/slideLayout" Target="../slideLayouts/slideLayout54.xml"/><Relationship Id="rId26" Type="http://schemas.openxmlformats.org/officeDocument/2006/relationships/theme" Target="../theme/theme3.xml"/><Relationship Id="rId3" Type="http://schemas.openxmlformats.org/officeDocument/2006/relationships/slideLayout" Target="../slideLayouts/slideLayout39.xml"/><Relationship Id="rId21" Type="http://schemas.openxmlformats.org/officeDocument/2006/relationships/slideLayout" Target="../slideLayouts/slideLayout57.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17" Type="http://schemas.openxmlformats.org/officeDocument/2006/relationships/slideLayout" Target="../slideLayouts/slideLayout53.xml"/><Relationship Id="rId25" Type="http://schemas.openxmlformats.org/officeDocument/2006/relationships/slideLayout" Target="../slideLayouts/slideLayout61.xml"/><Relationship Id="rId2" Type="http://schemas.openxmlformats.org/officeDocument/2006/relationships/slideLayout" Target="../slideLayouts/slideLayout38.xml"/><Relationship Id="rId16" Type="http://schemas.openxmlformats.org/officeDocument/2006/relationships/slideLayout" Target="../slideLayouts/slideLayout52.xml"/><Relationship Id="rId20" Type="http://schemas.openxmlformats.org/officeDocument/2006/relationships/slideLayout" Target="../slideLayouts/slideLayout56.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24" Type="http://schemas.openxmlformats.org/officeDocument/2006/relationships/slideLayout" Target="../slideLayouts/slideLayout60.xml"/><Relationship Id="rId5" Type="http://schemas.openxmlformats.org/officeDocument/2006/relationships/slideLayout" Target="../slideLayouts/slideLayout41.xml"/><Relationship Id="rId15" Type="http://schemas.openxmlformats.org/officeDocument/2006/relationships/slideLayout" Target="../slideLayouts/slideLayout51.xml"/><Relationship Id="rId23" Type="http://schemas.openxmlformats.org/officeDocument/2006/relationships/slideLayout" Target="../slideLayouts/slideLayout59.xml"/><Relationship Id="rId10" Type="http://schemas.openxmlformats.org/officeDocument/2006/relationships/slideLayout" Target="../slideLayouts/slideLayout46.xml"/><Relationship Id="rId19" Type="http://schemas.openxmlformats.org/officeDocument/2006/relationships/slideLayout" Target="../slideLayouts/slideLayout55.xml"/><Relationship Id="rId4" Type="http://schemas.openxmlformats.org/officeDocument/2006/relationships/slideLayout" Target="../slideLayouts/slideLayout40.xml"/><Relationship Id="rId9" Type="http://schemas.openxmlformats.org/officeDocument/2006/relationships/slideLayout" Target="../slideLayouts/slideLayout45.xml"/><Relationship Id="rId14" Type="http://schemas.openxmlformats.org/officeDocument/2006/relationships/slideLayout" Target="../slideLayouts/slideLayout50.xml"/><Relationship Id="rId22" Type="http://schemas.openxmlformats.org/officeDocument/2006/relationships/slideLayout" Target="../slideLayouts/slideLayout58.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69.xml"/><Relationship Id="rId13" Type="http://schemas.openxmlformats.org/officeDocument/2006/relationships/slideLayout" Target="../slideLayouts/slideLayout74.xml"/><Relationship Id="rId18" Type="http://schemas.openxmlformats.org/officeDocument/2006/relationships/slideLayout" Target="../slideLayouts/slideLayout79.xml"/><Relationship Id="rId26" Type="http://schemas.openxmlformats.org/officeDocument/2006/relationships/theme" Target="../theme/theme4.xml"/><Relationship Id="rId3" Type="http://schemas.openxmlformats.org/officeDocument/2006/relationships/slideLayout" Target="../slideLayouts/slideLayout64.xml"/><Relationship Id="rId21" Type="http://schemas.openxmlformats.org/officeDocument/2006/relationships/slideLayout" Target="../slideLayouts/slideLayout82.xml"/><Relationship Id="rId7" Type="http://schemas.openxmlformats.org/officeDocument/2006/relationships/slideLayout" Target="../slideLayouts/slideLayout68.xml"/><Relationship Id="rId12" Type="http://schemas.openxmlformats.org/officeDocument/2006/relationships/slideLayout" Target="../slideLayouts/slideLayout73.xml"/><Relationship Id="rId17" Type="http://schemas.openxmlformats.org/officeDocument/2006/relationships/slideLayout" Target="../slideLayouts/slideLayout78.xml"/><Relationship Id="rId25" Type="http://schemas.openxmlformats.org/officeDocument/2006/relationships/slideLayout" Target="../slideLayouts/slideLayout86.xml"/><Relationship Id="rId2" Type="http://schemas.openxmlformats.org/officeDocument/2006/relationships/slideLayout" Target="../slideLayouts/slideLayout63.xml"/><Relationship Id="rId16" Type="http://schemas.openxmlformats.org/officeDocument/2006/relationships/slideLayout" Target="../slideLayouts/slideLayout77.xml"/><Relationship Id="rId20" Type="http://schemas.openxmlformats.org/officeDocument/2006/relationships/slideLayout" Target="../slideLayouts/slideLayout81.xml"/><Relationship Id="rId1" Type="http://schemas.openxmlformats.org/officeDocument/2006/relationships/slideLayout" Target="../slideLayouts/slideLayout62.xml"/><Relationship Id="rId6" Type="http://schemas.openxmlformats.org/officeDocument/2006/relationships/slideLayout" Target="../slideLayouts/slideLayout67.xml"/><Relationship Id="rId11" Type="http://schemas.openxmlformats.org/officeDocument/2006/relationships/slideLayout" Target="../slideLayouts/slideLayout72.xml"/><Relationship Id="rId24" Type="http://schemas.openxmlformats.org/officeDocument/2006/relationships/slideLayout" Target="../slideLayouts/slideLayout85.xml"/><Relationship Id="rId5" Type="http://schemas.openxmlformats.org/officeDocument/2006/relationships/slideLayout" Target="../slideLayouts/slideLayout66.xml"/><Relationship Id="rId15" Type="http://schemas.openxmlformats.org/officeDocument/2006/relationships/slideLayout" Target="../slideLayouts/slideLayout76.xml"/><Relationship Id="rId23" Type="http://schemas.openxmlformats.org/officeDocument/2006/relationships/slideLayout" Target="../slideLayouts/slideLayout84.xml"/><Relationship Id="rId10" Type="http://schemas.openxmlformats.org/officeDocument/2006/relationships/slideLayout" Target="../slideLayouts/slideLayout71.xml"/><Relationship Id="rId19" Type="http://schemas.openxmlformats.org/officeDocument/2006/relationships/slideLayout" Target="../slideLayouts/slideLayout80.xml"/><Relationship Id="rId4" Type="http://schemas.openxmlformats.org/officeDocument/2006/relationships/slideLayout" Target="../slideLayouts/slideLayout65.xml"/><Relationship Id="rId9" Type="http://schemas.openxmlformats.org/officeDocument/2006/relationships/slideLayout" Target="../slideLayouts/slideLayout70.xml"/><Relationship Id="rId14" Type="http://schemas.openxmlformats.org/officeDocument/2006/relationships/slideLayout" Target="../slideLayouts/slideLayout75.xml"/><Relationship Id="rId22" Type="http://schemas.openxmlformats.org/officeDocument/2006/relationships/slideLayout" Target="../slideLayouts/slideLayout83.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94.xml"/><Relationship Id="rId13" Type="http://schemas.openxmlformats.org/officeDocument/2006/relationships/slideLayout" Target="../slideLayouts/slideLayout99.xml"/><Relationship Id="rId18" Type="http://schemas.openxmlformats.org/officeDocument/2006/relationships/slideLayout" Target="../slideLayouts/slideLayout104.xml"/><Relationship Id="rId26" Type="http://schemas.openxmlformats.org/officeDocument/2006/relationships/theme" Target="../theme/theme5.xml"/><Relationship Id="rId3" Type="http://schemas.openxmlformats.org/officeDocument/2006/relationships/slideLayout" Target="../slideLayouts/slideLayout89.xml"/><Relationship Id="rId21" Type="http://schemas.openxmlformats.org/officeDocument/2006/relationships/slideLayout" Target="../slideLayouts/slideLayout107.xml"/><Relationship Id="rId7" Type="http://schemas.openxmlformats.org/officeDocument/2006/relationships/slideLayout" Target="../slideLayouts/slideLayout93.xml"/><Relationship Id="rId12" Type="http://schemas.openxmlformats.org/officeDocument/2006/relationships/slideLayout" Target="../slideLayouts/slideLayout98.xml"/><Relationship Id="rId17" Type="http://schemas.openxmlformats.org/officeDocument/2006/relationships/slideLayout" Target="../slideLayouts/slideLayout103.xml"/><Relationship Id="rId25" Type="http://schemas.openxmlformats.org/officeDocument/2006/relationships/slideLayout" Target="../slideLayouts/slideLayout111.xml"/><Relationship Id="rId2" Type="http://schemas.openxmlformats.org/officeDocument/2006/relationships/slideLayout" Target="../slideLayouts/slideLayout88.xml"/><Relationship Id="rId16" Type="http://schemas.openxmlformats.org/officeDocument/2006/relationships/slideLayout" Target="../slideLayouts/slideLayout102.xml"/><Relationship Id="rId20" Type="http://schemas.openxmlformats.org/officeDocument/2006/relationships/slideLayout" Target="../slideLayouts/slideLayout106.xml"/><Relationship Id="rId1" Type="http://schemas.openxmlformats.org/officeDocument/2006/relationships/slideLayout" Target="../slideLayouts/slideLayout87.xml"/><Relationship Id="rId6" Type="http://schemas.openxmlformats.org/officeDocument/2006/relationships/slideLayout" Target="../slideLayouts/slideLayout92.xml"/><Relationship Id="rId11" Type="http://schemas.openxmlformats.org/officeDocument/2006/relationships/slideLayout" Target="../slideLayouts/slideLayout97.xml"/><Relationship Id="rId24" Type="http://schemas.openxmlformats.org/officeDocument/2006/relationships/slideLayout" Target="../slideLayouts/slideLayout110.xml"/><Relationship Id="rId5" Type="http://schemas.openxmlformats.org/officeDocument/2006/relationships/slideLayout" Target="../slideLayouts/slideLayout91.xml"/><Relationship Id="rId15" Type="http://schemas.openxmlformats.org/officeDocument/2006/relationships/slideLayout" Target="../slideLayouts/slideLayout101.xml"/><Relationship Id="rId23" Type="http://schemas.openxmlformats.org/officeDocument/2006/relationships/slideLayout" Target="../slideLayouts/slideLayout109.xml"/><Relationship Id="rId10" Type="http://schemas.openxmlformats.org/officeDocument/2006/relationships/slideLayout" Target="../slideLayouts/slideLayout96.xml"/><Relationship Id="rId19" Type="http://schemas.openxmlformats.org/officeDocument/2006/relationships/slideLayout" Target="../slideLayouts/slideLayout105.xml"/><Relationship Id="rId4" Type="http://schemas.openxmlformats.org/officeDocument/2006/relationships/slideLayout" Target="../slideLayouts/slideLayout90.xml"/><Relationship Id="rId9" Type="http://schemas.openxmlformats.org/officeDocument/2006/relationships/slideLayout" Target="../slideLayouts/slideLayout95.xml"/><Relationship Id="rId14" Type="http://schemas.openxmlformats.org/officeDocument/2006/relationships/slideLayout" Target="../slideLayouts/slideLayout100.xml"/><Relationship Id="rId22" Type="http://schemas.openxmlformats.org/officeDocument/2006/relationships/slideLayout" Target="../slideLayouts/slideLayout108.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119.xml"/><Relationship Id="rId13" Type="http://schemas.openxmlformats.org/officeDocument/2006/relationships/slideLayout" Target="../slideLayouts/slideLayout124.xml"/><Relationship Id="rId18" Type="http://schemas.openxmlformats.org/officeDocument/2006/relationships/slideLayout" Target="../slideLayouts/slideLayout129.xml"/><Relationship Id="rId26" Type="http://schemas.openxmlformats.org/officeDocument/2006/relationships/theme" Target="../theme/theme6.xml"/><Relationship Id="rId3" Type="http://schemas.openxmlformats.org/officeDocument/2006/relationships/slideLayout" Target="../slideLayouts/slideLayout114.xml"/><Relationship Id="rId21" Type="http://schemas.openxmlformats.org/officeDocument/2006/relationships/slideLayout" Target="../slideLayouts/slideLayout132.xml"/><Relationship Id="rId7" Type="http://schemas.openxmlformats.org/officeDocument/2006/relationships/slideLayout" Target="../slideLayouts/slideLayout118.xml"/><Relationship Id="rId12" Type="http://schemas.openxmlformats.org/officeDocument/2006/relationships/slideLayout" Target="../slideLayouts/slideLayout123.xml"/><Relationship Id="rId17" Type="http://schemas.openxmlformats.org/officeDocument/2006/relationships/slideLayout" Target="../slideLayouts/slideLayout128.xml"/><Relationship Id="rId25" Type="http://schemas.openxmlformats.org/officeDocument/2006/relationships/slideLayout" Target="../slideLayouts/slideLayout136.xml"/><Relationship Id="rId2" Type="http://schemas.openxmlformats.org/officeDocument/2006/relationships/slideLayout" Target="../slideLayouts/slideLayout113.xml"/><Relationship Id="rId16" Type="http://schemas.openxmlformats.org/officeDocument/2006/relationships/slideLayout" Target="../slideLayouts/slideLayout127.xml"/><Relationship Id="rId20" Type="http://schemas.openxmlformats.org/officeDocument/2006/relationships/slideLayout" Target="../slideLayouts/slideLayout131.xml"/><Relationship Id="rId1" Type="http://schemas.openxmlformats.org/officeDocument/2006/relationships/slideLayout" Target="../slideLayouts/slideLayout112.xml"/><Relationship Id="rId6" Type="http://schemas.openxmlformats.org/officeDocument/2006/relationships/slideLayout" Target="../slideLayouts/slideLayout117.xml"/><Relationship Id="rId11" Type="http://schemas.openxmlformats.org/officeDocument/2006/relationships/slideLayout" Target="../slideLayouts/slideLayout122.xml"/><Relationship Id="rId24" Type="http://schemas.openxmlformats.org/officeDocument/2006/relationships/slideLayout" Target="../slideLayouts/slideLayout135.xml"/><Relationship Id="rId5" Type="http://schemas.openxmlformats.org/officeDocument/2006/relationships/slideLayout" Target="../slideLayouts/slideLayout116.xml"/><Relationship Id="rId15" Type="http://schemas.openxmlformats.org/officeDocument/2006/relationships/slideLayout" Target="../slideLayouts/slideLayout126.xml"/><Relationship Id="rId23" Type="http://schemas.openxmlformats.org/officeDocument/2006/relationships/slideLayout" Target="../slideLayouts/slideLayout134.xml"/><Relationship Id="rId10" Type="http://schemas.openxmlformats.org/officeDocument/2006/relationships/slideLayout" Target="../slideLayouts/slideLayout121.xml"/><Relationship Id="rId19" Type="http://schemas.openxmlformats.org/officeDocument/2006/relationships/slideLayout" Target="../slideLayouts/slideLayout130.xml"/><Relationship Id="rId4" Type="http://schemas.openxmlformats.org/officeDocument/2006/relationships/slideLayout" Target="../slideLayouts/slideLayout115.xml"/><Relationship Id="rId9" Type="http://schemas.openxmlformats.org/officeDocument/2006/relationships/slideLayout" Target="../slideLayouts/slideLayout120.xml"/><Relationship Id="rId14" Type="http://schemas.openxmlformats.org/officeDocument/2006/relationships/slideLayout" Target="../slideLayouts/slideLayout125.xml"/><Relationship Id="rId22" Type="http://schemas.openxmlformats.org/officeDocument/2006/relationships/slideLayout" Target="../slideLayouts/slideLayout133.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144.xml"/><Relationship Id="rId13" Type="http://schemas.openxmlformats.org/officeDocument/2006/relationships/slideLayout" Target="../slideLayouts/slideLayout149.xml"/><Relationship Id="rId18" Type="http://schemas.openxmlformats.org/officeDocument/2006/relationships/slideLayout" Target="../slideLayouts/slideLayout154.xml"/><Relationship Id="rId26" Type="http://schemas.openxmlformats.org/officeDocument/2006/relationships/theme" Target="../theme/theme7.xml"/><Relationship Id="rId3" Type="http://schemas.openxmlformats.org/officeDocument/2006/relationships/slideLayout" Target="../slideLayouts/slideLayout139.xml"/><Relationship Id="rId21" Type="http://schemas.openxmlformats.org/officeDocument/2006/relationships/slideLayout" Target="../slideLayouts/slideLayout157.xml"/><Relationship Id="rId7" Type="http://schemas.openxmlformats.org/officeDocument/2006/relationships/slideLayout" Target="../slideLayouts/slideLayout143.xml"/><Relationship Id="rId12" Type="http://schemas.openxmlformats.org/officeDocument/2006/relationships/slideLayout" Target="../slideLayouts/slideLayout148.xml"/><Relationship Id="rId17" Type="http://schemas.openxmlformats.org/officeDocument/2006/relationships/slideLayout" Target="../slideLayouts/slideLayout153.xml"/><Relationship Id="rId25" Type="http://schemas.openxmlformats.org/officeDocument/2006/relationships/slideLayout" Target="../slideLayouts/slideLayout161.xml"/><Relationship Id="rId2" Type="http://schemas.openxmlformats.org/officeDocument/2006/relationships/slideLayout" Target="../slideLayouts/slideLayout138.xml"/><Relationship Id="rId16" Type="http://schemas.openxmlformats.org/officeDocument/2006/relationships/slideLayout" Target="../slideLayouts/slideLayout152.xml"/><Relationship Id="rId20" Type="http://schemas.openxmlformats.org/officeDocument/2006/relationships/slideLayout" Target="../slideLayouts/slideLayout156.xml"/><Relationship Id="rId1" Type="http://schemas.openxmlformats.org/officeDocument/2006/relationships/slideLayout" Target="../slideLayouts/slideLayout137.xml"/><Relationship Id="rId6" Type="http://schemas.openxmlformats.org/officeDocument/2006/relationships/slideLayout" Target="../slideLayouts/slideLayout142.xml"/><Relationship Id="rId11" Type="http://schemas.openxmlformats.org/officeDocument/2006/relationships/slideLayout" Target="../slideLayouts/slideLayout147.xml"/><Relationship Id="rId24" Type="http://schemas.openxmlformats.org/officeDocument/2006/relationships/slideLayout" Target="../slideLayouts/slideLayout160.xml"/><Relationship Id="rId5" Type="http://schemas.openxmlformats.org/officeDocument/2006/relationships/slideLayout" Target="../slideLayouts/slideLayout141.xml"/><Relationship Id="rId15" Type="http://schemas.openxmlformats.org/officeDocument/2006/relationships/slideLayout" Target="../slideLayouts/slideLayout151.xml"/><Relationship Id="rId23" Type="http://schemas.openxmlformats.org/officeDocument/2006/relationships/slideLayout" Target="../slideLayouts/slideLayout159.xml"/><Relationship Id="rId10" Type="http://schemas.openxmlformats.org/officeDocument/2006/relationships/slideLayout" Target="../slideLayouts/slideLayout146.xml"/><Relationship Id="rId19" Type="http://schemas.openxmlformats.org/officeDocument/2006/relationships/slideLayout" Target="../slideLayouts/slideLayout155.xml"/><Relationship Id="rId4" Type="http://schemas.openxmlformats.org/officeDocument/2006/relationships/slideLayout" Target="../slideLayouts/slideLayout140.xml"/><Relationship Id="rId9" Type="http://schemas.openxmlformats.org/officeDocument/2006/relationships/slideLayout" Target="../slideLayouts/slideLayout145.xml"/><Relationship Id="rId14" Type="http://schemas.openxmlformats.org/officeDocument/2006/relationships/slideLayout" Target="../slideLayouts/slideLayout150.xml"/><Relationship Id="rId22" Type="http://schemas.openxmlformats.org/officeDocument/2006/relationships/slideLayout" Target="../slideLayouts/slideLayout158.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169.xml"/><Relationship Id="rId13" Type="http://schemas.openxmlformats.org/officeDocument/2006/relationships/slideLayout" Target="../slideLayouts/slideLayout174.xml"/><Relationship Id="rId18" Type="http://schemas.openxmlformats.org/officeDocument/2006/relationships/slideLayout" Target="../slideLayouts/slideLayout179.xml"/><Relationship Id="rId26" Type="http://schemas.openxmlformats.org/officeDocument/2006/relationships/theme" Target="../theme/theme8.xml"/><Relationship Id="rId3" Type="http://schemas.openxmlformats.org/officeDocument/2006/relationships/slideLayout" Target="../slideLayouts/slideLayout164.xml"/><Relationship Id="rId21" Type="http://schemas.openxmlformats.org/officeDocument/2006/relationships/slideLayout" Target="../slideLayouts/slideLayout182.xml"/><Relationship Id="rId7" Type="http://schemas.openxmlformats.org/officeDocument/2006/relationships/slideLayout" Target="../slideLayouts/slideLayout168.xml"/><Relationship Id="rId12" Type="http://schemas.openxmlformats.org/officeDocument/2006/relationships/slideLayout" Target="../slideLayouts/slideLayout173.xml"/><Relationship Id="rId17" Type="http://schemas.openxmlformats.org/officeDocument/2006/relationships/slideLayout" Target="../slideLayouts/slideLayout178.xml"/><Relationship Id="rId25" Type="http://schemas.openxmlformats.org/officeDocument/2006/relationships/slideLayout" Target="../slideLayouts/slideLayout186.xml"/><Relationship Id="rId2" Type="http://schemas.openxmlformats.org/officeDocument/2006/relationships/slideLayout" Target="../slideLayouts/slideLayout163.xml"/><Relationship Id="rId16" Type="http://schemas.openxmlformats.org/officeDocument/2006/relationships/slideLayout" Target="../slideLayouts/slideLayout177.xml"/><Relationship Id="rId20" Type="http://schemas.openxmlformats.org/officeDocument/2006/relationships/slideLayout" Target="../slideLayouts/slideLayout181.xml"/><Relationship Id="rId1" Type="http://schemas.openxmlformats.org/officeDocument/2006/relationships/slideLayout" Target="../slideLayouts/slideLayout162.xml"/><Relationship Id="rId6" Type="http://schemas.openxmlformats.org/officeDocument/2006/relationships/slideLayout" Target="../slideLayouts/slideLayout167.xml"/><Relationship Id="rId11" Type="http://schemas.openxmlformats.org/officeDocument/2006/relationships/slideLayout" Target="../slideLayouts/slideLayout172.xml"/><Relationship Id="rId24" Type="http://schemas.openxmlformats.org/officeDocument/2006/relationships/slideLayout" Target="../slideLayouts/slideLayout185.xml"/><Relationship Id="rId5" Type="http://schemas.openxmlformats.org/officeDocument/2006/relationships/slideLayout" Target="../slideLayouts/slideLayout166.xml"/><Relationship Id="rId15" Type="http://schemas.openxmlformats.org/officeDocument/2006/relationships/slideLayout" Target="../slideLayouts/slideLayout176.xml"/><Relationship Id="rId23" Type="http://schemas.openxmlformats.org/officeDocument/2006/relationships/slideLayout" Target="../slideLayouts/slideLayout184.xml"/><Relationship Id="rId10" Type="http://schemas.openxmlformats.org/officeDocument/2006/relationships/slideLayout" Target="../slideLayouts/slideLayout171.xml"/><Relationship Id="rId19" Type="http://schemas.openxmlformats.org/officeDocument/2006/relationships/slideLayout" Target="../slideLayouts/slideLayout180.xml"/><Relationship Id="rId4" Type="http://schemas.openxmlformats.org/officeDocument/2006/relationships/slideLayout" Target="../slideLayouts/slideLayout165.xml"/><Relationship Id="rId9" Type="http://schemas.openxmlformats.org/officeDocument/2006/relationships/slideLayout" Target="../slideLayouts/slideLayout170.xml"/><Relationship Id="rId14" Type="http://schemas.openxmlformats.org/officeDocument/2006/relationships/slideLayout" Target="../slideLayouts/slideLayout175.xml"/><Relationship Id="rId22" Type="http://schemas.openxmlformats.org/officeDocument/2006/relationships/slideLayout" Target="../slideLayouts/slideLayout18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gradFill>
          <a:gsLst>
            <a:gs pos="0">
              <a:schemeClr val="dk2"/>
            </a:gs>
            <a:gs pos="37000">
              <a:schemeClr val="dk1"/>
            </a:gs>
            <a:gs pos="63000">
              <a:schemeClr val="dk1"/>
            </a:gs>
            <a:gs pos="100000">
              <a:schemeClr val="dk2"/>
            </a:gs>
          </a:gsLst>
          <a:lin ang="5400012" scaled="0"/>
        </a:gra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782475" y="540000"/>
            <a:ext cx="7704000" cy="5727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Clr>
                <a:schemeClr val="lt1"/>
              </a:buClr>
              <a:buSzPts val="2800"/>
              <a:buFont typeface="Audiowide"/>
              <a:buNone/>
              <a:defRPr sz="2800">
                <a:solidFill>
                  <a:schemeClr val="lt1"/>
                </a:solidFill>
                <a:latin typeface="Audiowide"/>
                <a:ea typeface="Audiowide"/>
                <a:cs typeface="Audiowide"/>
                <a:sym typeface="Audiowide"/>
              </a:defRPr>
            </a:lvl1pPr>
            <a:lvl2pPr lvl="1" rtl="0">
              <a:spcBef>
                <a:spcPts val="0"/>
              </a:spcBef>
              <a:spcAft>
                <a:spcPts val="0"/>
              </a:spcAft>
              <a:buClr>
                <a:schemeClr val="lt2"/>
              </a:buClr>
              <a:buSzPts val="2800"/>
              <a:buNone/>
              <a:defRPr sz="2800">
                <a:solidFill>
                  <a:schemeClr val="lt2"/>
                </a:solidFill>
              </a:defRPr>
            </a:lvl2pPr>
            <a:lvl3pPr lvl="2" rtl="0">
              <a:spcBef>
                <a:spcPts val="0"/>
              </a:spcBef>
              <a:spcAft>
                <a:spcPts val="0"/>
              </a:spcAft>
              <a:buClr>
                <a:schemeClr val="lt2"/>
              </a:buClr>
              <a:buSzPts val="2800"/>
              <a:buNone/>
              <a:defRPr sz="2800">
                <a:solidFill>
                  <a:schemeClr val="lt2"/>
                </a:solidFill>
              </a:defRPr>
            </a:lvl3pPr>
            <a:lvl4pPr lvl="3" rtl="0">
              <a:spcBef>
                <a:spcPts val="0"/>
              </a:spcBef>
              <a:spcAft>
                <a:spcPts val="0"/>
              </a:spcAft>
              <a:buClr>
                <a:schemeClr val="lt2"/>
              </a:buClr>
              <a:buSzPts val="2800"/>
              <a:buNone/>
              <a:defRPr sz="2800">
                <a:solidFill>
                  <a:schemeClr val="lt2"/>
                </a:solidFill>
              </a:defRPr>
            </a:lvl4pPr>
            <a:lvl5pPr lvl="4" rtl="0">
              <a:spcBef>
                <a:spcPts val="0"/>
              </a:spcBef>
              <a:spcAft>
                <a:spcPts val="0"/>
              </a:spcAft>
              <a:buClr>
                <a:schemeClr val="lt2"/>
              </a:buClr>
              <a:buSzPts val="2800"/>
              <a:buNone/>
              <a:defRPr sz="2800">
                <a:solidFill>
                  <a:schemeClr val="lt2"/>
                </a:solidFill>
              </a:defRPr>
            </a:lvl5pPr>
            <a:lvl6pPr lvl="5" rtl="0">
              <a:spcBef>
                <a:spcPts val="0"/>
              </a:spcBef>
              <a:spcAft>
                <a:spcPts val="0"/>
              </a:spcAft>
              <a:buClr>
                <a:schemeClr val="lt2"/>
              </a:buClr>
              <a:buSzPts val="2800"/>
              <a:buNone/>
              <a:defRPr sz="2800">
                <a:solidFill>
                  <a:schemeClr val="lt2"/>
                </a:solidFill>
              </a:defRPr>
            </a:lvl6pPr>
            <a:lvl7pPr lvl="6" rtl="0">
              <a:spcBef>
                <a:spcPts val="0"/>
              </a:spcBef>
              <a:spcAft>
                <a:spcPts val="0"/>
              </a:spcAft>
              <a:buClr>
                <a:schemeClr val="lt2"/>
              </a:buClr>
              <a:buSzPts val="2800"/>
              <a:buNone/>
              <a:defRPr sz="2800">
                <a:solidFill>
                  <a:schemeClr val="lt2"/>
                </a:solidFill>
              </a:defRPr>
            </a:lvl7pPr>
            <a:lvl8pPr lvl="7" rtl="0">
              <a:spcBef>
                <a:spcPts val="0"/>
              </a:spcBef>
              <a:spcAft>
                <a:spcPts val="0"/>
              </a:spcAft>
              <a:buClr>
                <a:schemeClr val="lt2"/>
              </a:buClr>
              <a:buSzPts val="2800"/>
              <a:buNone/>
              <a:defRPr sz="2800">
                <a:solidFill>
                  <a:schemeClr val="lt2"/>
                </a:solidFill>
              </a:defRPr>
            </a:lvl8pPr>
            <a:lvl9pPr lvl="8" rtl="0">
              <a:spcBef>
                <a:spcPts val="0"/>
              </a:spcBef>
              <a:spcAft>
                <a:spcPts val="0"/>
              </a:spcAft>
              <a:buClr>
                <a:schemeClr val="lt2"/>
              </a:buClr>
              <a:buSzPts val="2800"/>
              <a:buNone/>
              <a:defRPr sz="2800">
                <a:solidFill>
                  <a:schemeClr val="lt2"/>
                </a:solidFill>
              </a:defRPr>
            </a:lvl9pPr>
          </a:lstStyle>
          <a:p>
            <a:endParaRPr/>
          </a:p>
        </p:txBody>
      </p:sp>
      <p:sp>
        <p:nvSpPr>
          <p:cNvPr id="52" name="Google Shape;52;p13"/>
          <p:cNvSpPr txBox="1">
            <a:spLocks noGrp="1"/>
          </p:cNvSpPr>
          <p:nvPr>
            <p:ph type="body" idx="1"/>
          </p:nvPr>
        </p:nvSpPr>
        <p:spPr>
          <a:xfrm>
            <a:off x="782475" y="1152475"/>
            <a:ext cx="7704000" cy="3416400"/>
          </a:xfrm>
          <a:prstGeom prst="rect">
            <a:avLst/>
          </a:prstGeom>
          <a:noFill/>
          <a:ln>
            <a:noFill/>
          </a:ln>
        </p:spPr>
        <p:txBody>
          <a:bodyPr spcFirstLastPara="1" wrap="square" lIns="91425" tIns="91425" rIns="91425" bIns="91425" anchor="t" anchorCtr="0">
            <a:noAutofit/>
          </a:bodyPr>
          <a:lstStyle>
            <a:lvl1pPr marL="457200" lvl="0" indent="-317500" rtl="0">
              <a:lnSpc>
                <a:spcPct val="100000"/>
              </a:lnSpc>
              <a:spcBef>
                <a:spcPts val="0"/>
              </a:spcBef>
              <a:spcAft>
                <a:spcPts val="0"/>
              </a:spcAft>
              <a:buClr>
                <a:schemeClr val="lt1"/>
              </a:buClr>
              <a:buSzPts val="1400"/>
              <a:buFont typeface="Karla"/>
              <a:buChar char="●"/>
              <a:defRPr>
                <a:solidFill>
                  <a:schemeClr val="lt1"/>
                </a:solidFill>
                <a:latin typeface="Karla"/>
                <a:ea typeface="Karla"/>
                <a:cs typeface="Karla"/>
                <a:sym typeface="Karla"/>
              </a:defRPr>
            </a:lvl1pPr>
            <a:lvl2pPr marL="914400" lvl="1" indent="-317500" rtl="0">
              <a:lnSpc>
                <a:spcPct val="100000"/>
              </a:lnSpc>
              <a:spcBef>
                <a:spcPts val="0"/>
              </a:spcBef>
              <a:spcAft>
                <a:spcPts val="0"/>
              </a:spcAft>
              <a:buClr>
                <a:schemeClr val="lt1"/>
              </a:buClr>
              <a:buSzPts val="1400"/>
              <a:buFont typeface="Karla"/>
              <a:buChar char="○"/>
              <a:defRPr>
                <a:solidFill>
                  <a:schemeClr val="lt1"/>
                </a:solidFill>
                <a:latin typeface="Karla"/>
                <a:ea typeface="Karla"/>
                <a:cs typeface="Karla"/>
                <a:sym typeface="Karla"/>
              </a:defRPr>
            </a:lvl2pPr>
            <a:lvl3pPr marL="1371600" lvl="2" indent="-317500" rtl="0">
              <a:lnSpc>
                <a:spcPct val="100000"/>
              </a:lnSpc>
              <a:spcBef>
                <a:spcPts val="0"/>
              </a:spcBef>
              <a:spcAft>
                <a:spcPts val="0"/>
              </a:spcAft>
              <a:buClr>
                <a:schemeClr val="lt1"/>
              </a:buClr>
              <a:buSzPts val="1400"/>
              <a:buFont typeface="Karla"/>
              <a:buChar char="■"/>
              <a:defRPr>
                <a:solidFill>
                  <a:schemeClr val="lt1"/>
                </a:solidFill>
                <a:latin typeface="Karla"/>
                <a:ea typeface="Karla"/>
                <a:cs typeface="Karla"/>
                <a:sym typeface="Karla"/>
              </a:defRPr>
            </a:lvl3pPr>
            <a:lvl4pPr marL="1828800" lvl="3" indent="-317500" rtl="0">
              <a:lnSpc>
                <a:spcPct val="100000"/>
              </a:lnSpc>
              <a:spcBef>
                <a:spcPts val="0"/>
              </a:spcBef>
              <a:spcAft>
                <a:spcPts val="0"/>
              </a:spcAft>
              <a:buClr>
                <a:schemeClr val="lt1"/>
              </a:buClr>
              <a:buSzPts val="1400"/>
              <a:buFont typeface="Karla"/>
              <a:buChar char="●"/>
              <a:defRPr>
                <a:solidFill>
                  <a:schemeClr val="lt1"/>
                </a:solidFill>
                <a:latin typeface="Karla"/>
                <a:ea typeface="Karla"/>
                <a:cs typeface="Karla"/>
                <a:sym typeface="Karla"/>
              </a:defRPr>
            </a:lvl4pPr>
            <a:lvl5pPr marL="2286000" lvl="4" indent="-317500" rtl="0">
              <a:lnSpc>
                <a:spcPct val="100000"/>
              </a:lnSpc>
              <a:spcBef>
                <a:spcPts val="0"/>
              </a:spcBef>
              <a:spcAft>
                <a:spcPts val="0"/>
              </a:spcAft>
              <a:buClr>
                <a:schemeClr val="lt1"/>
              </a:buClr>
              <a:buSzPts val="1400"/>
              <a:buFont typeface="Karla"/>
              <a:buChar char="○"/>
              <a:defRPr>
                <a:solidFill>
                  <a:schemeClr val="lt1"/>
                </a:solidFill>
                <a:latin typeface="Karla"/>
                <a:ea typeface="Karla"/>
                <a:cs typeface="Karla"/>
                <a:sym typeface="Karla"/>
              </a:defRPr>
            </a:lvl5pPr>
            <a:lvl6pPr marL="2743200" lvl="5" indent="-317500" rtl="0">
              <a:lnSpc>
                <a:spcPct val="100000"/>
              </a:lnSpc>
              <a:spcBef>
                <a:spcPts val="0"/>
              </a:spcBef>
              <a:spcAft>
                <a:spcPts val="0"/>
              </a:spcAft>
              <a:buClr>
                <a:schemeClr val="lt1"/>
              </a:buClr>
              <a:buSzPts val="1400"/>
              <a:buFont typeface="Karla"/>
              <a:buChar char="■"/>
              <a:defRPr>
                <a:solidFill>
                  <a:schemeClr val="lt1"/>
                </a:solidFill>
                <a:latin typeface="Karla"/>
                <a:ea typeface="Karla"/>
                <a:cs typeface="Karla"/>
                <a:sym typeface="Karla"/>
              </a:defRPr>
            </a:lvl6pPr>
            <a:lvl7pPr marL="3200400" lvl="6" indent="-317500" rtl="0">
              <a:lnSpc>
                <a:spcPct val="100000"/>
              </a:lnSpc>
              <a:spcBef>
                <a:spcPts val="0"/>
              </a:spcBef>
              <a:spcAft>
                <a:spcPts val="0"/>
              </a:spcAft>
              <a:buClr>
                <a:schemeClr val="lt1"/>
              </a:buClr>
              <a:buSzPts val="1400"/>
              <a:buFont typeface="Karla"/>
              <a:buChar char="●"/>
              <a:defRPr>
                <a:solidFill>
                  <a:schemeClr val="lt1"/>
                </a:solidFill>
                <a:latin typeface="Karla"/>
                <a:ea typeface="Karla"/>
                <a:cs typeface="Karla"/>
                <a:sym typeface="Karla"/>
              </a:defRPr>
            </a:lvl7pPr>
            <a:lvl8pPr marL="3657600" lvl="7" indent="-317500" rtl="0">
              <a:lnSpc>
                <a:spcPct val="100000"/>
              </a:lnSpc>
              <a:spcBef>
                <a:spcPts val="0"/>
              </a:spcBef>
              <a:spcAft>
                <a:spcPts val="0"/>
              </a:spcAft>
              <a:buClr>
                <a:schemeClr val="lt1"/>
              </a:buClr>
              <a:buSzPts val="1400"/>
              <a:buFont typeface="Karla"/>
              <a:buChar char="○"/>
              <a:defRPr>
                <a:solidFill>
                  <a:schemeClr val="lt1"/>
                </a:solidFill>
                <a:latin typeface="Karla"/>
                <a:ea typeface="Karla"/>
                <a:cs typeface="Karla"/>
                <a:sym typeface="Karla"/>
              </a:defRPr>
            </a:lvl8pPr>
            <a:lvl9pPr marL="4114800" lvl="8" indent="-317500" rtl="0">
              <a:lnSpc>
                <a:spcPct val="100000"/>
              </a:lnSpc>
              <a:spcBef>
                <a:spcPts val="0"/>
              </a:spcBef>
              <a:spcAft>
                <a:spcPts val="0"/>
              </a:spcAft>
              <a:buClr>
                <a:schemeClr val="lt1"/>
              </a:buClr>
              <a:buSzPts val="1400"/>
              <a:buFont typeface="Karla"/>
              <a:buChar char="■"/>
              <a:defRPr>
                <a:solidFill>
                  <a:schemeClr val="lt1"/>
                </a:solidFill>
                <a:latin typeface="Karla"/>
                <a:ea typeface="Karla"/>
                <a:cs typeface="Karla"/>
                <a:sym typeface="Karla"/>
              </a:defRPr>
            </a:lvl9pPr>
          </a:lstStyle>
          <a:p>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 id="2147483676" r:id="rId18"/>
    <p:sldLayoutId id="2147483677" r:id="rId19"/>
    <p:sldLayoutId id="2147483678" r:id="rId20"/>
    <p:sldLayoutId id="2147483679" r:id="rId21"/>
    <p:sldLayoutId id="2147483680" r:id="rId22"/>
    <p:sldLayoutId id="2147483681" r:id="rId23"/>
    <p:sldLayoutId id="2147483682" r:id="rId24"/>
    <p:sldLayoutId id="2147483683" r:id="rId2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name="simple-light-2">
    <p:bg>
      <p:bgPr>
        <a:gradFill>
          <a:gsLst>
            <a:gs pos="0">
              <a:schemeClr val="dk2"/>
            </a:gs>
            <a:gs pos="37000">
              <a:schemeClr val="dk1"/>
            </a:gs>
            <a:gs pos="63000">
              <a:schemeClr val="dk1"/>
            </a:gs>
            <a:gs pos="100000">
              <a:schemeClr val="dk2"/>
            </a:gs>
          </a:gsLst>
          <a:lin ang="5400012" scaled="0"/>
        </a:gradFill>
        <a:effectLst/>
      </p:bgPr>
    </p:bg>
    <p:spTree>
      <p:nvGrpSpPr>
        <p:cNvPr id="1" name="Shape 316"/>
        <p:cNvGrpSpPr/>
        <p:nvPr/>
      </p:nvGrpSpPr>
      <p:grpSpPr>
        <a:xfrm>
          <a:off x="0" y="0"/>
          <a:ext cx="0" cy="0"/>
          <a:chOff x="0" y="0"/>
          <a:chExt cx="0" cy="0"/>
        </a:xfrm>
      </p:grpSpPr>
      <p:sp>
        <p:nvSpPr>
          <p:cNvPr id="317" name="Google Shape;317;p39"/>
          <p:cNvSpPr txBox="1">
            <a:spLocks noGrp="1"/>
          </p:cNvSpPr>
          <p:nvPr>
            <p:ph type="title"/>
          </p:nvPr>
        </p:nvSpPr>
        <p:spPr>
          <a:xfrm>
            <a:off x="782475" y="540000"/>
            <a:ext cx="7704000" cy="5727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Clr>
                <a:schemeClr val="lt1"/>
              </a:buClr>
              <a:buSzPts val="2800"/>
              <a:buFont typeface="Audiowide"/>
              <a:buNone/>
              <a:defRPr sz="2800">
                <a:solidFill>
                  <a:schemeClr val="lt1"/>
                </a:solidFill>
                <a:latin typeface="Audiowide"/>
                <a:ea typeface="Audiowide"/>
                <a:cs typeface="Audiowide"/>
                <a:sym typeface="Audiowide"/>
              </a:defRPr>
            </a:lvl1pPr>
            <a:lvl2pPr lvl="1" rtl="0">
              <a:spcBef>
                <a:spcPts val="0"/>
              </a:spcBef>
              <a:spcAft>
                <a:spcPts val="0"/>
              </a:spcAft>
              <a:buClr>
                <a:schemeClr val="lt2"/>
              </a:buClr>
              <a:buSzPts val="2800"/>
              <a:buNone/>
              <a:defRPr sz="2800">
                <a:solidFill>
                  <a:schemeClr val="lt2"/>
                </a:solidFill>
              </a:defRPr>
            </a:lvl2pPr>
            <a:lvl3pPr lvl="2" rtl="0">
              <a:spcBef>
                <a:spcPts val="0"/>
              </a:spcBef>
              <a:spcAft>
                <a:spcPts val="0"/>
              </a:spcAft>
              <a:buClr>
                <a:schemeClr val="lt2"/>
              </a:buClr>
              <a:buSzPts val="2800"/>
              <a:buNone/>
              <a:defRPr sz="2800">
                <a:solidFill>
                  <a:schemeClr val="lt2"/>
                </a:solidFill>
              </a:defRPr>
            </a:lvl3pPr>
            <a:lvl4pPr lvl="3" rtl="0">
              <a:spcBef>
                <a:spcPts val="0"/>
              </a:spcBef>
              <a:spcAft>
                <a:spcPts val="0"/>
              </a:spcAft>
              <a:buClr>
                <a:schemeClr val="lt2"/>
              </a:buClr>
              <a:buSzPts val="2800"/>
              <a:buNone/>
              <a:defRPr sz="2800">
                <a:solidFill>
                  <a:schemeClr val="lt2"/>
                </a:solidFill>
              </a:defRPr>
            </a:lvl4pPr>
            <a:lvl5pPr lvl="4" rtl="0">
              <a:spcBef>
                <a:spcPts val="0"/>
              </a:spcBef>
              <a:spcAft>
                <a:spcPts val="0"/>
              </a:spcAft>
              <a:buClr>
                <a:schemeClr val="lt2"/>
              </a:buClr>
              <a:buSzPts val="2800"/>
              <a:buNone/>
              <a:defRPr sz="2800">
                <a:solidFill>
                  <a:schemeClr val="lt2"/>
                </a:solidFill>
              </a:defRPr>
            </a:lvl5pPr>
            <a:lvl6pPr lvl="5" rtl="0">
              <a:spcBef>
                <a:spcPts val="0"/>
              </a:spcBef>
              <a:spcAft>
                <a:spcPts val="0"/>
              </a:spcAft>
              <a:buClr>
                <a:schemeClr val="lt2"/>
              </a:buClr>
              <a:buSzPts val="2800"/>
              <a:buNone/>
              <a:defRPr sz="2800">
                <a:solidFill>
                  <a:schemeClr val="lt2"/>
                </a:solidFill>
              </a:defRPr>
            </a:lvl6pPr>
            <a:lvl7pPr lvl="6" rtl="0">
              <a:spcBef>
                <a:spcPts val="0"/>
              </a:spcBef>
              <a:spcAft>
                <a:spcPts val="0"/>
              </a:spcAft>
              <a:buClr>
                <a:schemeClr val="lt2"/>
              </a:buClr>
              <a:buSzPts val="2800"/>
              <a:buNone/>
              <a:defRPr sz="2800">
                <a:solidFill>
                  <a:schemeClr val="lt2"/>
                </a:solidFill>
              </a:defRPr>
            </a:lvl7pPr>
            <a:lvl8pPr lvl="7" rtl="0">
              <a:spcBef>
                <a:spcPts val="0"/>
              </a:spcBef>
              <a:spcAft>
                <a:spcPts val="0"/>
              </a:spcAft>
              <a:buClr>
                <a:schemeClr val="lt2"/>
              </a:buClr>
              <a:buSzPts val="2800"/>
              <a:buNone/>
              <a:defRPr sz="2800">
                <a:solidFill>
                  <a:schemeClr val="lt2"/>
                </a:solidFill>
              </a:defRPr>
            </a:lvl8pPr>
            <a:lvl9pPr lvl="8" rtl="0">
              <a:spcBef>
                <a:spcPts val="0"/>
              </a:spcBef>
              <a:spcAft>
                <a:spcPts val="0"/>
              </a:spcAft>
              <a:buClr>
                <a:schemeClr val="lt2"/>
              </a:buClr>
              <a:buSzPts val="2800"/>
              <a:buNone/>
              <a:defRPr sz="2800">
                <a:solidFill>
                  <a:schemeClr val="lt2"/>
                </a:solidFill>
              </a:defRPr>
            </a:lvl9pPr>
          </a:lstStyle>
          <a:p>
            <a:endParaRPr/>
          </a:p>
        </p:txBody>
      </p:sp>
      <p:sp>
        <p:nvSpPr>
          <p:cNvPr id="318" name="Google Shape;318;p39"/>
          <p:cNvSpPr txBox="1">
            <a:spLocks noGrp="1"/>
          </p:cNvSpPr>
          <p:nvPr>
            <p:ph type="body" idx="1"/>
          </p:nvPr>
        </p:nvSpPr>
        <p:spPr>
          <a:xfrm>
            <a:off x="782475" y="1152475"/>
            <a:ext cx="7704000" cy="3416400"/>
          </a:xfrm>
          <a:prstGeom prst="rect">
            <a:avLst/>
          </a:prstGeom>
          <a:noFill/>
          <a:ln>
            <a:noFill/>
          </a:ln>
        </p:spPr>
        <p:txBody>
          <a:bodyPr spcFirstLastPara="1" wrap="square" lIns="91425" tIns="91425" rIns="91425" bIns="91425" anchor="t" anchorCtr="0">
            <a:noAutofit/>
          </a:bodyPr>
          <a:lstStyle>
            <a:lvl1pPr marL="457200" lvl="0" indent="-317500" rtl="0">
              <a:lnSpc>
                <a:spcPct val="100000"/>
              </a:lnSpc>
              <a:spcBef>
                <a:spcPts val="0"/>
              </a:spcBef>
              <a:spcAft>
                <a:spcPts val="0"/>
              </a:spcAft>
              <a:buClr>
                <a:schemeClr val="lt1"/>
              </a:buClr>
              <a:buSzPts val="1400"/>
              <a:buFont typeface="Karla"/>
              <a:buChar char="●"/>
              <a:defRPr>
                <a:solidFill>
                  <a:schemeClr val="lt1"/>
                </a:solidFill>
                <a:latin typeface="Karla"/>
                <a:ea typeface="Karla"/>
                <a:cs typeface="Karla"/>
                <a:sym typeface="Karla"/>
              </a:defRPr>
            </a:lvl1pPr>
            <a:lvl2pPr marL="914400" lvl="1" indent="-317500" rtl="0">
              <a:lnSpc>
                <a:spcPct val="100000"/>
              </a:lnSpc>
              <a:spcBef>
                <a:spcPts val="0"/>
              </a:spcBef>
              <a:spcAft>
                <a:spcPts val="0"/>
              </a:spcAft>
              <a:buClr>
                <a:schemeClr val="lt1"/>
              </a:buClr>
              <a:buSzPts val="1400"/>
              <a:buFont typeface="Karla"/>
              <a:buChar char="○"/>
              <a:defRPr>
                <a:solidFill>
                  <a:schemeClr val="lt1"/>
                </a:solidFill>
                <a:latin typeface="Karla"/>
                <a:ea typeface="Karla"/>
                <a:cs typeface="Karla"/>
                <a:sym typeface="Karla"/>
              </a:defRPr>
            </a:lvl2pPr>
            <a:lvl3pPr marL="1371600" lvl="2" indent="-317500" rtl="0">
              <a:lnSpc>
                <a:spcPct val="100000"/>
              </a:lnSpc>
              <a:spcBef>
                <a:spcPts val="0"/>
              </a:spcBef>
              <a:spcAft>
                <a:spcPts val="0"/>
              </a:spcAft>
              <a:buClr>
                <a:schemeClr val="lt1"/>
              </a:buClr>
              <a:buSzPts val="1400"/>
              <a:buFont typeface="Karla"/>
              <a:buChar char="■"/>
              <a:defRPr>
                <a:solidFill>
                  <a:schemeClr val="lt1"/>
                </a:solidFill>
                <a:latin typeface="Karla"/>
                <a:ea typeface="Karla"/>
                <a:cs typeface="Karla"/>
                <a:sym typeface="Karla"/>
              </a:defRPr>
            </a:lvl3pPr>
            <a:lvl4pPr marL="1828800" lvl="3" indent="-317500" rtl="0">
              <a:lnSpc>
                <a:spcPct val="100000"/>
              </a:lnSpc>
              <a:spcBef>
                <a:spcPts val="0"/>
              </a:spcBef>
              <a:spcAft>
                <a:spcPts val="0"/>
              </a:spcAft>
              <a:buClr>
                <a:schemeClr val="lt1"/>
              </a:buClr>
              <a:buSzPts val="1400"/>
              <a:buFont typeface="Karla"/>
              <a:buChar char="●"/>
              <a:defRPr>
                <a:solidFill>
                  <a:schemeClr val="lt1"/>
                </a:solidFill>
                <a:latin typeface="Karla"/>
                <a:ea typeface="Karla"/>
                <a:cs typeface="Karla"/>
                <a:sym typeface="Karla"/>
              </a:defRPr>
            </a:lvl4pPr>
            <a:lvl5pPr marL="2286000" lvl="4" indent="-317500" rtl="0">
              <a:lnSpc>
                <a:spcPct val="100000"/>
              </a:lnSpc>
              <a:spcBef>
                <a:spcPts val="0"/>
              </a:spcBef>
              <a:spcAft>
                <a:spcPts val="0"/>
              </a:spcAft>
              <a:buClr>
                <a:schemeClr val="lt1"/>
              </a:buClr>
              <a:buSzPts val="1400"/>
              <a:buFont typeface="Karla"/>
              <a:buChar char="○"/>
              <a:defRPr>
                <a:solidFill>
                  <a:schemeClr val="lt1"/>
                </a:solidFill>
                <a:latin typeface="Karla"/>
                <a:ea typeface="Karla"/>
                <a:cs typeface="Karla"/>
                <a:sym typeface="Karla"/>
              </a:defRPr>
            </a:lvl5pPr>
            <a:lvl6pPr marL="2743200" lvl="5" indent="-317500" rtl="0">
              <a:lnSpc>
                <a:spcPct val="100000"/>
              </a:lnSpc>
              <a:spcBef>
                <a:spcPts val="0"/>
              </a:spcBef>
              <a:spcAft>
                <a:spcPts val="0"/>
              </a:spcAft>
              <a:buClr>
                <a:schemeClr val="lt1"/>
              </a:buClr>
              <a:buSzPts val="1400"/>
              <a:buFont typeface="Karla"/>
              <a:buChar char="■"/>
              <a:defRPr>
                <a:solidFill>
                  <a:schemeClr val="lt1"/>
                </a:solidFill>
                <a:latin typeface="Karla"/>
                <a:ea typeface="Karla"/>
                <a:cs typeface="Karla"/>
                <a:sym typeface="Karla"/>
              </a:defRPr>
            </a:lvl6pPr>
            <a:lvl7pPr marL="3200400" lvl="6" indent="-317500" rtl="0">
              <a:lnSpc>
                <a:spcPct val="100000"/>
              </a:lnSpc>
              <a:spcBef>
                <a:spcPts val="0"/>
              </a:spcBef>
              <a:spcAft>
                <a:spcPts val="0"/>
              </a:spcAft>
              <a:buClr>
                <a:schemeClr val="lt1"/>
              </a:buClr>
              <a:buSzPts val="1400"/>
              <a:buFont typeface="Karla"/>
              <a:buChar char="●"/>
              <a:defRPr>
                <a:solidFill>
                  <a:schemeClr val="lt1"/>
                </a:solidFill>
                <a:latin typeface="Karla"/>
                <a:ea typeface="Karla"/>
                <a:cs typeface="Karla"/>
                <a:sym typeface="Karla"/>
              </a:defRPr>
            </a:lvl7pPr>
            <a:lvl8pPr marL="3657600" lvl="7" indent="-317500" rtl="0">
              <a:lnSpc>
                <a:spcPct val="100000"/>
              </a:lnSpc>
              <a:spcBef>
                <a:spcPts val="0"/>
              </a:spcBef>
              <a:spcAft>
                <a:spcPts val="0"/>
              </a:spcAft>
              <a:buClr>
                <a:schemeClr val="lt1"/>
              </a:buClr>
              <a:buSzPts val="1400"/>
              <a:buFont typeface="Karla"/>
              <a:buChar char="○"/>
              <a:defRPr>
                <a:solidFill>
                  <a:schemeClr val="lt1"/>
                </a:solidFill>
                <a:latin typeface="Karla"/>
                <a:ea typeface="Karla"/>
                <a:cs typeface="Karla"/>
                <a:sym typeface="Karla"/>
              </a:defRPr>
            </a:lvl8pPr>
            <a:lvl9pPr marL="4114800" lvl="8" indent="-317500" rtl="0">
              <a:lnSpc>
                <a:spcPct val="100000"/>
              </a:lnSpc>
              <a:spcBef>
                <a:spcPts val="0"/>
              </a:spcBef>
              <a:spcAft>
                <a:spcPts val="0"/>
              </a:spcAft>
              <a:buClr>
                <a:schemeClr val="lt1"/>
              </a:buClr>
              <a:buSzPts val="1400"/>
              <a:buFont typeface="Karla"/>
              <a:buChar char="■"/>
              <a:defRPr>
                <a:solidFill>
                  <a:schemeClr val="lt1"/>
                </a:solidFill>
                <a:latin typeface="Karla"/>
                <a:ea typeface="Karla"/>
                <a:cs typeface="Karla"/>
                <a:sym typeface="Karla"/>
              </a:defRPr>
            </a:lvl9pPr>
          </a:lstStyle>
          <a:p>
            <a:endParaRPr/>
          </a:p>
        </p:txBody>
      </p:sp>
    </p:spTree>
  </p:cSld>
  <p:clrMap bg1="lt1" tx1="dk1" bg2="dk2" tx2="lt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 id="2147483695" r:id="rId12"/>
    <p:sldLayoutId id="2147483696" r:id="rId13"/>
    <p:sldLayoutId id="2147483697" r:id="rId14"/>
    <p:sldLayoutId id="2147483698" r:id="rId15"/>
    <p:sldLayoutId id="2147483699" r:id="rId16"/>
    <p:sldLayoutId id="2147483700" r:id="rId17"/>
    <p:sldLayoutId id="2147483701" r:id="rId18"/>
    <p:sldLayoutId id="2147483702" r:id="rId19"/>
    <p:sldLayoutId id="2147483703" r:id="rId20"/>
    <p:sldLayoutId id="2147483704" r:id="rId21"/>
    <p:sldLayoutId id="2147483705" r:id="rId22"/>
    <p:sldLayoutId id="2147483706" r:id="rId23"/>
    <p:sldLayoutId id="2147483707" r:id="rId24"/>
    <p:sldLayoutId id="2147483708" r:id="rId2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name="simple-light-2">
    <p:bg>
      <p:bgPr>
        <a:gradFill>
          <a:gsLst>
            <a:gs pos="0">
              <a:schemeClr val="dk2"/>
            </a:gs>
            <a:gs pos="37000">
              <a:schemeClr val="dk1"/>
            </a:gs>
            <a:gs pos="63000">
              <a:schemeClr val="dk1"/>
            </a:gs>
            <a:gs pos="100000">
              <a:schemeClr val="dk2"/>
            </a:gs>
          </a:gsLst>
          <a:lin ang="5400012" scaled="0"/>
        </a:gradFill>
        <a:effectLst/>
      </p:bgPr>
    </p:bg>
    <p:spTree>
      <p:nvGrpSpPr>
        <p:cNvPr id="1" name="Shape 582"/>
        <p:cNvGrpSpPr/>
        <p:nvPr/>
      </p:nvGrpSpPr>
      <p:grpSpPr>
        <a:xfrm>
          <a:off x="0" y="0"/>
          <a:ext cx="0" cy="0"/>
          <a:chOff x="0" y="0"/>
          <a:chExt cx="0" cy="0"/>
        </a:xfrm>
      </p:grpSpPr>
      <p:sp>
        <p:nvSpPr>
          <p:cNvPr id="583" name="Google Shape;583;p65"/>
          <p:cNvSpPr txBox="1">
            <a:spLocks noGrp="1"/>
          </p:cNvSpPr>
          <p:nvPr>
            <p:ph type="title"/>
          </p:nvPr>
        </p:nvSpPr>
        <p:spPr>
          <a:xfrm>
            <a:off x="782475" y="540000"/>
            <a:ext cx="7704000" cy="5727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Clr>
                <a:schemeClr val="lt1"/>
              </a:buClr>
              <a:buSzPts val="2800"/>
              <a:buFont typeface="Audiowide"/>
              <a:buNone/>
              <a:defRPr sz="2800">
                <a:solidFill>
                  <a:schemeClr val="lt1"/>
                </a:solidFill>
                <a:latin typeface="Audiowide"/>
                <a:ea typeface="Audiowide"/>
                <a:cs typeface="Audiowide"/>
                <a:sym typeface="Audiowide"/>
              </a:defRPr>
            </a:lvl1pPr>
            <a:lvl2pPr lvl="1" rtl="0">
              <a:spcBef>
                <a:spcPts val="0"/>
              </a:spcBef>
              <a:spcAft>
                <a:spcPts val="0"/>
              </a:spcAft>
              <a:buClr>
                <a:schemeClr val="lt2"/>
              </a:buClr>
              <a:buSzPts val="2800"/>
              <a:buNone/>
              <a:defRPr sz="2800">
                <a:solidFill>
                  <a:schemeClr val="lt2"/>
                </a:solidFill>
              </a:defRPr>
            </a:lvl2pPr>
            <a:lvl3pPr lvl="2" rtl="0">
              <a:spcBef>
                <a:spcPts val="0"/>
              </a:spcBef>
              <a:spcAft>
                <a:spcPts val="0"/>
              </a:spcAft>
              <a:buClr>
                <a:schemeClr val="lt2"/>
              </a:buClr>
              <a:buSzPts val="2800"/>
              <a:buNone/>
              <a:defRPr sz="2800">
                <a:solidFill>
                  <a:schemeClr val="lt2"/>
                </a:solidFill>
              </a:defRPr>
            </a:lvl3pPr>
            <a:lvl4pPr lvl="3" rtl="0">
              <a:spcBef>
                <a:spcPts val="0"/>
              </a:spcBef>
              <a:spcAft>
                <a:spcPts val="0"/>
              </a:spcAft>
              <a:buClr>
                <a:schemeClr val="lt2"/>
              </a:buClr>
              <a:buSzPts val="2800"/>
              <a:buNone/>
              <a:defRPr sz="2800">
                <a:solidFill>
                  <a:schemeClr val="lt2"/>
                </a:solidFill>
              </a:defRPr>
            </a:lvl4pPr>
            <a:lvl5pPr lvl="4" rtl="0">
              <a:spcBef>
                <a:spcPts val="0"/>
              </a:spcBef>
              <a:spcAft>
                <a:spcPts val="0"/>
              </a:spcAft>
              <a:buClr>
                <a:schemeClr val="lt2"/>
              </a:buClr>
              <a:buSzPts val="2800"/>
              <a:buNone/>
              <a:defRPr sz="2800">
                <a:solidFill>
                  <a:schemeClr val="lt2"/>
                </a:solidFill>
              </a:defRPr>
            </a:lvl5pPr>
            <a:lvl6pPr lvl="5" rtl="0">
              <a:spcBef>
                <a:spcPts val="0"/>
              </a:spcBef>
              <a:spcAft>
                <a:spcPts val="0"/>
              </a:spcAft>
              <a:buClr>
                <a:schemeClr val="lt2"/>
              </a:buClr>
              <a:buSzPts val="2800"/>
              <a:buNone/>
              <a:defRPr sz="2800">
                <a:solidFill>
                  <a:schemeClr val="lt2"/>
                </a:solidFill>
              </a:defRPr>
            </a:lvl6pPr>
            <a:lvl7pPr lvl="6" rtl="0">
              <a:spcBef>
                <a:spcPts val="0"/>
              </a:spcBef>
              <a:spcAft>
                <a:spcPts val="0"/>
              </a:spcAft>
              <a:buClr>
                <a:schemeClr val="lt2"/>
              </a:buClr>
              <a:buSzPts val="2800"/>
              <a:buNone/>
              <a:defRPr sz="2800">
                <a:solidFill>
                  <a:schemeClr val="lt2"/>
                </a:solidFill>
              </a:defRPr>
            </a:lvl7pPr>
            <a:lvl8pPr lvl="7" rtl="0">
              <a:spcBef>
                <a:spcPts val="0"/>
              </a:spcBef>
              <a:spcAft>
                <a:spcPts val="0"/>
              </a:spcAft>
              <a:buClr>
                <a:schemeClr val="lt2"/>
              </a:buClr>
              <a:buSzPts val="2800"/>
              <a:buNone/>
              <a:defRPr sz="2800">
                <a:solidFill>
                  <a:schemeClr val="lt2"/>
                </a:solidFill>
              </a:defRPr>
            </a:lvl8pPr>
            <a:lvl9pPr lvl="8" rtl="0">
              <a:spcBef>
                <a:spcPts val="0"/>
              </a:spcBef>
              <a:spcAft>
                <a:spcPts val="0"/>
              </a:spcAft>
              <a:buClr>
                <a:schemeClr val="lt2"/>
              </a:buClr>
              <a:buSzPts val="2800"/>
              <a:buNone/>
              <a:defRPr sz="2800">
                <a:solidFill>
                  <a:schemeClr val="lt2"/>
                </a:solidFill>
              </a:defRPr>
            </a:lvl9pPr>
          </a:lstStyle>
          <a:p>
            <a:endParaRPr/>
          </a:p>
        </p:txBody>
      </p:sp>
      <p:sp>
        <p:nvSpPr>
          <p:cNvPr id="584" name="Google Shape;584;p65"/>
          <p:cNvSpPr txBox="1">
            <a:spLocks noGrp="1"/>
          </p:cNvSpPr>
          <p:nvPr>
            <p:ph type="body" idx="1"/>
          </p:nvPr>
        </p:nvSpPr>
        <p:spPr>
          <a:xfrm>
            <a:off x="782475" y="1152475"/>
            <a:ext cx="7704000" cy="3416400"/>
          </a:xfrm>
          <a:prstGeom prst="rect">
            <a:avLst/>
          </a:prstGeom>
          <a:noFill/>
          <a:ln>
            <a:noFill/>
          </a:ln>
        </p:spPr>
        <p:txBody>
          <a:bodyPr spcFirstLastPara="1" wrap="square" lIns="91425" tIns="91425" rIns="91425" bIns="91425" anchor="t" anchorCtr="0">
            <a:noAutofit/>
          </a:bodyPr>
          <a:lstStyle>
            <a:lvl1pPr marL="457200" lvl="0" indent="-317500" rtl="0">
              <a:lnSpc>
                <a:spcPct val="100000"/>
              </a:lnSpc>
              <a:spcBef>
                <a:spcPts val="0"/>
              </a:spcBef>
              <a:spcAft>
                <a:spcPts val="0"/>
              </a:spcAft>
              <a:buClr>
                <a:schemeClr val="lt1"/>
              </a:buClr>
              <a:buSzPts val="1400"/>
              <a:buFont typeface="Karla"/>
              <a:buChar char="●"/>
              <a:defRPr>
                <a:solidFill>
                  <a:schemeClr val="lt1"/>
                </a:solidFill>
                <a:latin typeface="Karla"/>
                <a:ea typeface="Karla"/>
                <a:cs typeface="Karla"/>
                <a:sym typeface="Karla"/>
              </a:defRPr>
            </a:lvl1pPr>
            <a:lvl2pPr marL="914400" lvl="1" indent="-317500" rtl="0">
              <a:lnSpc>
                <a:spcPct val="100000"/>
              </a:lnSpc>
              <a:spcBef>
                <a:spcPts val="0"/>
              </a:spcBef>
              <a:spcAft>
                <a:spcPts val="0"/>
              </a:spcAft>
              <a:buClr>
                <a:schemeClr val="lt1"/>
              </a:buClr>
              <a:buSzPts val="1400"/>
              <a:buFont typeface="Karla"/>
              <a:buChar char="○"/>
              <a:defRPr>
                <a:solidFill>
                  <a:schemeClr val="lt1"/>
                </a:solidFill>
                <a:latin typeface="Karla"/>
                <a:ea typeface="Karla"/>
                <a:cs typeface="Karla"/>
                <a:sym typeface="Karla"/>
              </a:defRPr>
            </a:lvl2pPr>
            <a:lvl3pPr marL="1371600" lvl="2" indent="-317500" rtl="0">
              <a:lnSpc>
                <a:spcPct val="100000"/>
              </a:lnSpc>
              <a:spcBef>
                <a:spcPts val="0"/>
              </a:spcBef>
              <a:spcAft>
                <a:spcPts val="0"/>
              </a:spcAft>
              <a:buClr>
                <a:schemeClr val="lt1"/>
              </a:buClr>
              <a:buSzPts val="1400"/>
              <a:buFont typeface="Karla"/>
              <a:buChar char="■"/>
              <a:defRPr>
                <a:solidFill>
                  <a:schemeClr val="lt1"/>
                </a:solidFill>
                <a:latin typeface="Karla"/>
                <a:ea typeface="Karla"/>
                <a:cs typeface="Karla"/>
                <a:sym typeface="Karla"/>
              </a:defRPr>
            </a:lvl3pPr>
            <a:lvl4pPr marL="1828800" lvl="3" indent="-317500" rtl="0">
              <a:lnSpc>
                <a:spcPct val="100000"/>
              </a:lnSpc>
              <a:spcBef>
                <a:spcPts val="0"/>
              </a:spcBef>
              <a:spcAft>
                <a:spcPts val="0"/>
              </a:spcAft>
              <a:buClr>
                <a:schemeClr val="lt1"/>
              </a:buClr>
              <a:buSzPts val="1400"/>
              <a:buFont typeface="Karla"/>
              <a:buChar char="●"/>
              <a:defRPr>
                <a:solidFill>
                  <a:schemeClr val="lt1"/>
                </a:solidFill>
                <a:latin typeface="Karla"/>
                <a:ea typeface="Karla"/>
                <a:cs typeface="Karla"/>
                <a:sym typeface="Karla"/>
              </a:defRPr>
            </a:lvl4pPr>
            <a:lvl5pPr marL="2286000" lvl="4" indent="-317500" rtl="0">
              <a:lnSpc>
                <a:spcPct val="100000"/>
              </a:lnSpc>
              <a:spcBef>
                <a:spcPts val="0"/>
              </a:spcBef>
              <a:spcAft>
                <a:spcPts val="0"/>
              </a:spcAft>
              <a:buClr>
                <a:schemeClr val="lt1"/>
              </a:buClr>
              <a:buSzPts val="1400"/>
              <a:buFont typeface="Karla"/>
              <a:buChar char="○"/>
              <a:defRPr>
                <a:solidFill>
                  <a:schemeClr val="lt1"/>
                </a:solidFill>
                <a:latin typeface="Karla"/>
                <a:ea typeface="Karla"/>
                <a:cs typeface="Karla"/>
                <a:sym typeface="Karla"/>
              </a:defRPr>
            </a:lvl5pPr>
            <a:lvl6pPr marL="2743200" lvl="5" indent="-317500" rtl="0">
              <a:lnSpc>
                <a:spcPct val="100000"/>
              </a:lnSpc>
              <a:spcBef>
                <a:spcPts val="0"/>
              </a:spcBef>
              <a:spcAft>
                <a:spcPts val="0"/>
              </a:spcAft>
              <a:buClr>
                <a:schemeClr val="lt1"/>
              </a:buClr>
              <a:buSzPts val="1400"/>
              <a:buFont typeface="Karla"/>
              <a:buChar char="■"/>
              <a:defRPr>
                <a:solidFill>
                  <a:schemeClr val="lt1"/>
                </a:solidFill>
                <a:latin typeface="Karla"/>
                <a:ea typeface="Karla"/>
                <a:cs typeface="Karla"/>
                <a:sym typeface="Karla"/>
              </a:defRPr>
            </a:lvl6pPr>
            <a:lvl7pPr marL="3200400" lvl="6" indent="-317500" rtl="0">
              <a:lnSpc>
                <a:spcPct val="100000"/>
              </a:lnSpc>
              <a:spcBef>
                <a:spcPts val="0"/>
              </a:spcBef>
              <a:spcAft>
                <a:spcPts val="0"/>
              </a:spcAft>
              <a:buClr>
                <a:schemeClr val="lt1"/>
              </a:buClr>
              <a:buSzPts val="1400"/>
              <a:buFont typeface="Karla"/>
              <a:buChar char="●"/>
              <a:defRPr>
                <a:solidFill>
                  <a:schemeClr val="lt1"/>
                </a:solidFill>
                <a:latin typeface="Karla"/>
                <a:ea typeface="Karla"/>
                <a:cs typeface="Karla"/>
                <a:sym typeface="Karla"/>
              </a:defRPr>
            </a:lvl7pPr>
            <a:lvl8pPr marL="3657600" lvl="7" indent="-317500" rtl="0">
              <a:lnSpc>
                <a:spcPct val="100000"/>
              </a:lnSpc>
              <a:spcBef>
                <a:spcPts val="0"/>
              </a:spcBef>
              <a:spcAft>
                <a:spcPts val="0"/>
              </a:spcAft>
              <a:buClr>
                <a:schemeClr val="lt1"/>
              </a:buClr>
              <a:buSzPts val="1400"/>
              <a:buFont typeface="Karla"/>
              <a:buChar char="○"/>
              <a:defRPr>
                <a:solidFill>
                  <a:schemeClr val="lt1"/>
                </a:solidFill>
                <a:latin typeface="Karla"/>
                <a:ea typeface="Karla"/>
                <a:cs typeface="Karla"/>
                <a:sym typeface="Karla"/>
              </a:defRPr>
            </a:lvl8pPr>
            <a:lvl9pPr marL="4114800" lvl="8" indent="-317500" rtl="0">
              <a:lnSpc>
                <a:spcPct val="100000"/>
              </a:lnSpc>
              <a:spcBef>
                <a:spcPts val="0"/>
              </a:spcBef>
              <a:spcAft>
                <a:spcPts val="0"/>
              </a:spcAft>
              <a:buClr>
                <a:schemeClr val="lt1"/>
              </a:buClr>
              <a:buSzPts val="1400"/>
              <a:buFont typeface="Karla"/>
              <a:buChar char="■"/>
              <a:defRPr>
                <a:solidFill>
                  <a:schemeClr val="lt1"/>
                </a:solidFill>
                <a:latin typeface="Karla"/>
                <a:ea typeface="Karla"/>
                <a:cs typeface="Karla"/>
                <a:sym typeface="Karla"/>
              </a:defRPr>
            </a:lvl9pPr>
          </a:lstStyle>
          <a:p>
            <a:endParaRPr/>
          </a:p>
        </p:txBody>
      </p:sp>
    </p:spTree>
  </p:cSld>
  <p:clrMap bg1="lt1" tx1="dk1" bg2="dk2" tx2="lt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 id="2147483725" r:id="rId17"/>
    <p:sldLayoutId id="2147483726" r:id="rId18"/>
    <p:sldLayoutId id="2147483727" r:id="rId19"/>
    <p:sldLayoutId id="2147483728" r:id="rId20"/>
    <p:sldLayoutId id="2147483729" r:id="rId21"/>
    <p:sldLayoutId id="2147483730" r:id="rId22"/>
    <p:sldLayoutId id="2147483731" r:id="rId23"/>
    <p:sldLayoutId id="2147483732" r:id="rId24"/>
    <p:sldLayoutId id="2147483733" r:id="rId2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name="simple-light-2">
    <p:bg>
      <p:bgPr>
        <a:gradFill>
          <a:gsLst>
            <a:gs pos="0">
              <a:schemeClr val="dk2"/>
            </a:gs>
            <a:gs pos="37000">
              <a:schemeClr val="dk1"/>
            </a:gs>
            <a:gs pos="63000">
              <a:schemeClr val="dk1"/>
            </a:gs>
            <a:gs pos="100000">
              <a:schemeClr val="dk2"/>
            </a:gs>
          </a:gsLst>
          <a:lin ang="5400012" scaled="0"/>
        </a:gradFill>
        <a:effectLst/>
      </p:bgPr>
    </p:bg>
    <p:spTree>
      <p:nvGrpSpPr>
        <p:cNvPr id="1" name="Shape 848"/>
        <p:cNvGrpSpPr/>
        <p:nvPr/>
      </p:nvGrpSpPr>
      <p:grpSpPr>
        <a:xfrm>
          <a:off x="0" y="0"/>
          <a:ext cx="0" cy="0"/>
          <a:chOff x="0" y="0"/>
          <a:chExt cx="0" cy="0"/>
        </a:xfrm>
      </p:grpSpPr>
      <p:sp>
        <p:nvSpPr>
          <p:cNvPr id="849" name="Google Shape;849;p91"/>
          <p:cNvSpPr txBox="1">
            <a:spLocks noGrp="1"/>
          </p:cNvSpPr>
          <p:nvPr>
            <p:ph type="title"/>
          </p:nvPr>
        </p:nvSpPr>
        <p:spPr>
          <a:xfrm>
            <a:off x="782475" y="540000"/>
            <a:ext cx="7704000" cy="5727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Clr>
                <a:schemeClr val="lt1"/>
              </a:buClr>
              <a:buSzPts val="2800"/>
              <a:buFont typeface="Audiowide"/>
              <a:buNone/>
              <a:defRPr sz="2800">
                <a:solidFill>
                  <a:schemeClr val="lt1"/>
                </a:solidFill>
                <a:latin typeface="Audiowide"/>
                <a:ea typeface="Audiowide"/>
                <a:cs typeface="Audiowide"/>
                <a:sym typeface="Audiowide"/>
              </a:defRPr>
            </a:lvl1pPr>
            <a:lvl2pPr lvl="1" rtl="0">
              <a:spcBef>
                <a:spcPts val="0"/>
              </a:spcBef>
              <a:spcAft>
                <a:spcPts val="0"/>
              </a:spcAft>
              <a:buClr>
                <a:schemeClr val="lt2"/>
              </a:buClr>
              <a:buSzPts val="2800"/>
              <a:buNone/>
              <a:defRPr sz="2800">
                <a:solidFill>
                  <a:schemeClr val="lt2"/>
                </a:solidFill>
              </a:defRPr>
            </a:lvl2pPr>
            <a:lvl3pPr lvl="2" rtl="0">
              <a:spcBef>
                <a:spcPts val="0"/>
              </a:spcBef>
              <a:spcAft>
                <a:spcPts val="0"/>
              </a:spcAft>
              <a:buClr>
                <a:schemeClr val="lt2"/>
              </a:buClr>
              <a:buSzPts val="2800"/>
              <a:buNone/>
              <a:defRPr sz="2800">
                <a:solidFill>
                  <a:schemeClr val="lt2"/>
                </a:solidFill>
              </a:defRPr>
            </a:lvl3pPr>
            <a:lvl4pPr lvl="3" rtl="0">
              <a:spcBef>
                <a:spcPts val="0"/>
              </a:spcBef>
              <a:spcAft>
                <a:spcPts val="0"/>
              </a:spcAft>
              <a:buClr>
                <a:schemeClr val="lt2"/>
              </a:buClr>
              <a:buSzPts val="2800"/>
              <a:buNone/>
              <a:defRPr sz="2800">
                <a:solidFill>
                  <a:schemeClr val="lt2"/>
                </a:solidFill>
              </a:defRPr>
            </a:lvl4pPr>
            <a:lvl5pPr lvl="4" rtl="0">
              <a:spcBef>
                <a:spcPts val="0"/>
              </a:spcBef>
              <a:spcAft>
                <a:spcPts val="0"/>
              </a:spcAft>
              <a:buClr>
                <a:schemeClr val="lt2"/>
              </a:buClr>
              <a:buSzPts val="2800"/>
              <a:buNone/>
              <a:defRPr sz="2800">
                <a:solidFill>
                  <a:schemeClr val="lt2"/>
                </a:solidFill>
              </a:defRPr>
            </a:lvl5pPr>
            <a:lvl6pPr lvl="5" rtl="0">
              <a:spcBef>
                <a:spcPts val="0"/>
              </a:spcBef>
              <a:spcAft>
                <a:spcPts val="0"/>
              </a:spcAft>
              <a:buClr>
                <a:schemeClr val="lt2"/>
              </a:buClr>
              <a:buSzPts val="2800"/>
              <a:buNone/>
              <a:defRPr sz="2800">
                <a:solidFill>
                  <a:schemeClr val="lt2"/>
                </a:solidFill>
              </a:defRPr>
            </a:lvl6pPr>
            <a:lvl7pPr lvl="6" rtl="0">
              <a:spcBef>
                <a:spcPts val="0"/>
              </a:spcBef>
              <a:spcAft>
                <a:spcPts val="0"/>
              </a:spcAft>
              <a:buClr>
                <a:schemeClr val="lt2"/>
              </a:buClr>
              <a:buSzPts val="2800"/>
              <a:buNone/>
              <a:defRPr sz="2800">
                <a:solidFill>
                  <a:schemeClr val="lt2"/>
                </a:solidFill>
              </a:defRPr>
            </a:lvl7pPr>
            <a:lvl8pPr lvl="7" rtl="0">
              <a:spcBef>
                <a:spcPts val="0"/>
              </a:spcBef>
              <a:spcAft>
                <a:spcPts val="0"/>
              </a:spcAft>
              <a:buClr>
                <a:schemeClr val="lt2"/>
              </a:buClr>
              <a:buSzPts val="2800"/>
              <a:buNone/>
              <a:defRPr sz="2800">
                <a:solidFill>
                  <a:schemeClr val="lt2"/>
                </a:solidFill>
              </a:defRPr>
            </a:lvl8pPr>
            <a:lvl9pPr lvl="8" rtl="0">
              <a:spcBef>
                <a:spcPts val="0"/>
              </a:spcBef>
              <a:spcAft>
                <a:spcPts val="0"/>
              </a:spcAft>
              <a:buClr>
                <a:schemeClr val="lt2"/>
              </a:buClr>
              <a:buSzPts val="2800"/>
              <a:buNone/>
              <a:defRPr sz="2800">
                <a:solidFill>
                  <a:schemeClr val="lt2"/>
                </a:solidFill>
              </a:defRPr>
            </a:lvl9pPr>
          </a:lstStyle>
          <a:p>
            <a:endParaRPr/>
          </a:p>
        </p:txBody>
      </p:sp>
      <p:sp>
        <p:nvSpPr>
          <p:cNvPr id="850" name="Google Shape;850;p91"/>
          <p:cNvSpPr txBox="1">
            <a:spLocks noGrp="1"/>
          </p:cNvSpPr>
          <p:nvPr>
            <p:ph type="body" idx="1"/>
          </p:nvPr>
        </p:nvSpPr>
        <p:spPr>
          <a:xfrm>
            <a:off x="782475" y="1152475"/>
            <a:ext cx="7704000" cy="3416400"/>
          </a:xfrm>
          <a:prstGeom prst="rect">
            <a:avLst/>
          </a:prstGeom>
          <a:noFill/>
          <a:ln>
            <a:noFill/>
          </a:ln>
        </p:spPr>
        <p:txBody>
          <a:bodyPr spcFirstLastPara="1" wrap="square" lIns="91425" tIns="91425" rIns="91425" bIns="91425" anchor="t" anchorCtr="0">
            <a:noAutofit/>
          </a:bodyPr>
          <a:lstStyle>
            <a:lvl1pPr marL="457200" lvl="0" indent="-317500" rtl="0">
              <a:lnSpc>
                <a:spcPct val="100000"/>
              </a:lnSpc>
              <a:spcBef>
                <a:spcPts val="0"/>
              </a:spcBef>
              <a:spcAft>
                <a:spcPts val="0"/>
              </a:spcAft>
              <a:buClr>
                <a:schemeClr val="lt1"/>
              </a:buClr>
              <a:buSzPts val="1400"/>
              <a:buFont typeface="Karla"/>
              <a:buChar char="●"/>
              <a:defRPr>
                <a:solidFill>
                  <a:schemeClr val="lt1"/>
                </a:solidFill>
                <a:latin typeface="Karla"/>
                <a:ea typeface="Karla"/>
                <a:cs typeface="Karla"/>
                <a:sym typeface="Karla"/>
              </a:defRPr>
            </a:lvl1pPr>
            <a:lvl2pPr marL="914400" lvl="1" indent="-317500" rtl="0">
              <a:lnSpc>
                <a:spcPct val="100000"/>
              </a:lnSpc>
              <a:spcBef>
                <a:spcPts val="0"/>
              </a:spcBef>
              <a:spcAft>
                <a:spcPts val="0"/>
              </a:spcAft>
              <a:buClr>
                <a:schemeClr val="lt1"/>
              </a:buClr>
              <a:buSzPts val="1400"/>
              <a:buFont typeface="Karla"/>
              <a:buChar char="○"/>
              <a:defRPr>
                <a:solidFill>
                  <a:schemeClr val="lt1"/>
                </a:solidFill>
                <a:latin typeface="Karla"/>
                <a:ea typeface="Karla"/>
                <a:cs typeface="Karla"/>
                <a:sym typeface="Karla"/>
              </a:defRPr>
            </a:lvl2pPr>
            <a:lvl3pPr marL="1371600" lvl="2" indent="-317500" rtl="0">
              <a:lnSpc>
                <a:spcPct val="100000"/>
              </a:lnSpc>
              <a:spcBef>
                <a:spcPts val="0"/>
              </a:spcBef>
              <a:spcAft>
                <a:spcPts val="0"/>
              </a:spcAft>
              <a:buClr>
                <a:schemeClr val="lt1"/>
              </a:buClr>
              <a:buSzPts val="1400"/>
              <a:buFont typeface="Karla"/>
              <a:buChar char="■"/>
              <a:defRPr>
                <a:solidFill>
                  <a:schemeClr val="lt1"/>
                </a:solidFill>
                <a:latin typeface="Karla"/>
                <a:ea typeface="Karla"/>
                <a:cs typeface="Karla"/>
                <a:sym typeface="Karla"/>
              </a:defRPr>
            </a:lvl3pPr>
            <a:lvl4pPr marL="1828800" lvl="3" indent="-317500" rtl="0">
              <a:lnSpc>
                <a:spcPct val="100000"/>
              </a:lnSpc>
              <a:spcBef>
                <a:spcPts val="0"/>
              </a:spcBef>
              <a:spcAft>
                <a:spcPts val="0"/>
              </a:spcAft>
              <a:buClr>
                <a:schemeClr val="lt1"/>
              </a:buClr>
              <a:buSzPts val="1400"/>
              <a:buFont typeface="Karla"/>
              <a:buChar char="●"/>
              <a:defRPr>
                <a:solidFill>
                  <a:schemeClr val="lt1"/>
                </a:solidFill>
                <a:latin typeface="Karla"/>
                <a:ea typeface="Karla"/>
                <a:cs typeface="Karla"/>
                <a:sym typeface="Karla"/>
              </a:defRPr>
            </a:lvl4pPr>
            <a:lvl5pPr marL="2286000" lvl="4" indent="-317500" rtl="0">
              <a:lnSpc>
                <a:spcPct val="100000"/>
              </a:lnSpc>
              <a:spcBef>
                <a:spcPts val="0"/>
              </a:spcBef>
              <a:spcAft>
                <a:spcPts val="0"/>
              </a:spcAft>
              <a:buClr>
                <a:schemeClr val="lt1"/>
              </a:buClr>
              <a:buSzPts val="1400"/>
              <a:buFont typeface="Karla"/>
              <a:buChar char="○"/>
              <a:defRPr>
                <a:solidFill>
                  <a:schemeClr val="lt1"/>
                </a:solidFill>
                <a:latin typeface="Karla"/>
                <a:ea typeface="Karla"/>
                <a:cs typeface="Karla"/>
                <a:sym typeface="Karla"/>
              </a:defRPr>
            </a:lvl5pPr>
            <a:lvl6pPr marL="2743200" lvl="5" indent="-317500" rtl="0">
              <a:lnSpc>
                <a:spcPct val="100000"/>
              </a:lnSpc>
              <a:spcBef>
                <a:spcPts val="0"/>
              </a:spcBef>
              <a:spcAft>
                <a:spcPts val="0"/>
              </a:spcAft>
              <a:buClr>
                <a:schemeClr val="lt1"/>
              </a:buClr>
              <a:buSzPts val="1400"/>
              <a:buFont typeface="Karla"/>
              <a:buChar char="■"/>
              <a:defRPr>
                <a:solidFill>
                  <a:schemeClr val="lt1"/>
                </a:solidFill>
                <a:latin typeface="Karla"/>
                <a:ea typeface="Karla"/>
                <a:cs typeface="Karla"/>
                <a:sym typeface="Karla"/>
              </a:defRPr>
            </a:lvl6pPr>
            <a:lvl7pPr marL="3200400" lvl="6" indent="-317500" rtl="0">
              <a:lnSpc>
                <a:spcPct val="100000"/>
              </a:lnSpc>
              <a:spcBef>
                <a:spcPts val="0"/>
              </a:spcBef>
              <a:spcAft>
                <a:spcPts val="0"/>
              </a:spcAft>
              <a:buClr>
                <a:schemeClr val="lt1"/>
              </a:buClr>
              <a:buSzPts val="1400"/>
              <a:buFont typeface="Karla"/>
              <a:buChar char="●"/>
              <a:defRPr>
                <a:solidFill>
                  <a:schemeClr val="lt1"/>
                </a:solidFill>
                <a:latin typeface="Karla"/>
                <a:ea typeface="Karla"/>
                <a:cs typeface="Karla"/>
                <a:sym typeface="Karla"/>
              </a:defRPr>
            </a:lvl7pPr>
            <a:lvl8pPr marL="3657600" lvl="7" indent="-317500" rtl="0">
              <a:lnSpc>
                <a:spcPct val="100000"/>
              </a:lnSpc>
              <a:spcBef>
                <a:spcPts val="0"/>
              </a:spcBef>
              <a:spcAft>
                <a:spcPts val="0"/>
              </a:spcAft>
              <a:buClr>
                <a:schemeClr val="lt1"/>
              </a:buClr>
              <a:buSzPts val="1400"/>
              <a:buFont typeface="Karla"/>
              <a:buChar char="○"/>
              <a:defRPr>
                <a:solidFill>
                  <a:schemeClr val="lt1"/>
                </a:solidFill>
                <a:latin typeface="Karla"/>
                <a:ea typeface="Karla"/>
                <a:cs typeface="Karla"/>
                <a:sym typeface="Karla"/>
              </a:defRPr>
            </a:lvl8pPr>
            <a:lvl9pPr marL="4114800" lvl="8" indent="-317500" rtl="0">
              <a:lnSpc>
                <a:spcPct val="100000"/>
              </a:lnSpc>
              <a:spcBef>
                <a:spcPts val="0"/>
              </a:spcBef>
              <a:spcAft>
                <a:spcPts val="0"/>
              </a:spcAft>
              <a:buClr>
                <a:schemeClr val="lt1"/>
              </a:buClr>
              <a:buSzPts val="1400"/>
              <a:buFont typeface="Karla"/>
              <a:buChar char="■"/>
              <a:defRPr>
                <a:solidFill>
                  <a:schemeClr val="lt1"/>
                </a:solidFill>
                <a:latin typeface="Karla"/>
                <a:ea typeface="Karla"/>
                <a:cs typeface="Karla"/>
                <a:sym typeface="Karla"/>
              </a:defRPr>
            </a:lvl9pPr>
          </a:lstStyle>
          <a:p>
            <a:endParaRPr/>
          </a:p>
        </p:txBody>
      </p:sp>
    </p:spTree>
  </p:cSld>
  <p:clrMap bg1="lt1" tx1="dk1" bg2="dk2" tx2="lt2" accent1="accent1" accent2="accent2" accent3="accent3" accent4="accent4" accent5="accent5" accent6="accent6" hlink="hlink" folHlink="folHlink"/>
  <p:sldLayoutIdLst>
    <p:sldLayoutId id="2147483734" r:id="rId1"/>
    <p:sldLayoutId id="2147483735" r:id="rId2"/>
    <p:sldLayoutId id="2147483736" r:id="rId3"/>
    <p:sldLayoutId id="2147483737" r:id="rId4"/>
    <p:sldLayoutId id="2147483738" r:id="rId5"/>
    <p:sldLayoutId id="2147483739" r:id="rId6"/>
    <p:sldLayoutId id="2147483740" r:id="rId7"/>
    <p:sldLayoutId id="2147483741" r:id="rId8"/>
    <p:sldLayoutId id="2147483742" r:id="rId9"/>
    <p:sldLayoutId id="2147483743" r:id="rId10"/>
    <p:sldLayoutId id="2147483744" r:id="rId11"/>
    <p:sldLayoutId id="2147483745" r:id="rId12"/>
    <p:sldLayoutId id="2147483746" r:id="rId13"/>
    <p:sldLayoutId id="2147483747" r:id="rId14"/>
    <p:sldLayoutId id="2147483748" r:id="rId15"/>
    <p:sldLayoutId id="2147483749" r:id="rId16"/>
    <p:sldLayoutId id="2147483750" r:id="rId17"/>
    <p:sldLayoutId id="2147483751" r:id="rId18"/>
    <p:sldLayoutId id="2147483752" r:id="rId19"/>
    <p:sldLayoutId id="2147483753" r:id="rId20"/>
    <p:sldLayoutId id="2147483754" r:id="rId21"/>
    <p:sldLayoutId id="2147483755" r:id="rId22"/>
    <p:sldLayoutId id="2147483756" r:id="rId23"/>
    <p:sldLayoutId id="2147483757" r:id="rId24"/>
    <p:sldLayoutId id="2147483758" r:id="rId2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name="simple-light-2">
    <p:bg>
      <p:bgPr>
        <a:gradFill>
          <a:gsLst>
            <a:gs pos="0">
              <a:schemeClr val="dk2"/>
            </a:gs>
            <a:gs pos="37000">
              <a:schemeClr val="dk1"/>
            </a:gs>
            <a:gs pos="63000">
              <a:schemeClr val="dk1"/>
            </a:gs>
            <a:gs pos="100000">
              <a:schemeClr val="dk2"/>
            </a:gs>
          </a:gsLst>
          <a:lin ang="5400012" scaled="0"/>
        </a:gradFill>
        <a:effectLst/>
      </p:bgPr>
    </p:bg>
    <p:spTree>
      <p:nvGrpSpPr>
        <p:cNvPr id="1" name="Shape 1114"/>
        <p:cNvGrpSpPr/>
        <p:nvPr/>
      </p:nvGrpSpPr>
      <p:grpSpPr>
        <a:xfrm>
          <a:off x="0" y="0"/>
          <a:ext cx="0" cy="0"/>
          <a:chOff x="0" y="0"/>
          <a:chExt cx="0" cy="0"/>
        </a:xfrm>
      </p:grpSpPr>
      <p:sp>
        <p:nvSpPr>
          <p:cNvPr id="1115" name="Google Shape;1115;p117"/>
          <p:cNvSpPr txBox="1">
            <a:spLocks noGrp="1"/>
          </p:cNvSpPr>
          <p:nvPr>
            <p:ph type="title"/>
          </p:nvPr>
        </p:nvSpPr>
        <p:spPr>
          <a:xfrm>
            <a:off x="782475" y="540000"/>
            <a:ext cx="7704000" cy="5727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Clr>
                <a:schemeClr val="lt1"/>
              </a:buClr>
              <a:buSzPts val="2800"/>
              <a:buFont typeface="Audiowide"/>
              <a:buNone/>
              <a:defRPr sz="2800">
                <a:solidFill>
                  <a:schemeClr val="lt1"/>
                </a:solidFill>
                <a:latin typeface="Audiowide"/>
                <a:ea typeface="Audiowide"/>
                <a:cs typeface="Audiowide"/>
                <a:sym typeface="Audiowide"/>
              </a:defRPr>
            </a:lvl1pPr>
            <a:lvl2pPr lvl="1" rtl="0">
              <a:spcBef>
                <a:spcPts val="0"/>
              </a:spcBef>
              <a:spcAft>
                <a:spcPts val="0"/>
              </a:spcAft>
              <a:buClr>
                <a:schemeClr val="lt2"/>
              </a:buClr>
              <a:buSzPts val="2800"/>
              <a:buNone/>
              <a:defRPr sz="2800">
                <a:solidFill>
                  <a:schemeClr val="lt2"/>
                </a:solidFill>
              </a:defRPr>
            </a:lvl2pPr>
            <a:lvl3pPr lvl="2" rtl="0">
              <a:spcBef>
                <a:spcPts val="0"/>
              </a:spcBef>
              <a:spcAft>
                <a:spcPts val="0"/>
              </a:spcAft>
              <a:buClr>
                <a:schemeClr val="lt2"/>
              </a:buClr>
              <a:buSzPts val="2800"/>
              <a:buNone/>
              <a:defRPr sz="2800">
                <a:solidFill>
                  <a:schemeClr val="lt2"/>
                </a:solidFill>
              </a:defRPr>
            </a:lvl3pPr>
            <a:lvl4pPr lvl="3" rtl="0">
              <a:spcBef>
                <a:spcPts val="0"/>
              </a:spcBef>
              <a:spcAft>
                <a:spcPts val="0"/>
              </a:spcAft>
              <a:buClr>
                <a:schemeClr val="lt2"/>
              </a:buClr>
              <a:buSzPts val="2800"/>
              <a:buNone/>
              <a:defRPr sz="2800">
                <a:solidFill>
                  <a:schemeClr val="lt2"/>
                </a:solidFill>
              </a:defRPr>
            </a:lvl4pPr>
            <a:lvl5pPr lvl="4" rtl="0">
              <a:spcBef>
                <a:spcPts val="0"/>
              </a:spcBef>
              <a:spcAft>
                <a:spcPts val="0"/>
              </a:spcAft>
              <a:buClr>
                <a:schemeClr val="lt2"/>
              </a:buClr>
              <a:buSzPts val="2800"/>
              <a:buNone/>
              <a:defRPr sz="2800">
                <a:solidFill>
                  <a:schemeClr val="lt2"/>
                </a:solidFill>
              </a:defRPr>
            </a:lvl5pPr>
            <a:lvl6pPr lvl="5" rtl="0">
              <a:spcBef>
                <a:spcPts val="0"/>
              </a:spcBef>
              <a:spcAft>
                <a:spcPts val="0"/>
              </a:spcAft>
              <a:buClr>
                <a:schemeClr val="lt2"/>
              </a:buClr>
              <a:buSzPts val="2800"/>
              <a:buNone/>
              <a:defRPr sz="2800">
                <a:solidFill>
                  <a:schemeClr val="lt2"/>
                </a:solidFill>
              </a:defRPr>
            </a:lvl6pPr>
            <a:lvl7pPr lvl="6" rtl="0">
              <a:spcBef>
                <a:spcPts val="0"/>
              </a:spcBef>
              <a:spcAft>
                <a:spcPts val="0"/>
              </a:spcAft>
              <a:buClr>
                <a:schemeClr val="lt2"/>
              </a:buClr>
              <a:buSzPts val="2800"/>
              <a:buNone/>
              <a:defRPr sz="2800">
                <a:solidFill>
                  <a:schemeClr val="lt2"/>
                </a:solidFill>
              </a:defRPr>
            </a:lvl7pPr>
            <a:lvl8pPr lvl="7" rtl="0">
              <a:spcBef>
                <a:spcPts val="0"/>
              </a:spcBef>
              <a:spcAft>
                <a:spcPts val="0"/>
              </a:spcAft>
              <a:buClr>
                <a:schemeClr val="lt2"/>
              </a:buClr>
              <a:buSzPts val="2800"/>
              <a:buNone/>
              <a:defRPr sz="2800">
                <a:solidFill>
                  <a:schemeClr val="lt2"/>
                </a:solidFill>
              </a:defRPr>
            </a:lvl8pPr>
            <a:lvl9pPr lvl="8" rtl="0">
              <a:spcBef>
                <a:spcPts val="0"/>
              </a:spcBef>
              <a:spcAft>
                <a:spcPts val="0"/>
              </a:spcAft>
              <a:buClr>
                <a:schemeClr val="lt2"/>
              </a:buClr>
              <a:buSzPts val="2800"/>
              <a:buNone/>
              <a:defRPr sz="2800">
                <a:solidFill>
                  <a:schemeClr val="lt2"/>
                </a:solidFill>
              </a:defRPr>
            </a:lvl9pPr>
          </a:lstStyle>
          <a:p>
            <a:endParaRPr/>
          </a:p>
        </p:txBody>
      </p:sp>
      <p:sp>
        <p:nvSpPr>
          <p:cNvPr id="1116" name="Google Shape;1116;p117"/>
          <p:cNvSpPr txBox="1">
            <a:spLocks noGrp="1"/>
          </p:cNvSpPr>
          <p:nvPr>
            <p:ph type="body" idx="1"/>
          </p:nvPr>
        </p:nvSpPr>
        <p:spPr>
          <a:xfrm>
            <a:off x="782475" y="1152475"/>
            <a:ext cx="7704000" cy="3416400"/>
          </a:xfrm>
          <a:prstGeom prst="rect">
            <a:avLst/>
          </a:prstGeom>
          <a:noFill/>
          <a:ln>
            <a:noFill/>
          </a:ln>
        </p:spPr>
        <p:txBody>
          <a:bodyPr spcFirstLastPara="1" wrap="square" lIns="91425" tIns="91425" rIns="91425" bIns="91425" anchor="t" anchorCtr="0">
            <a:noAutofit/>
          </a:bodyPr>
          <a:lstStyle>
            <a:lvl1pPr marL="457200" lvl="0" indent="-317500" rtl="0">
              <a:lnSpc>
                <a:spcPct val="100000"/>
              </a:lnSpc>
              <a:spcBef>
                <a:spcPts val="0"/>
              </a:spcBef>
              <a:spcAft>
                <a:spcPts val="0"/>
              </a:spcAft>
              <a:buClr>
                <a:schemeClr val="lt1"/>
              </a:buClr>
              <a:buSzPts val="1400"/>
              <a:buFont typeface="Karla"/>
              <a:buChar char="●"/>
              <a:defRPr>
                <a:solidFill>
                  <a:schemeClr val="lt1"/>
                </a:solidFill>
                <a:latin typeface="Karla"/>
                <a:ea typeface="Karla"/>
                <a:cs typeface="Karla"/>
                <a:sym typeface="Karla"/>
              </a:defRPr>
            </a:lvl1pPr>
            <a:lvl2pPr marL="914400" lvl="1" indent="-317500" rtl="0">
              <a:lnSpc>
                <a:spcPct val="100000"/>
              </a:lnSpc>
              <a:spcBef>
                <a:spcPts val="0"/>
              </a:spcBef>
              <a:spcAft>
                <a:spcPts val="0"/>
              </a:spcAft>
              <a:buClr>
                <a:schemeClr val="lt1"/>
              </a:buClr>
              <a:buSzPts val="1400"/>
              <a:buFont typeface="Karla"/>
              <a:buChar char="○"/>
              <a:defRPr>
                <a:solidFill>
                  <a:schemeClr val="lt1"/>
                </a:solidFill>
                <a:latin typeface="Karla"/>
                <a:ea typeface="Karla"/>
                <a:cs typeface="Karla"/>
                <a:sym typeface="Karla"/>
              </a:defRPr>
            </a:lvl2pPr>
            <a:lvl3pPr marL="1371600" lvl="2" indent="-317500" rtl="0">
              <a:lnSpc>
                <a:spcPct val="100000"/>
              </a:lnSpc>
              <a:spcBef>
                <a:spcPts val="0"/>
              </a:spcBef>
              <a:spcAft>
                <a:spcPts val="0"/>
              </a:spcAft>
              <a:buClr>
                <a:schemeClr val="lt1"/>
              </a:buClr>
              <a:buSzPts val="1400"/>
              <a:buFont typeface="Karla"/>
              <a:buChar char="■"/>
              <a:defRPr>
                <a:solidFill>
                  <a:schemeClr val="lt1"/>
                </a:solidFill>
                <a:latin typeface="Karla"/>
                <a:ea typeface="Karla"/>
                <a:cs typeface="Karla"/>
                <a:sym typeface="Karla"/>
              </a:defRPr>
            </a:lvl3pPr>
            <a:lvl4pPr marL="1828800" lvl="3" indent="-317500" rtl="0">
              <a:lnSpc>
                <a:spcPct val="100000"/>
              </a:lnSpc>
              <a:spcBef>
                <a:spcPts val="0"/>
              </a:spcBef>
              <a:spcAft>
                <a:spcPts val="0"/>
              </a:spcAft>
              <a:buClr>
                <a:schemeClr val="lt1"/>
              </a:buClr>
              <a:buSzPts val="1400"/>
              <a:buFont typeface="Karla"/>
              <a:buChar char="●"/>
              <a:defRPr>
                <a:solidFill>
                  <a:schemeClr val="lt1"/>
                </a:solidFill>
                <a:latin typeface="Karla"/>
                <a:ea typeface="Karla"/>
                <a:cs typeface="Karla"/>
                <a:sym typeface="Karla"/>
              </a:defRPr>
            </a:lvl4pPr>
            <a:lvl5pPr marL="2286000" lvl="4" indent="-317500" rtl="0">
              <a:lnSpc>
                <a:spcPct val="100000"/>
              </a:lnSpc>
              <a:spcBef>
                <a:spcPts val="0"/>
              </a:spcBef>
              <a:spcAft>
                <a:spcPts val="0"/>
              </a:spcAft>
              <a:buClr>
                <a:schemeClr val="lt1"/>
              </a:buClr>
              <a:buSzPts val="1400"/>
              <a:buFont typeface="Karla"/>
              <a:buChar char="○"/>
              <a:defRPr>
                <a:solidFill>
                  <a:schemeClr val="lt1"/>
                </a:solidFill>
                <a:latin typeface="Karla"/>
                <a:ea typeface="Karla"/>
                <a:cs typeface="Karla"/>
                <a:sym typeface="Karla"/>
              </a:defRPr>
            </a:lvl5pPr>
            <a:lvl6pPr marL="2743200" lvl="5" indent="-317500" rtl="0">
              <a:lnSpc>
                <a:spcPct val="100000"/>
              </a:lnSpc>
              <a:spcBef>
                <a:spcPts val="0"/>
              </a:spcBef>
              <a:spcAft>
                <a:spcPts val="0"/>
              </a:spcAft>
              <a:buClr>
                <a:schemeClr val="lt1"/>
              </a:buClr>
              <a:buSzPts val="1400"/>
              <a:buFont typeface="Karla"/>
              <a:buChar char="■"/>
              <a:defRPr>
                <a:solidFill>
                  <a:schemeClr val="lt1"/>
                </a:solidFill>
                <a:latin typeface="Karla"/>
                <a:ea typeface="Karla"/>
                <a:cs typeface="Karla"/>
                <a:sym typeface="Karla"/>
              </a:defRPr>
            </a:lvl6pPr>
            <a:lvl7pPr marL="3200400" lvl="6" indent="-317500" rtl="0">
              <a:lnSpc>
                <a:spcPct val="100000"/>
              </a:lnSpc>
              <a:spcBef>
                <a:spcPts val="0"/>
              </a:spcBef>
              <a:spcAft>
                <a:spcPts val="0"/>
              </a:spcAft>
              <a:buClr>
                <a:schemeClr val="lt1"/>
              </a:buClr>
              <a:buSzPts val="1400"/>
              <a:buFont typeface="Karla"/>
              <a:buChar char="●"/>
              <a:defRPr>
                <a:solidFill>
                  <a:schemeClr val="lt1"/>
                </a:solidFill>
                <a:latin typeface="Karla"/>
                <a:ea typeface="Karla"/>
                <a:cs typeface="Karla"/>
                <a:sym typeface="Karla"/>
              </a:defRPr>
            </a:lvl7pPr>
            <a:lvl8pPr marL="3657600" lvl="7" indent="-317500" rtl="0">
              <a:lnSpc>
                <a:spcPct val="100000"/>
              </a:lnSpc>
              <a:spcBef>
                <a:spcPts val="0"/>
              </a:spcBef>
              <a:spcAft>
                <a:spcPts val="0"/>
              </a:spcAft>
              <a:buClr>
                <a:schemeClr val="lt1"/>
              </a:buClr>
              <a:buSzPts val="1400"/>
              <a:buFont typeface="Karla"/>
              <a:buChar char="○"/>
              <a:defRPr>
                <a:solidFill>
                  <a:schemeClr val="lt1"/>
                </a:solidFill>
                <a:latin typeface="Karla"/>
                <a:ea typeface="Karla"/>
                <a:cs typeface="Karla"/>
                <a:sym typeface="Karla"/>
              </a:defRPr>
            </a:lvl8pPr>
            <a:lvl9pPr marL="4114800" lvl="8" indent="-317500" rtl="0">
              <a:lnSpc>
                <a:spcPct val="100000"/>
              </a:lnSpc>
              <a:spcBef>
                <a:spcPts val="0"/>
              </a:spcBef>
              <a:spcAft>
                <a:spcPts val="0"/>
              </a:spcAft>
              <a:buClr>
                <a:schemeClr val="lt1"/>
              </a:buClr>
              <a:buSzPts val="1400"/>
              <a:buFont typeface="Karla"/>
              <a:buChar char="■"/>
              <a:defRPr>
                <a:solidFill>
                  <a:schemeClr val="lt1"/>
                </a:solidFill>
                <a:latin typeface="Karla"/>
                <a:ea typeface="Karla"/>
                <a:cs typeface="Karla"/>
                <a:sym typeface="Karla"/>
              </a:defRPr>
            </a:lvl9pPr>
          </a:lstStyle>
          <a:p>
            <a:endParaRPr/>
          </a:p>
        </p:txBody>
      </p:sp>
    </p:spTree>
  </p:cSld>
  <p:clrMap bg1="lt1" tx1="dk1" bg2="dk2" tx2="lt2" accent1="accent1" accent2="accent2" accent3="accent3" accent4="accent4" accent5="accent5" accent6="accent6" hlink="hlink" folHlink="folHlink"/>
  <p:sldLayoutIdLst>
    <p:sldLayoutId id="2147483759" r:id="rId1"/>
    <p:sldLayoutId id="2147483760" r:id="rId2"/>
    <p:sldLayoutId id="2147483761" r:id="rId3"/>
    <p:sldLayoutId id="2147483762" r:id="rId4"/>
    <p:sldLayoutId id="2147483763" r:id="rId5"/>
    <p:sldLayoutId id="2147483764" r:id="rId6"/>
    <p:sldLayoutId id="2147483765" r:id="rId7"/>
    <p:sldLayoutId id="2147483766" r:id="rId8"/>
    <p:sldLayoutId id="2147483767" r:id="rId9"/>
    <p:sldLayoutId id="2147483768" r:id="rId10"/>
    <p:sldLayoutId id="2147483769" r:id="rId11"/>
    <p:sldLayoutId id="2147483770" r:id="rId12"/>
    <p:sldLayoutId id="2147483771" r:id="rId13"/>
    <p:sldLayoutId id="2147483772" r:id="rId14"/>
    <p:sldLayoutId id="2147483773" r:id="rId15"/>
    <p:sldLayoutId id="2147483774" r:id="rId16"/>
    <p:sldLayoutId id="2147483775" r:id="rId17"/>
    <p:sldLayoutId id="2147483776" r:id="rId18"/>
    <p:sldLayoutId id="2147483777" r:id="rId19"/>
    <p:sldLayoutId id="2147483778" r:id="rId20"/>
    <p:sldLayoutId id="2147483779" r:id="rId21"/>
    <p:sldLayoutId id="2147483780" r:id="rId22"/>
    <p:sldLayoutId id="2147483781" r:id="rId23"/>
    <p:sldLayoutId id="2147483782" r:id="rId24"/>
    <p:sldLayoutId id="2147483783" r:id="rId2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name="simple-light-2">
    <p:bg>
      <p:bgPr>
        <a:gradFill>
          <a:gsLst>
            <a:gs pos="0">
              <a:schemeClr val="dk2"/>
            </a:gs>
            <a:gs pos="37000">
              <a:schemeClr val="dk1"/>
            </a:gs>
            <a:gs pos="63000">
              <a:schemeClr val="dk1"/>
            </a:gs>
            <a:gs pos="100000">
              <a:schemeClr val="dk2"/>
            </a:gs>
          </a:gsLst>
          <a:lin ang="5400012" scaled="0"/>
        </a:gradFill>
        <a:effectLst/>
      </p:bgPr>
    </p:bg>
    <p:spTree>
      <p:nvGrpSpPr>
        <p:cNvPr id="1" name="Shape 1380"/>
        <p:cNvGrpSpPr/>
        <p:nvPr/>
      </p:nvGrpSpPr>
      <p:grpSpPr>
        <a:xfrm>
          <a:off x="0" y="0"/>
          <a:ext cx="0" cy="0"/>
          <a:chOff x="0" y="0"/>
          <a:chExt cx="0" cy="0"/>
        </a:xfrm>
      </p:grpSpPr>
      <p:sp>
        <p:nvSpPr>
          <p:cNvPr id="1381" name="Google Shape;1381;p143"/>
          <p:cNvSpPr txBox="1">
            <a:spLocks noGrp="1"/>
          </p:cNvSpPr>
          <p:nvPr>
            <p:ph type="title"/>
          </p:nvPr>
        </p:nvSpPr>
        <p:spPr>
          <a:xfrm>
            <a:off x="782475" y="540000"/>
            <a:ext cx="7704000" cy="5727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Clr>
                <a:schemeClr val="lt1"/>
              </a:buClr>
              <a:buSzPts val="2800"/>
              <a:buFont typeface="Audiowide"/>
              <a:buNone/>
              <a:defRPr sz="2800">
                <a:solidFill>
                  <a:schemeClr val="lt1"/>
                </a:solidFill>
                <a:latin typeface="Audiowide"/>
                <a:ea typeface="Audiowide"/>
                <a:cs typeface="Audiowide"/>
                <a:sym typeface="Audiowide"/>
              </a:defRPr>
            </a:lvl1pPr>
            <a:lvl2pPr lvl="1" rtl="0">
              <a:spcBef>
                <a:spcPts val="0"/>
              </a:spcBef>
              <a:spcAft>
                <a:spcPts val="0"/>
              </a:spcAft>
              <a:buClr>
                <a:schemeClr val="lt2"/>
              </a:buClr>
              <a:buSzPts val="2800"/>
              <a:buNone/>
              <a:defRPr sz="2800">
                <a:solidFill>
                  <a:schemeClr val="lt2"/>
                </a:solidFill>
              </a:defRPr>
            </a:lvl2pPr>
            <a:lvl3pPr lvl="2" rtl="0">
              <a:spcBef>
                <a:spcPts val="0"/>
              </a:spcBef>
              <a:spcAft>
                <a:spcPts val="0"/>
              </a:spcAft>
              <a:buClr>
                <a:schemeClr val="lt2"/>
              </a:buClr>
              <a:buSzPts val="2800"/>
              <a:buNone/>
              <a:defRPr sz="2800">
                <a:solidFill>
                  <a:schemeClr val="lt2"/>
                </a:solidFill>
              </a:defRPr>
            </a:lvl3pPr>
            <a:lvl4pPr lvl="3" rtl="0">
              <a:spcBef>
                <a:spcPts val="0"/>
              </a:spcBef>
              <a:spcAft>
                <a:spcPts val="0"/>
              </a:spcAft>
              <a:buClr>
                <a:schemeClr val="lt2"/>
              </a:buClr>
              <a:buSzPts val="2800"/>
              <a:buNone/>
              <a:defRPr sz="2800">
                <a:solidFill>
                  <a:schemeClr val="lt2"/>
                </a:solidFill>
              </a:defRPr>
            </a:lvl4pPr>
            <a:lvl5pPr lvl="4" rtl="0">
              <a:spcBef>
                <a:spcPts val="0"/>
              </a:spcBef>
              <a:spcAft>
                <a:spcPts val="0"/>
              </a:spcAft>
              <a:buClr>
                <a:schemeClr val="lt2"/>
              </a:buClr>
              <a:buSzPts val="2800"/>
              <a:buNone/>
              <a:defRPr sz="2800">
                <a:solidFill>
                  <a:schemeClr val="lt2"/>
                </a:solidFill>
              </a:defRPr>
            </a:lvl5pPr>
            <a:lvl6pPr lvl="5" rtl="0">
              <a:spcBef>
                <a:spcPts val="0"/>
              </a:spcBef>
              <a:spcAft>
                <a:spcPts val="0"/>
              </a:spcAft>
              <a:buClr>
                <a:schemeClr val="lt2"/>
              </a:buClr>
              <a:buSzPts val="2800"/>
              <a:buNone/>
              <a:defRPr sz="2800">
                <a:solidFill>
                  <a:schemeClr val="lt2"/>
                </a:solidFill>
              </a:defRPr>
            </a:lvl6pPr>
            <a:lvl7pPr lvl="6" rtl="0">
              <a:spcBef>
                <a:spcPts val="0"/>
              </a:spcBef>
              <a:spcAft>
                <a:spcPts val="0"/>
              </a:spcAft>
              <a:buClr>
                <a:schemeClr val="lt2"/>
              </a:buClr>
              <a:buSzPts val="2800"/>
              <a:buNone/>
              <a:defRPr sz="2800">
                <a:solidFill>
                  <a:schemeClr val="lt2"/>
                </a:solidFill>
              </a:defRPr>
            </a:lvl7pPr>
            <a:lvl8pPr lvl="7" rtl="0">
              <a:spcBef>
                <a:spcPts val="0"/>
              </a:spcBef>
              <a:spcAft>
                <a:spcPts val="0"/>
              </a:spcAft>
              <a:buClr>
                <a:schemeClr val="lt2"/>
              </a:buClr>
              <a:buSzPts val="2800"/>
              <a:buNone/>
              <a:defRPr sz="2800">
                <a:solidFill>
                  <a:schemeClr val="lt2"/>
                </a:solidFill>
              </a:defRPr>
            </a:lvl8pPr>
            <a:lvl9pPr lvl="8" rtl="0">
              <a:spcBef>
                <a:spcPts val="0"/>
              </a:spcBef>
              <a:spcAft>
                <a:spcPts val="0"/>
              </a:spcAft>
              <a:buClr>
                <a:schemeClr val="lt2"/>
              </a:buClr>
              <a:buSzPts val="2800"/>
              <a:buNone/>
              <a:defRPr sz="2800">
                <a:solidFill>
                  <a:schemeClr val="lt2"/>
                </a:solidFill>
              </a:defRPr>
            </a:lvl9pPr>
          </a:lstStyle>
          <a:p>
            <a:endParaRPr/>
          </a:p>
        </p:txBody>
      </p:sp>
      <p:sp>
        <p:nvSpPr>
          <p:cNvPr id="1382" name="Google Shape;1382;p143"/>
          <p:cNvSpPr txBox="1">
            <a:spLocks noGrp="1"/>
          </p:cNvSpPr>
          <p:nvPr>
            <p:ph type="body" idx="1"/>
          </p:nvPr>
        </p:nvSpPr>
        <p:spPr>
          <a:xfrm>
            <a:off x="782475" y="1152475"/>
            <a:ext cx="7704000" cy="3416400"/>
          </a:xfrm>
          <a:prstGeom prst="rect">
            <a:avLst/>
          </a:prstGeom>
          <a:noFill/>
          <a:ln>
            <a:noFill/>
          </a:ln>
        </p:spPr>
        <p:txBody>
          <a:bodyPr spcFirstLastPara="1" wrap="square" lIns="91425" tIns="91425" rIns="91425" bIns="91425" anchor="t" anchorCtr="0">
            <a:noAutofit/>
          </a:bodyPr>
          <a:lstStyle>
            <a:lvl1pPr marL="457200" lvl="0" indent="-317500" rtl="0">
              <a:lnSpc>
                <a:spcPct val="100000"/>
              </a:lnSpc>
              <a:spcBef>
                <a:spcPts val="0"/>
              </a:spcBef>
              <a:spcAft>
                <a:spcPts val="0"/>
              </a:spcAft>
              <a:buClr>
                <a:schemeClr val="lt1"/>
              </a:buClr>
              <a:buSzPts val="1400"/>
              <a:buFont typeface="Karla"/>
              <a:buChar char="●"/>
              <a:defRPr>
                <a:solidFill>
                  <a:schemeClr val="lt1"/>
                </a:solidFill>
                <a:latin typeface="Karla"/>
                <a:ea typeface="Karla"/>
                <a:cs typeface="Karla"/>
                <a:sym typeface="Karla"/>
              </a:defRPr>
            </a:lvl1pPr>
            <a:lvl2pPr marL="914400" lvl="1" indent="-317500" rtl="0">
              <a:lnSpc>
                <a:spcPct val="100000"/>
              </a:lnSpc>
              <a:spcBef>
                <a:spcPts val="0"/>
              </a:spcBef>
              <a:spcAft>
                <a:spcPts val="0"/>
              </a:spcAft>
              <a:buClr>
                <a:schemeClr val="lt1"/>
              </a:buClr>
              <a:buSzPts val="1400"/>
              <a:buFont typeface="Karla"/>
              <a:buChar char="○"/>
              <a:defRPr>
                <a:solidFill>
                  <a:schemeClr val="lt1"/>
                </a:solidFill>
                <a:latin typeface="Karla"/>
                <a:ea typeface="Karla"/>
                <a:cs typeface="Karla"/>
                <a:sym typeface="Karla"/>
              </a:defRPr>
            </a:lvl2pPr>
            <a:lvl3pPr marL="1371600" lvl="2" indent="-317500" rtl="0">
              <a:lnSpc>
                <a:spcPct val="100000"/>
              </a:lnSpc>
              <a:spcBef>
                <a:spcPts val="0"/>
              </a:spcBef>
              <a:spcAft>
                <a:spcPts val="0"/>
              </a:spcAft>
              <a:buClr>
                <a:schemeClr val="lt1"/>
              </a:buClr>
              <a:buSzPts val="1400"/>
              <a:buFont typeface="Karla"/>
              <a:buChar char="■"/>
              <a:defRPr>
                <a:solidFill>
                  <a:schemeClr val="lt1"/>
                </a:solidFill>
                <a:latin typeface="Karla"/>
                <a:ea typeface="Karla"/>
                <a:cs typeface="Karla"/>
                <a:sym typeface="Karla"/>
              </a:defRPr>
            </a:lvl3pPr>
            <a:lvl4pPr marL="1828800" lvl="3" indent="-317500" rtl="0">
              <a:lnSpc>
                <a:spcPct val="100000"/>
              </a:lnSpc>
              <a:spcBef>
                <a:spcPts val="0"/>
              </a:spcBef>
              <a:spcAft>
                <a:spcPts val="0"/>
              </a:spcAft>
              <a:buClr>
                <a:schemeClr val="lt1"/>
              </a:buClr>
              <a:buSzPts val="1400"/>
              <a:buFont typeface="Karla"/>
              <a:buChar char="●"/>
              <a:defRPr>
                <a:solidFill>
                  <a:schemeClr val="lt1"/>
                </a:solidFill>
                <a:latin typeface="Karla"/>
                <a:ea typeface="Karla"/>
                <a:cs typeface="Karla"/>
                <a:sym typeface="Karla"/>
              </a:defRPr>
            </a:lvl4pPr>
            <a:lvl5pPr marL="2286000" lvl="4" indent="-317500" rtl="0">
              <a:lnSpc>
                <a:spcPct val="100000"/>
              </a:lnSpc>
              <a:spcBef>
                <a:spcPts val="0"/>
              </a:spcBef>
              <a:spcAft>
                <a:spcPts val="0"/>
              </a:spcAft>
              <a:buClr>
                <a:schemeClr val="lt1"/>
              </a:buClr>
              <a:buSzPts val="1400"/>
              <a:buFont typeface="Karla"/>
              <a:buChar char="○"/>
              <a:defRPr>
                <a:solidFill>
                  <a:schemeClr val="lt1"/>
                </a:solidFill>
                <a:latin typeface="Karla"/>
                <a:ea typeface="Karla"/>
                <a:cs typeface="Karla"/>
                <a:sym typeface="Karla"/>
              </a:defRPr>
            </a:lvl5pPr>
            <a:lvl6pPr marL="2743200" lvl="5" indent="-317500" rtl="0">
              <a:lnSpc>
                <a:spcPct val="100000"/>
              </a:lnSpc>
              <a:spcBef>
                <a:spcPts val="0"/>
              </a:spcBef>
              <a:spcAft>
                <a:spcPts val="0"/>
              </a:spcAft>
              <a:buClr>
                <a:schemeClr val="lt1"/>
              </a:buClr>
              <a:buSzPts val="1400"/>
              <a:buFont typeface="Karla"/>
              <a:buChar char="■"/>
              <a:defRPr>
                <a:solidFill>
                  <a:schemeClr val="lt1"/>
                </a:solidFill>
                <a:latin typeface="Karla"/>
                <a:ea typeface="Karla"/>
                <a:cs typeface="Karla"/>
                <a:sym typeface="Karla"/>
              </a:defRPr>
            </a:lvl6pPr>
            <a:lvl7pPr marL="3200400" lvl="6" indent="-317500" rtl="0">
              <a:lnSpc>
                <a:spcPct val="100000"/>
              </a:lnSpc>
              <a:spcBef>
                <a:spcPts val="0"/>
              </a:spcBef>
              <a:spcAft>
                <a:spcPts val="0"/>
              </a:spcAft>
              <a:buClr>
                <a:schemeClr val="lt1"/>
              </a:buClr>
              <a:buSzPts val="1400"/>
              <a:buFont typeface="Karla"/>
              <a:buChar char="●"/>
              <a:defRPr>
                <a:solidFill>
                  <a:schemeClr val="lt1"/>
                </a:solidFill>
                <a:latin typeface="Karla"/>
                <a:ea typeface="Karla"/>
                <a:cs typeface="Karla"/>
                <a:sym typeface="Karla"/>
              </a:defRPr>
            </a:lvl7pPr>
            <a:lvl8pPr marL="3657600" lvl="7" indent="-317500" rtl="0">
              <a:lnSpc>
                <a:spcPct val="100000"/>
              </a:lnSpc>
              <a:spcBef>
                <a:spcPts val="0"/>
              </a:spcBef>
              <a:spcAft>
                <a:spcPts val="0"/>
              </a:spcAft>
              <a:buClr>
                <a:schemeClr val="lt1"/>
              </a:buClr>
              <a:buSzPts val="1400"/>
              <a:buFont typeface="Karla"/>
              <a:buChar char="○"/>
              <a:defRPr>
                <a:solidFill>
                  <a:schemeClr val="lt1"/>
                </a:solidFill>
                <a:latin typeface="Karla"/>
                <a:ea typeface="Karla"/>
                <a:cs typeface="Karla"/>
                <a:sym typeface="Karla"/>
              </a:defRPr>
            </a:lvl8pPr>
            <a:lvl9pPr marL="4114800" lvl="8" indent="-317500" rtl="0">
              <a:lnSpc>
                <a:spcPct val="100000"/>
              </a:lnSpc>
              <a:spcBef>
                <a:spcPts val="0"/>
              </a:spcBef>
              <a:spcAft>
                <a:spcPts val="0"/>
              </a:spcAft>
              <a:buClr>
                <a:schemeClr val="lt1"/>
              </a:buClr>
              <a:buSzPts val="1400"/>
              <a:buFont typeface="Karla"/>
              <a:buChar char="■"/>
              <a:defRPr>
                <a:solidFill>
                  <a:schemeClr val="lt1"/>
                </a:solidFill>
                <a:latin typeface="Karla"/>
                <a:ea typeface="Karla"/>
                <a:cs typeface="Karla"/>
                <a:sym typeface="Karla"/>
              </a:defRPr>
            </a:lvl9pPr>
          </a:lstStyle>
          <a:p>
            <a:endParaRPr/>
          </a:p>
        </p:txBody>
      </p:sp>
    </p:spTree>
  </p:cSld>
  <p:clrMap bg1="lt1" tx1="dk1" bg2="dk2" tx2="lt2" accent1="accent1" accent2="accent2" accent3="accent3" accent4="accent4" accent5="accent5" accent6="accent6" hlink="hlink" folHlink="folHlink"/>
  <p:sldLayoutIdLst>
    <p:sldLayoutId id="2147483784" r:id="rId1"/>
    <p:sldLayoutId id="2147483785" r:id="rId2"/>
    <p:sldLayoutId id="2147483786" r:id="rId3"/>
    <p:sldLayoutId id="2147483787" r:id="rId4"/>
    <p:sldLayoutId id="2147483788" r:id="rId5"/>
    <p:sldLayoutId id="2147483789" r:id="rId6"/>
    <p:sldLayoutId id="2147483790" r:id="rId7"/>
    <p:sldLayoutId id="2147483791" r:id="rId8"/>
    <p:sldLayoutId id="2147483792" r:id="rId9"/>
    <p:sldLayoutId id="2147483793" r:id="rId10"/>
    <p:sldLayoutId id="2147483794" r:id="rId11"/>
    <p:sldLayoutId id="2147483795" r:id="rId12"/>
    <p:sldLayoutId id="2147483796" r:id="rId13"/>
    <p:sldLayoutId id="2147483797" r:id="rId14"/>
    <p:sldLayoutId id="2147483798" r:id="rId15"/>
    <p:sldLayoutId id="2147483799" r:id="rId16"/>
    <p:sldLayoutId id="2147483800" r:id="rId17"/>
    <p:sldLayoutId id="2147483801" r:id="rId18"/>
    <p:sldLayoutId id="2147483802" r:id="rId19"/>
    <p:sldLayoutId id="2147483803" r:id="rId20"/>
    <p:sldLayoutId id="2147483804" r:id="rId21"/>
    <p:sldLayoutId id="2147483805" r:id="rId22"/>
    <p:sldLayoutId id="2147483806" r:id="rId23"/>
    <p:sldLayoutId id="2147483807" r:id="rId24"/>
    <p:sldLayoutId id="2147483808" r:id="rId2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name="simple-light-2">
    <p:bg>
      <p:bgPr>
        <a:gradFill>
          <a:gsLst>
            <a:gs pos="0">
              <a:schemeClr val="dk2"/>
            </a:gs>
            <a:gs pos="37000">
              <a:schemeClr val="dk1"/>
            </a:gs>
            <a:gs pos="63000">
              <a:schemeClr val="dk1"/>
            </a:gs>
            <a:gs pos="100000">
              <a:schemeClr val="dk2"/>
            </a:gs>
          </a:gsLst>
          <a:lin ang="5400012" scaled="0"/>
        </a:gradFill>
        <a:effectLst/>
      </p:bgPr>
    </p:bg>
    <p:spTree>
      <p:nvGrpSpPr>
        <p:cNvPr id="1" name="Shape 1646"/>
        <p:cNvGrpSpPr/>
        <p:nvPr/>
      </p:nvGrpSpPr>
      <p:grpSpPr>
        <a:xfrm>
          <a:off x="0" y="0"/>
          <a:ext cx="0" cy="0"/>
          <a:chOff x="0" y="0"/>
          <a:chExt cx="0" cy="0"/>
        </a:xfrm>
      </p:grpSpPr>
      <p:sp>
        <p:nvSpPr>
          <p:cNvPr id="1647" name="Google Shape;1647;p169"/>
          <p:cNvSpPr txBox="1">
            <a:spLocks noGrp="1"/>
          </p:cNvSpPr>
          <p:nvPr>
            <p:ph type="title"/>
          </p:nvPr>
        </p:nvSpPr>
        <p:spPr>
          <a:xfrm>
            <a:off x="782475" y="540000"/>
            <a:ext cx="7704000" cy="5727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Clr>
                <a:schemeClr val="lt1"/>
              </a:buClr>
              <a:buSzPts val="2800"/>
              <a:buFont typeface="Audiowide"/>
              <a:buNone/>
              <a:defRPr sz="2800">
                <a:solidFill>
                  <a:schemeClr val="lt1"/>
                </a:solidFill>
                <a:latin typeface="Audiowide"/>
                <a:ea typeface="Audiowide"/>
                <a:cs typeface="Audiowide"/>
                <a:sym typeface="Audiowide"/>
              </a:defRPr>
            </a:lvl1pPr>
            <a:lvl2pPr lvl="1" rtl="0">
              <a:spcBef>
                <a:spcPts val="0"/>
              </a:spcBef>
              <a:spcAft>
                <a:spcPts val="0"/>
              </a:spcAft>
              <a:buClr>
                <a:schemeClr val="lt2"/>
              </a:buClr>
              <a:buSzPts val="2800"/>
              <a:buNone/>
              <a:defRPr sz="2800">
                <a:solidFill>
                  <a:schemeClr val="lt2"/>
                </a:solidFill>
              </a:defRPr>
            </a:lvl2pPr>
            <a:lvl3pPr lvl="2" rtl="0">
              <a:spcBef>
                <a:spcPts val="0"/>
              </a:spcBef>
              <a:spcAft>
                <a:spcPts val="0"/>
              </a:spcAft>
              <a:buClr>
                <a:schemeClr val="lt2"/>
              </a:buClr>
              <a:buSzPts val="2800"/>
              <a:buNone/>
              <a:defRPr sz="2800">
                <a:solidFill>
                  <a:schemeClr val="lt2"/>
                </a:solidFill>
              </a:defRPr>
            </a:lvl3pPr>
            <a:lvl4pPr lvl="3" rtl="0">
              <a:spcBef>
                <a:spcPts val="0"/>
              </a:spcBef>
              <a:spcAft>
                <a:spcPts val="0"/>
              </a:spcAft>
              <a:buClr>
                <a:schemeClr val="lt2"/>
              </a:buClr>
              <a:buSzPts val="2800"/>
              <a:buNone/>
              <a:defRPr sz="2800">
                <a:solidFill>
                  <a:schemeClr val="lt2"/>
                </a:solidFill>
              </a:defRPr>
            </a:lvl4pPr>
            <a:lvl5pPr lvl="4" rtl="0">
              <a:spcBef>
                <a:spcPts val="0"/>
              </a:spcBef>
              <a:spcAft>
                <a:spcPts val="0"/>
              </a:spcAft>
              <a:buClr>
                <a:schemeClr val="lt2"/>
              </a:buClr>
              <a:buSzPts val="2800"/>
              <a:buNone/>
              <a:defRPr sz="2800">
                <a:solidFill>
                  <a:schemeClr val="lt2"/>
                </a:solidFill>
              </a:defRPr>
            </a:lvl5pPr>
            <a:lvl6pPr lvl="5" rtl="0">
              <a:spcBef>
                <a:spcPts val="0"/>
              </a:spcBef>
              <a:spcAft>
                <a:spcPts val="0"/>
              </a:spcAft>
              <a:buClr>
                <a:schemeClr val="lt2"/>
              </a:buClr>
              <a:buSzPts val="2800"/>
              <a:buNone/>
              <a:defRPr sz="2800">
                <a:solidFill>
                  <a:schemeClr val="lt2"/>
                </a:solidFill>
              </a:defRPr>
            </a:lvl6pPr>
            <a:lvl7pPr lvl="6" rtl="0">
              <a:spcBef>
                <a:spcPts val="0"/>
              </a:spcBef>
              <a:spcAft>
                <a:spcPts val="0"/>
              </a:spcAft>
              <a:buClr>
                <a:schemeClr val="lt2"/>
              </a:buClr>
              <a:buSzPts val="2800"/>
              <a:buNone/>
              <a:defRPr sz="2800">
                <a:solidFill>
                  <a:schemeClr val="lt2"/>
                </a:solidFill>
              </a:defRPr>
            </a:lvl7pPr>
            <a:lvl8pPr lvl="7" rtl="0">
              <a:spcBef>
                <a:spcPts val="0"/>
              </a:spcBef>
              <a:spcAft>
                <a:spcPts val="0"/>
              </a:spcAft>
              <a:buClr>
                <a:schemeClr val="lt2"/>
              </a:buClr>
              <a:buSzPts val="2800"/>
              <a:buNone/>
              <a:defRPr sz="2800">
                <a:solidFill>
                  <a:schemeClr val="lt2"/>
                </a:solidFill>
              </a:defRPr>
            </a:lvl8pPr>
            <a:lvl9pPr lvl="8" rtl="0">
              <a:spcBef>
                <a:spcPts val="0"/>
              </a:spcBef>
              <a:spcAft>
                <a:spcPts val="0"/>
              </a:spcAft>
              <a:buClr>
                <a:schemeClr val="lt2"/>
              </a:buClr>
              <a:buSzPts val="2800"/>
              <a:buNone/>
              <a:defRPr sz="2800">
                <a:solidFill>
                  <a:schemeClr val="lt2"/>
                </a:solidFill>
              </a:defRPr>
            </a:lvl9pPr>
          </a:lstStyle>
          <a:p>
            <a:endParaRPr/>
          </a:p>
        </p:txBody>
      </p:sp>
      <p:sp>
        <p:nvSpPr>
          <p:cNvPr id="1648" name="Google Shape;1648;p169"/>
          <p:cNvSpPr txBox="1">
            <a:spLocks noGrp="1"/>
          </p:cNvSpPr>
          <p:nvPr>
            <p:ph type="body" idx="1"/>
          </p:nvPr>
        </p:nvSpPr>
        <p:spPr>
          <a:xfrm>
            <a:off x="782475" y="1152475"/>
            <a:ext cx="7704000" cy="3416400"/>
          </a:xfrm>
          <a:prstGeom prst="rect">
            <a:avLst/>
          </a:prstGeom>
          <a:noFill/>
          <a:ln>
            <a:noFill/>
          </a:ln>
        </p:spPr>
        <p:txBody>
          <a:bodyPr spcFirstLastPara="1" wrap="square" lIns="91425" tIns="91425" rIns="91425" bIns="91425" anchor="t" anchorCtr="0">
            <a:noAutofit/>
          </a:bodyPr>
          <a:lstStyle>
            <a:lvl1pPr marL="457200" lvl="0" indent="-317500" rtl="0">
              <a:lnSpc>
                <a:spcPct val="100000"/>
              </a:lnSpc>
              <a:spcBef>
                <a:spcPts val="0"/>
              </a:spcBef>
              <a:spcAft>
                <a:spcPts val="0"/>
              </a:spcAft>
              <a:buClr>
                <a:schemeClr val="lt1"/>
              </a:buClr>
              <a:buSzPts val="1400"/>
              <a:buFont typeface="Karla"/>
              <a:buChar char="●"/>
              <a:defRPr>
                <a:solidFill>
                  <a:schemeClr val="lt1"/>
                </a:solidFill>
                <a:latin typeface="Karla"/>
                <a:ea typeface="Karla"/>
                <a:cs typeface="Karla"/>
                <a:sym typeface="Karla"/>
              </a:defRPr>
            </a:lvl1pPr>
            <a:lvl2pPr marL="914400" lvl="1" indent="-317500" rtl="0">
              <a:lnSpc>
                <a:spcPct val="100000"/>
              </a:lnSpc>
              <a:spcBef>
                <a:spcPts val="0"/>
              </a:spcBef>
              <a:spcAft>
                <a:spcPts val="0"/>
              </a:spcAft>
              <a:buClr>
                <a:schemeClr val="lt1"/>
              </a:buClr>
              <a:buSzPts val="1400"/>
              <a:buFont typeface="Karla"/>
              <a:buChar char="○"/>
              <a:defRPr>
                <a:solidFill>
                  <a:schemeClr val="lt1"/>
                </a:solidFill>
                <a:latin typeface="Karla"/>
                <a:ea typeface="Karla"/>
                <a:cs typeface="Karla"/>
                <a:sym typeface="Karla"/>
              </a:defRPr>
            </a:lvl2pPr>
            <a:lvl3pPr marL="1371600" lvl="2" indent="-317500" rtl="0">
              <a:lnSpc>
                <a:spcPct val="100000"/>
              </a:lnSpc>
              <a:spcBef>
                <a:spcPts val="0"/>
              </a:spcBef>
              <a:spcAft>
                <a:spcPts val="0"/>
              </a:spcAft>
              <a:buClr>
                <a:schemeClr val="lt1"/>
              </a:buClr>
              <a:buSzPts val="1400"/>
              <a:buFont typeface="Karla"/>
              <a:buChar char="■"/>
              <a:defRPr>
                <a:solidFill>
                  <a:schemeClr val="lt1"/>
                </a:solidFill>
                <a:latin typeface="Karla"/>
                <a:ea typeface="Karla"/>
                <a:cs typeface="Karla"/>
                <a:sym typeface="Karla"/>
              </a:defRPr>
            </a:lvl3pPr>
            <a:lvl4pPr marL="1828800" lvl="3" indent="-317500" rtl="0">
              <a:lnSpc>
                <a:spcPct val="100000"/>
              </a:lnSpc>
              <a:spcBef>
                <a:spcPts val="0"/>
              </a:spcBef>
              <a:spcAft>
                <a:spcPts val="0"/>
              </a:spcAft>
              <a:buClr>
                <a:schemeClr val="lt1"/>
              </a:buClr>
              <a:buSzPts val="1400"/>
              <a:buFont typeface="Karla"/>
              <a:buChar char="●"/>
              <a:defRPr>
                <a:solidFill>
                  <a:schemeClr val="lt1"/>
                </a:solidFill>
                <a:latin typeface="Karla"/>
                <a:ea typeface="Karla"/>
                <a:cs typeface="Karla"/>
                <a:sym typeface="Karla"/>
              </a:defRPr>
            </a:lvl4pPr>
            <a:lvl5pPr marL="2286000" lvl="4" indent="-317500" rtl="0">
              <a:lnSpc>
                <a:spcPct val="100000"/>
              </a:lnSpc>
              <a:spcBef>
                <a:spcPts val="0"/>
              </a:spcBef>
              <a:spcAft>
                <a:spcPts val="0"/>
              </a:spcAft>
              <a:buClr>
                <a:schemeClr val="lt1"/>
              </a:buClr>
              <a:buSzPts val="1400"/>
              <a:buFont typeface="Karla"/>
              <a:buChar char="○"/>
              <a:defRPr>
                <a:solidFill>
                  <a:schemeClr val="lt1"/>
                </a:solidFill>
                <a:latin typeface="Karla"/>
                <a:ea typeface="Karla"/>
                <a:cs typeface="Karla"/>
                <a:sym typeface="Karla"/>
              </a:defRPr>
            </a:lvl5pPr>
            <a:lvl6pPr marL="2743200" lvl="5" indent="-317500" rtl="0">
              <a:lnSpc>
                <a:spcPct val="100000"/>
              </a:lnSpc>
              <a:spcBef>
                <a:spcPts val="0"/>
              </a:spcBef>
              <a:spcAft>
                <a:spcPts val="0"/>
              </a:spcAft>
              <a:buClr>
                <a:schemeClr val="lt1"/>
              </a:buClr>
              <a:buSzPts val="1400"/>
              <a:buFont typeface="Karla"/>
              <a:buChar char="■"/>
              <a:defRPr>
                <a:solidFill>
                  <a:schemeClr val="lt1"/>
                </a:solidFill>
                <a:latin typeface="Karla"/>
                <a:ea typeface="Karla"/>
                <a:cs typeface="Karla"/>
                <a:sym typeface="Karla"/>
              </a:defRPr>
            </a:lvl6pPr>
            <a:lvl7pPr marL="3200400" lvl="6" indent="-317500" rtl="0">
              <a:lnSpc>
                <a:spcPct val="100000"/>
              </a:lnSpc>
              <a:spcBef>
                <a:spcPts val="0"/>
              </a:spcBef>
              <a:spcAft>
                <a:spcPts val="0"/>
              </a:spcAft>
              <a:buClr>
                <a:schemeClr val="lt1"/>
              </a:buClr>
              <a:buSzPts val="1400"/>
              <a:buFont typeface="Karla"/>
              <a:buChar char="●"/>
              <a:defRPr>
                <a:solidFill>
                  <a:schemeClr val="lt1"/>
                </a:solidFill>
                <a:latin typeface="Karla"/>
                <a:ea typeface="Karla"/>
                <a:cs typeface="Karla"/>
                <a:sym typeface="Karla"/>
              </a:defRPr>
            </a:lvl7pPr>
            <a:lvl8pPr marL="3657600" lvl="7" indent="-317500" rtl="0">
              <a:lnSpc>
                <a:spcPct val="100000"/>
              </a:lnSpc>
              <a:spcBef>
                <a:spcPts val="0"/>
              </a:spcBef>
              <a:spcAft>
                <a:spcPts val="0"/>
              </a:spcAft>
              <a:buClr>
                <a:schemeClr val="lt1"/>
              </a:buClr>
              <a:buSzPts val="1400"/>
              <a:buFont typeface="Karla"/>
              <a:buChar char="○"/>
              <a:defRPr>
                <a:solidFill>
                  <a:schemeClr val="lt1"/>
                </a:solidFill>
                <a:latin typeface="Karla"/>
                <a:ea typeface="Karla"/>
                <a:cs typeface="Karla"/>
                <a:sym typeface="Karla"/>
              </a:defRPr>
            </a:lvl8pPr>
            <a:lvl9pPr marL="4114800" lvl="8" indent="-317500" rtl="0">
              <a:lnSpc>
                <a:spcPct val="100000"/>
              </a:lnSpc>
              <a:spcBef>
                <a:spcPts val="0"/>
              </a:spcBef>
              <a:spcAft>
                <a:spcPts val="0"/>
              </a:spcAft>
              <a:buClr>
                <a:schemeClr val="lt1"/>
              </a:buClr>
              <a:buSzPts val="1400"/>
              <a:buFont typeface="Karla"/>
              <a:buChar char="■"/>
              <a:defRPr>
                <a:solidFill>
                  <a:schemeClr val="lt1"/>
                </a:solidFill>
                <a:latin typeface="Karla"/>
                <a:ea typeface="Karla"/>
                <a:cs typeface="Karla"/>
                <a:sym typeface="Karla"/>
              </a:defRPr>
            </a:lvl9pPr>
          </a:lstStyle>
          <a:p>
            <a:endParaRPr/>
          </a:p>
        </p:txBody>
      </p:sp>
    </p:spTree>
  </p:cSld>
  <p:clrMap bg1="lt1" tx1="dk1" bg2="dk2" tx2="lt2" accent1="accent1" accent2="accent2" accent3="accent3" accent4="accent4" accent5="accent5" accent6="accent6" hlink="hlink" folHlink="folHlink"/>
  <p:sldLayoutIdLst>
    <p:sldLayoutId id="2147483809" r:id="rId1"/>
    <p:sldLayoutId id="2147483810" r:id="rId2"/>
    <p:sldLayoutId id="2147483811" r:id="rId3"/>
    <p:sldLayoutId id="2147483812" r:id="rId4"/>
    <p:sldLayoutId id="2147483813" r:id="rId5"/>
    <p:sldLayoutId id="2147483814" r:id="rId6"/>
    <p:sldLayoutId id="2147483815" r:id="rId7"/>
    <p:sldLayoutId id="2147483816" r:id="rId8"/>
    <p:sldLayoutId id="2147483817" r:id="rId9"/>
    <p:sldLayoutId id="2147483818" r:id="rId10"/>
    <p:sldLayoutId id="2147483819" r:id="rId11"/>
    <p:sldLayoutId id="2147483820" r:id="rId12"/>
    <p:sldLayoutId id="2147483821" r:id="rId13"/>
    <p:sldLayoutId id="2147483822" r:id="rId14"/>
    <p:sldLayoutId id="2147483823" r:id="rId15"/>
    <p:sldLayoutId id="2147483824" r:id="rId16"/>
    <p:sldLayoutId id="2147483825" r:id="rId17"/>
    <p:sldLayoutId id="2147483826" r:id="rId18"/>
    <p:sldLayoutId id="2147483827" r:id="rId19"/>
    <p:sldLayoutId id="2147483828" r:id="rId20"/>
    <p:sldLayoutId id="2147483829" r:id="rId21"/>
    <p:sldLayoutId id="2147483830" r:id="rId22"/>
    <p:sldLayoutId id="2147483831" r:id="rId23"/>
    <p:sldLayoutId id="2147483832" r:id="rId24"/>
    <p:sldLayoutId id="2147483833" r:id="rId2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5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5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5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5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5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5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5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5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5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5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5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5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5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5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5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5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5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8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15"/>
        <p:cNvGrpSpPr/>
        <p:nvPr/>
      </p:nvGrpSpPr>
      <p:grpSpPr>
        <a:xfrm>
          <a:off x="0" y="0"/>
          <a:ext cx="0" cy="0"/>
          <a:chOff x="0" y="0"/>
          <a:chExt cx="0" cy="0"/>
        </a:xfrm>
      </p:grpSpPr>
      <p:sp>
        <p:nvSpPr>
          <p:cNvPr id="1916" name="Google Shape;1916;p195"/>
          <p:cNvSpPr/>
          <p:nvPr/>
        </p:nvSpPr>
        <p:spPr>
          <a:xfrm>
            <a:off x="1727250" y="1333350"/>
            <a:ext cx="5689500" cy="2476800"/>
          </a:xfrm>
          <a:prstGeom prst="snip2DiagRect">
            <a:avLst>
              <a:gd name="adj1" fmla="val 0"/>
              <a:gd name="adj2" fmla="val 16667"/>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7" name="Google Shape;1917;p195"/>
          <p:cNvSpPr txBox="1">
            <a:spLocks noGrp="1"/>
          </p:cNvSpPr>
          <p:nvPr>
            <p:ph type="ctrTitle"/>
          </p:nvPr>
        </p:nvSpPr>
        <p:spPr>
          <a:xfrm>
            <a:off x="1641875" y="1417875"/>
            <a:ext cx="5689500" cy="307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900"/>
              <a:t>A Machine Learning Based Cyber Attacks Detector in Software-Defined Networking for Healthcare Systems</a:t>
            </a:r>
            <a:endParaRPr sz="2900"/>
          </a:p>
          <a:p>
            <a:pPr marL="0" lvl="0" indent="0" algn="ctr" rtl="0">
              <a:spcBef>
                <a:spcPts val="0"/>
              </a:spcBef>
              <a:spcAft>
                <a:spcPts val="0"/>
              </a:spcAft>
              <a:buNone/>
            </a:pPr>
            <a:endParaRPr sz="2900"/>
          </a:p>
          <a:p>
            <a:pPr marL="0" lvl="0" indent="0" algn="ctr" rtl="0">
              <a:spcBef>
                <a:spcPts val="0"/>
              </a:spcBef>
              <a:spcAft>
                <a:spcPts val="0"/>
              </a:spcAft>
              <a:buNone/>
            </a:pPr>
            <a:endParaRPr sz="2900"/>
          </a:p>
        </p:txBody>
      </p:sp>
      <p:grpSp>
        <p:nvGrpSpPr>
          <p:cNvPr id="1918" name="Google Shape;1918;p195"/>
          <p:cNvGrpSpPr/>
          <p:nvPr/>
        </p:nvGrpSpPr>
        <p:grpSpPr>
          <a:xfrm>
            <a:off x="1006807" y="487596"/>
            <a:ext cx="288601" cy="1096693"/>
            <a:chOff x="1006700" y="2603975"/>
            <a:chExt cx="55450" cy="210700"/>
          </a:xfrm>
        </p:grpSpPr>
        <p:sp>
          <p:nvSpPr>
            <p:cNvPr id="1919" name="Google Shape;1919;p195"/>
            <p:cNvSpPr/>
            <p:nvPr/>
          </p:nvSpPr>
          <p:spPr>
            <a:xfrm>
              <a:off x="1006700" y="262997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0" name="Google Shape;1920;p195"/>
            <p:cNvSpPr/>
            <p:nvPr/>
          </p:nvSpPr>
          <p:spPr>
            <a:xfrm>
              <a:off x="1032700" y="260397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1" name="Google Shape;1921;p195"/>
            <p:cNvSpPr/>
            <p:nvPr/>
          </p:nvSpPr>
          <p:spPr>
            <a:xfrm>
              <a:off x="1006700" y="2707200"/>
              <a:ext cx="55450" cy="3850"/>
            </a:xfrm>
            <a:custGeom>
              <a:avLst/>
              <a:gdLst/>
              <a:ahLst/>
              <a:cxnLst/>
              <a:rect l="l" t="t" r="r" b="b"/>
              <a:pathLst>
                <a:path w="2218" h="154" extrusionOk="0">
                  <a:moveTo>
                    <a:pt x="0" y="1"/>
                  </a:moveTo>
                  <a:lnTo>
                    <a:pt x="0" y="154"/>
                  </a:lnTo>
                  <a:lnTo>
                    <a:pt x="2218" y="154"/>
                  </a:lnTo>
                  <a:lnTo>
                    <a:pt x="22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2" name="Google Shape;1922;p195"/>
            <p:cNvSpPr/>
            <p:nvPr/>
          </p:nvSpPr>
          <p:spPr>
            <a:xfrm>
              <a:off x="1032700" y="2681600"/>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3" name="Google Shape;1923;p195"/>
            <p:cNvSpPr/>
            <p:nvPr/>
          </p:nvSpPr>
          <p:spPr>
            <a:xfrm>
              <a:off x="1006700" y="278522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4" name="Google Shape;1924;p195"/>
            <p:cNvSpPr/>
            <p:nvPr/>
          </p:nvSpPr>
          <p:spPr>
            <a:xfrm>
              <a:off x="1032700" y="275922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25" name="Google Shape;1925;p195"/>
          <p:cNvGrpSpPr/>
          <p:nvPr/>
        </p:nvGrpSpPr>
        <p:grpSpPr>
          <a:xfrm>
            <a:off x="551124" y="3629702"/>
            <a:ext cx="1178637" cy="1096691"/>
            <a:chOff x="827350" y="3629733"/>
            <a:chExt cx="1431600" cy="1332067"/>
          </a:xfrm>
        </p:grpSpPr>
        <p:sp>
          <p:nvSpPr>
            <p:cNvPr id="1926" name="Google Shape;1926;p195"/>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7" name="Google Shape;1927;p195"/>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8" name="Google Shape;1928;p195"/>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29" name="Google Shape;1929;p195"/>
          <p:cNvGrpSpPr/>
          <p:nvPr/>
        </p:nvGrpSpPr>
        <p:grpSpPr>
          <a:xfrm>
            <a:off x="322602" y="2902809"/>
            <a:ext cx="781224" cy="726909"/>
            <a:chOff x="827350" y="3629733"/>
            <a:chExt cx="1431600" cy="1332067"/>
          </a:xfrm>
        </p:grpSpPr>
        <p:sp>
          <p:nvSpPr>
            <p:cNvPr id="1930" name="Google Shape;1930;p195"/>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1" name="Google Shape;1931;p195"/>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2" name="Google Shape;1932;p195"/>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33" name="Google Shape;1933;p195"/>
          <p:cNvGrpSpPr/>
          <p:nvPr/>
        </p:nvGrpSpPr>
        <p:grpSpPr>
          <a:xfrm>
            <a:off x="1816189" y="4394848"/>
            <a:ext cx="356325" cy="331552"/>
            <a:chOff x="827350" y="3629733"/>
            <a:chExt cx="1431600" cy="1332067"/>
          </a:xfrm>
        </p:grpSpPr>
        <p:sp>
          <p:nvSpPr>
            <p:cNvPr id="1934" name="Google Shape;1934;p195"/>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5" name="Google Shape;1935;p195"/>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6" name="Google Shape;1936;p195"/>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37" name="Google Shape;1937;p195"/>
          <p:cNvGrpSpPr/>
          <p:nvPr/>
        </p:nvGrpSpPr>
        <p:grpSpPr>
          <a:xfrm>
            <a:off x="7466251" y="219713"/>
            <a:ext cx="895180" cy="832942"/>
            <a:chOff x="827350" y="3629733"/>
            <a:chExt cx="1431600" cy="1332067"/>
          </a:xfrm>
        </p:grpSpPr>
        <p:sp>
          <p:nvSpPr>
            <p:cNvPr id="1938" name="Google Shape;1938;p195"/>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9" name="Google Shape;1939;p195"/>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0" name="Google Shape;1940;p195"/>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41" name="Google Shape;1941;p195"/>
          <p:cNvGrpSpPr/>
          <p:nvPr/>
        </p:nvGrpSpPr>
        <p:grpSpPr>
          <a:xfrm>
            <a:off x="8131283" y="1065715"/>
            <a:ext cx="598982" cy="557337"/>
            <a:chOff x="827350" y="3629733"/>
            <a:chExt cx="1431600" cy="1332067"/>
          </a:xfrm>
        </p:grpSpPr>
        <p:sp>
          <p:nvSpPr>
            <p:cNvPr id="1942" name="Google Shape;1942;p195"/>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3" name="Google Shape;1943;p195"/>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4" name="Google Shape;1944;p195"/>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45" name="Google Shape;1945;p195"/>
          <p:cNvGrpSpPr/>
          <p:nvPr/>
        </p:nvGrpSpPr>
        <p:grpSpPr>
          <a:xfrm>
            <a:off x="6901231" y="620669"/>
            <a:ext cx="464268" cy="431989"/>
            <a:chOff x="827350" y="3629733"/>
            <a:chExt cx="1431600" cy="1332067"/>
          </a:xfrm>
        </p:grpSpPr>
        <p:sp>
          <p:nvSpPr>
            <p:cNvPr id="1946" name="Google Shape;1946;p195"/>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7" name="Google Shape;1947;p195"/>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8" name="Google Shape;1948;p195"/>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49" name="Google Shape;1949;p195"/>
          <p:cNvSpPr txBox="1">
            <a:spLocks noGrp="1"/>
          </p:cNvSpPr>
          <p:nvPr>
            <p:ph type="ctrTitle"/>
          </p:nvPr>
        </p:nvSpPr>
        <p:spPr>
          <a:xfrm>
            <a:off x="6004775" y="4090850"/>
            <a:ext cx="2912100" cy="765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900"/>
              <a:t>GROUP 41</a:t>
            </a:r>
            <a:endParaRPr sz="29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283"/>
        <p:cNvGrpSpPr/>
        <p:nvPr/>
      </p:nvGrpSpPr>
      <p:grpSpPr>
        <a:xfrm>
          <a:off x="0" y="0"/>
          <a:ext cx="0" cy="0"/>
          <a:chOff x="0" y="0"/>
          <a:chExt cx="0" cy="0"/>
        </a:xfrm>
      </p:grpSpPr>
      <p:sp>
        <p:nvSpPr>
          <p:cNvPr id="2284" name="Google Shape;2284;p204"/>
          <p:cNvSpPr/>
          <p:nvPr/>
        </p:nvSpPr>
        <p:spPr>
          <a:xfrm>
            <a:off x="713225" y="510300"/>
            <a:ext cx="7704000" cy="632100"/>
          </a:xfrm>
          <a:prstGeom prst="snip2DiagRect">
            <a:avLst>
              <a:gd name="adj1" fmla="val 0"/>
              <a:gd name="adj2" fmla="val 22148"/>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5" name="Google Shape;2285;p204"/>
          <p:cNvSpPr txBox="1">
            <a:spLocks noGrp="1"/>
          </p:cNvSpPr>
          <p:nvPr>
            <p:ph type="title" idx="15"/>
          </p:nvPr>
        </p:nvSpPr>
        <p:spPr>
          <a:xfrm>
            <a:off x="718150" y="540000"/>
            <a:ext cx="77058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TENSERFLOW</a:t>
            </a:r>
            <a:endParaRPr/>
          </a:p>
        </p:txBody>
      </p:sp>
      <p:sp>
        <p:nvSpPr>
          <p:cNvPr id="2286" name="Google Shape;2286;p204"/>
          <p:cNvSpPr txBox="1">
            <a:spLocks noGrp="1"/>
          </p:cNvSpPr>
          <p:nvPr>
            <p:ph type="subTitle" idx="14"/>
          </p:nvPr>
        </p:nvSpPr>
        <p:spPr>
          <a:xfrm>
            <a:off x="712325" y="1414600"/>
            <a:ext cx="7705800" cy="3087300"/>
          </a:xfrm>
          <a:prstGeom prst="rect">
            <a:avLst/>
          </a:prstGeom>
        </p:spPr>
        <p:txBody>
          <a:bodyPr spcFirstLastPara="1" wrap="square" lIns="274300" tIns="91425" rIns="274300" bIns="91425" anchor="t" anchorCtr="0">
            <a:noAutofit/>
          </a:bodyPr>
          <a:lstStyle/>
          <a:p>
            <a:pPr marL="0" lvl="0" indent="0" algn="l" rtl="0">
              <a:spcBef>
                <a:spcPts val="0"/>
              </a:spcBef>
              <a:spcAft>
                <a:spcPts val="0"/>
              </a:spcAft>
              <a:buNone/>
            </a:pPr>
            <a:r>
              <a:rPr lang="en" sz="1600"/>
              <a:t>TensorFlow is an open-source software library for machine learning and artificial intelligence. It can be used across a range of tasks but has a particular focus on training and inference of deep neural networks.</a:t>
            </a:r>
            <a:endParaRPr sz="1600"/>
          </a:p>
          <a:p>
            <a:pPr marL="0" lvl="0" indent="0" algn="l" rtl="0">
              <a:spcBef>
                <a:spcPts val="0"/>
              </a:spcBef>
              <a:spcAft>
                <a:spcPts val="0"/>
              </a:spcAft>
              <a:buNone/>
            </a:pPr>
            <a:endParaRPr sz="1600"/>
          </a:p>
          <a:p>
            <a:pPr marL="0" lvl="0" indent="0" algn="l" rtl="0">
              <a:spcBef>
                <a:spcPts val="0"/>
              </a:spcBef>
              <a:spcAft>
                <a:spcPts val="0"/>
              </a:spcAft>
              <a:buNone/>
            </a:pPr>
            <a:r>
              <a:rPr lang="en" sz="1600"/>
              <a:t>It is one of the most sought after choice for machine learning because it is flexible, scalable, and easy to use.</a:t>
            </a:r>
            <a:endParaRPr sz="1600"/>
          </a:p>
          <a:p>
            <a:pPr marL="0" lvl="0" indent="0" algn="l" rtl="0">
              <a:spcBef>
                <a:spcPts val="0"/>
              </a:spcBef>
              <a:spcAft>
                <a:spcPts val="0"/>
              </a:spcAft>
              <a:buNone/>
            </a:pPr>
            <a:endParaRPr sz="1600"/>
          </a:p>
          <a:p>
            <a:pPr marL="0" lvl="0" indent="0" algn="l" rtl="0">
              <a:spcBef>
                <a:spcPts val="0"/>
              </a:spcBef>
              <a:spcAft>
                <a:spcPts val="0"/>
              </a:spcAft>
              <a:buNone/>
            </a:pPr>
            <a:r>
              <a:rPr lang="en" sz="1600"/>
              <a:t>TensorFlow can be used to create a variety of machine learning models, including neural networks, support vector machines, and decision trees. It can also be used to train models on a variety of data, including images, text, and audio.</a:t>
            </a:r>
            <a:endParaRPr sz="1600"/>
          </a:p>
        </p:txBody>
      </p:sp>
      <p:grpSp>
        <p:nvGrpSpPr>
          <p:cNvPr id="2287" name="Google Shape;2287;p204"/>
          <p:cNvGrpSpPr/>
          <p:nvPr/>
        </p:nvGrpSpPr>
        <p:grpSpPr>
          <a:xfrm rot="-5400000">
            <a:off x="568932" y="-282854"/>
            <a:ext cx="288601" cy="1096693"/>
            <a:chOff x="1006700" y="2603975"/>
            <a:chExt cx="55450" cy="210700"/>
          </a:xfrm>
        </p:grpSpPr>
        <p:sp>
          <p:nvSpPr>
            <p:cNvPr id="2288" name="Google Shape;2288;p204"/>
            <p:cNvSpPr/>
            <p:nvPr/>
          </p:nvSpPr>
          <p:spPr>
            <a:xfrm>
              <a:off x="1006700" y="262997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9" name="Google Shape;2289;p204"/>
            <p:cNvSpPr/>
            <p:nvPr/>
          </p:nvSpPr>
          <p:spPr>
            <a:xfrm>
              <a:off x="1032700" y="260397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0" name="Google Shape;2290;p204"/>
            <p:cNvSpPr/>
            <p:nvPr/>
          </p:nvSpPr>
          <p:spPr>
            <a:xfrm>
              <a:off x="1006700" y="2707200"/>
              <a:ext cx="55450" cy="3850"/>
            </a:xfrm>
            <a:custGeom>
              <a:avLst/>
              <a:gdLst/>
              <a:ahLst/>
              <a:cxnLst/>
              <a:rect l="l" t="t" r="r" b="b"/>
              <a:pathLst>
                <a:path w="2218" h="154" extrusionOk="0">
                  <a:moveTo>
                    <a:pt x="0" y="1"/>
                  </a:moveTo>
                  <a:lnTo>
                    <a:pt x="0" y="154"/>
                  </a:lnTo>
                  <a:lnTo>
                    <a:pt x="2218" y="154"/>
                  </a:lnTo>
                  <a:lnTo>
                    <a:pt x="22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1" name="Google Shape;2291;p204"/>
            <p:cNvSpPr/>
            <p:nvPr/>
          </p:nvSpPr>
          <p:spPr>
            <a:xfrm>
              <a:off x="1032700" y="2681600"/>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2" name="Google Shape;2292;p204"/>
            <p:cNvSpPr/>
            <p:nvPr/>
          </p:nvSpPr>
          <p:spPr>
            <a:xfrm>
              <a:off x="1006700" y="278522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3" name="Google Shape;2293;p204"/>
            <p:cNvSpPr/>
            <p:nvPr/>
          </p:nvSpPr>
          <p:spPr>
            <a:xfrm>
              <a:off x="1032700" y="275922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94" name="Google Shape;2294;p204"/>
          <p:cNvGrpSpPr/>
          <p:nvPr/>
        </p:nvGrpSpPr>
        <p:grpSpPr>
          <a:xfrm>
            <a:off x="8172656" y="4222180"/>
            <a:ext cx="811145" cy="754483"/>
            <a:chOff x="827350" y="3629733"/>
            <a:chExt cx="1431600" cy="1332067"/>
          </a:xfrm>
        </p:grpSpPr>
        <p:sp>
          <p:nvSpPr>
            <p:cNvPr id="2295" name="Google Shape;2295;p204"/>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6" name="Google Shape;2296;p204"/>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7" name="Google Shape;2297;p204"/>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98" name="Google Shape;2298;p204"/>
          <p:cNvGrpSpPr/>
          <p:nvPr/>
        </p:nvGrpSpPr>
        <p:grpSpPr>
          <a:xfrm>
            <a:off x="8430765" y="3778632"/>
            <a:ext cx="326119" cy="303312"/>
            <a:chOff x="827350" y="3629733"/>
            <a:chExt cx="1431600" cy="1332067"/>
          </a:xfrm>
        </p:grpSpPr>
        <p:sp>
          <p:nvSpPr>
            <p:cNvPr id="2299" name="Google Shape;2299;p204"/>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0" name="Google Shape;2300;p204"/>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1" name="Google Shape;2301;p204"/>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02" name="Google Shape;2302;p204"/>
          <p:cNvGrpSpPr/>
          <p:nvPr/>
        </p:nvGrpSpPr>
        <p:grpSpPr>
          <a:xfrm>
            <a:off x="7631179" y="4568552"/>
            <a:ext cx="458971" cy="426928"/>
            <a:chOff x="827350" y="3629733"/>
            <a:chExt cx="1431600" cy="1332067"/>
          </a:xfrm>
        </p:grpSpPr>
        <p:sp>
          <p:nvSpPr>
            <p:cNvPr id="2303" name="Google Shape;2303;p204"/>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4" name="Google Shape;2304;p204"/>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5" name="Google Shape;2305;p204"/>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309"/>
        <p:cNvGrpSpPr/>
        <p:nvPr/>
      </p:nvGrpSpPr>
      <p:grpSpPr>
        <a:xfrm>
          <a:off x="0" y="0"/>
          <a:ext cx="0" cy="0"/>
          <a:chOff x="0" y="0"/>
          <a:chExt cx="0" cy="0"/>
        </a:xfrm>
      </p:grpSpPr>
      <p:sp>
        <p:nvSpPr>
          <p:cNvPr id="2310" name="Google Shape;2310;p205"/>
          <p:cNvSpPr/>
          <p:nvPr/>
        </p:nvSpPr>
        <p:spPr>
          <a:xfrm>
            <a:off x="713225" y="510300"/>
            <a:ext cx="7704000" cy="632100"/>
          </a:xfrm>
          <a:prstGeom prst="snip2DiagRect">
            <a:avLst>
              <a:gd name="adj1" fmla="val 0"/>
              <a:gd name="adj2" fmla="val 22148"/>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1" name="Google Shape;2311;p205"/>
          <p:cNvSpPr txBox="1">
            <a:spLocks noGrp="1"/>
          </p:cNvSpPr>
          <p:nvPr>
            <p:ph type="title" idx="15"/>
          </p:nvPr>
        </p:nvSpPr>
        <p:spPr>
          <a:xfrm>
            <a:off x="718150" y="540000"/>
            <a:ext cx="77058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NUMPY</a:t>
            </a:r>
            <a:endParaRPr/>
          </a:p>
        </p:txBody>
      </p:sp>
      <p:sp>
        <p:nvSpPr>
          <p:cNvPr id="2312" name="Google Shape;2312;p205"/>
          <p:cNvSpPr txBox="1">
            <a:spLocks noGrp="1"/>
          </p:cNvSpPr>
          <p:nvPr>
            <p:ph type="subTitle" idx="14"/>
          </p:nvPr>
        </p:nvSpPr>
        <p:spPr>
          <a:xfrm>
            <a:off x="712325" y="1414600"/>
            <a:ext cx="7705800" cy="3087300"/>
          </a:xfrm>
          <a:prstGeom prst="rect">
            <a:avLst/>
          </a:prstGeom>
        </p:spPr>
        <p:txBody>
          <a:bodyPr spcFirstLastPara="1" wrap="square" lIns="274300" tIns="91425" rIns="274300" bIns="91425" anchor="t" anchorCtr="0">
            <a:noAutofit/>
          </a:bodyPr>
          <a:lstStyle/>
          <a:p>
            <a:pPr marL="0" lvl="0" indent="0" algn="l" rtl="0">
              <a:spcBef>
                <a:spcPts val="0"/>
              </a:spcBef>
              <a:spcAft>
                <a:spcPts val="0"/>
              </a:spcAft>
              <a:buNone/>
            </a:pPr>
            <a:r>
              <a:rPr lang="en"/>
              <a:t>Numpy is a general-purpose array-processing package. It provides a high-performance multidimensional array object, and tools for working with these arrays. </a:t>
            </a:r>
            <a:endParaRPr/>
          </a:p>
          <a:p>
            <a:pPr marL="0" lvl="0" indent="0" algn="l" rtl="0">
              <a:spcBef>
                <a:spcPts val="0"/>
              </a:spcBef>
              <a:spcAft>
                <a:spcPts val="0"/>
              </a:spcAft>
              <a:buNone/>
            </a:pPr>
            <a:endParaRPr/>
          </a:p>
          <a:p>
            <a:pPr marL="0" lvl="0" indent="0" algn="l" rtl="0">
              <a:spcBef>
                <a:spcPts val="0"/>
              </a:spcBef>
              <a:spcAft>
                <a:spcPts val="0"/>
              </a:spcAft>
              <a:buNone/>
            </a:pPr>
            <a:r>
              <a:rPr lang="en"/>
              <a:t>It is the fundamental package for scientific computing with Python. It contains various features including these important ones: </a:t>
            </a:r>
            <a:endParaRPr/>
          </a:p>
          <a:p>
            <a:pPr marL="457200" lvl="0" indent="-317500" algn="l" rtl="0">
              <a:spcBef>
                <a:spcPts val="0"/>
              </a:spcBef>
              <a:spcAft>
                <a:spcPts val="0"/>
              </a:spcAft>
              <a:buSzPts val="1400"/>
              <a:buChar char="➔"/>
            </a:pPr>
            <a:r>
              <a:rPr lang="en"/>
              <a:t>A powerful N-dimensional array object </a:t>
            </a:r>
            <a:endParaRPr/>
          </a:p>
          <a:p>
            <a:pPr marL="457200" lvl="0" indent="-317500" algn="l" rtl="0">
              <a:spcBef>
                <a:spcPts val="0"/>
              </a:spcBef>
              <a:spcAft>
                <a:spcPts val="0"/>
              </a:spcAft>
              <a:buSzPts val="1400"/>
              <a:buChar char="➔"/>
            </a:pPr>
            <a:r>
              <a:rPr lang="en"/>
              <a:t>Sophisticated (broadcasting) functions </a:t>
            </a:r>
            <a:endParaRPr/>
          </a:p>
          <a:p>
            <a:pPr marL="457200" lvl="0" indent="-317500" algn="l" rtl="0">
              <a:spcBef>
                <a:spcPts val="0"/>
              </a:spcBef>
              <a:spcAft>
                <a:spcPts val="0"/>
              </a:spcAft>
              <a:buSzPts val="1400"/>
              <a:buChar char="➔"/>
            </a:pPr>
            <a:r>
              <a:rPr lang="en"/>
              <a:t>Tools for integrating C/C++ and Fortran code </a:t>
            </a:r>
            <a:endParaRPr/>
          </a:p>
          <a:p>
            <a:pPr marL="457200" lvl="0" indent="-317500" algn="l" rtl="0">
              <a:spcBef>
                <a:spcPts val="0"/>
              </a:spcBef>
              <a:spcAft>
                <a:spcPts val="0"/>
              </a:spcAft>
              <a:buSzPts val="1400"/>
              <a:buChar char="➔"/>
            </a:pPr>
            <a:r>
              <a:rPr lang="en"/>
              <a:t>Useful linear algebra, Fourier transform, and random number capabilities </a:t>
            </a:r>
            <a:endParaRPr/>
          </a:p>
          <a:p>
            <a:pPr marL="0" lvl="0" indent="0" algn="l" rtl="0">
              <a:spcBef>
                <a:spcPts val="0"/>
              </a:spcBef>
              <a:spcAft>
                <a:spcPts val="0"/>
              </a:spcAft>
              <a:buNone/>
            </a:pPr>
            <a:endParaRPr/>
          </a:p>
          <a:p>
            <a:pPr marL="0" lvl="0" indent="0" algn="l" rtl="0">
              <a:spcBef>
                <a:spcPts val="0"/>
              </a:spcBef>
              <a:spcAft>
                <a:spcPts val="0"/>
              </a:spcAft>
              <a:buNone/>
            </a:pPr>
            <a:r>
              <a:rPr lang="en"/>
              <a:t>Besides its obvious scientific uses, Numpy can also be used as an efficient multi-dimensional container of generic data. Arbitrary data-types can be defined using Numpy which allows Numpy to seamlessly and speedily integrate with a wide variety of databases. </a:t>
            </a:r>
            <a:endParaRPr/>
          </a:p>
        </p:txBody>
      </p:sp>
      <p:grpSp>
        <p:nvGrpSpPr>
          <p:cNvPr id="2313" name="Google Shape;2313;p205"/>
          <p:cNvGrpSpPr/>
          <p:nvPr/>
        </p:nvGrpSpPr>
        <p:grpSpPr>
          <a:xfrm rot="-5400000">
            <a:off x="568932" y="-282854"/>
            <a:ext cx="288601" cy="1096693"/>
            <a:chOff x="1006700" y="2603975"/>
            <a:chExt cx="55450" cy="210700"/>
          </a:xfrm>
        </p:grpSpPr>
        <p:sp>
          <p:nvSpPr>
            <p:cNvPr id="2314" name="Google Shape;2314;p205"/>
            <p:cNvSpPr/>
            <p:nvPr/>
          </p:nvSpPr>
          <p:spPr>
            <a:xfrm>
              <a:off x="1006700" y="262997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5" name="Google Shape;2315;p205"/>
            <p:cNvSpPr/>
            <p:nvPr/>
          </p:nvSpPr>
          <p:spPr>
            <a:xfrm>
              <a:off x="1032700" y="260397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6" name="Google Shape;2316;p205"/>
            <p:cNvSpPr/>
            <p:nvPr/>
          </p:nvSpPr>
          <p:spPr>
            <a:xfrm>
              <a:off x="1006700" y="2707200"/>
              <a:ext cx="55450" cy="3850"/>
            </a:xfrm>
            <a:custGeom>
              <a:avLst/>
              <a:gdLst/>
              <a:ahLst/>
              <a:cxnLst/>
              <a:rect l="l" t="t" r="r" b="b"/>
              <a:pathLst>
                <a:path w="2218" h="154" extrusionOk="0">
                  <a:moveTo>
                    <a:pt x="0" y="1"/>
                  </a:moveTo>
                  <a:lnTo>
                    <a:pt x="0" y="154"/>
                  </a:lnTo>
                  <a:lnTo>
                    <a:pt x="2218" y="154"/>
                  </a:lnTo>
                  <a:lnTo>
                    <a:pt x="22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7" name="Google Shape;2317;p205"/>
            <p:cNvSpPr/>
            <p:nvPr/>
          </p:nvSpPr>
          <p:spPr>
            <a:xfrm>
              <a:off x="1032700" y="2681600"/>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8" name="Google Shape;2318;p205"/>
            <p:cNvSpPr/>
            <p:nvPr/>
          </p:nvSpPr>
          <p:spPr>
            <a:xfrm>
              <a:off x="1006700" y="278522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9" name="Google Shape;2319;p205"/>
            <p:cNvSpPr/>
            <p:nvPr/>
          </p:nvSpPr>
          <p:spPr>
            <a:xfrm>
              <a:off x="1032700" y="275922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20" name="Google Shape;2320;p205"/>
          <p:cNvGrpSpPr/>
          <p:nvPr/>
        </p:nvGrpSpPr>
        <p:grpSpPr>
          <a:xfrm>
            <a:off x="8172656" y="4222180"/>
            <a:ext cx="811145" cy="754483"/>
            <a:chOff x="827350" y="3629733"/>
            <a:chExt cx="1431600" cy="1332067"/>
          </a:xfrm>
        </p:grpSpPr>
        <p:sp>
          <p:nvSpPr>
            <p:cNvPr id="2321" name="Google Shape;2321;p205"/>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2" name="Google Shape;2322;p205"/>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3" name="Google Shape;2323;p205"/>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24" name="Google Shape;2324;p205"/>
          <p:cNvGrpSpPr/>
          <p:nvPr/>
        </p:nvGrpSpPr>
        <p:grpSpPr>
          <a:xfrm>
            <a:off x="8430765" y="3778632"/>
            <a:ext cx="326119" cy="303312"/>
            <a:chOff x="827350" y="3629733"/>
            <a:chExt cx="1431600" cy="1332067"/>
          </a:xfrm>
        </p:grpSpPr>
        <p:sp>
          <p:nvSpPr>
            <p:cNvPr id="2325" name="Google Shape;2325;p205"/>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6" name="Google Shape;2326;p205"/>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7" name="Google Shape;2327;p205"/>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28" name="Google Shape;2328;p205"/>
          <p:cNvGrpSpPr/>
          <p:nvPr/>
        </p:nvGrpSpPr>
        <p:grpSpPr>
          <a:xfrm>
            <a:off x="7631179" y="4568552"/>
            <a:ext cx="458971" cy="426928"/>
            <a:chOff x="827350" y="3629733"/>
            <a:chExt cx="1431600" cy="1332067"/>
          </a:xfrm>
        </p:grpSpPr>
        <p:sp>
          <p:nvSpPr>
            <p:cNvPr id="2329" name="Google Shape;2329;p205"/>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0" name="Google Shape;2330;p205"/>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1" name="Google Shape;2331;p205"/>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335"/>
        <p:cNvGrpSpPr/>
        <p:nvPr/>
      </p:nvGrpSpPr>
      <p:grpSpPr>
        <a:xfrm>
          <a:off x="0" y="0"/>
          <a:ext cx="0" cy="0"/>
          <a:chOff x="0" y="0"/>
          <a:chExt cx="0" cy="0"/>
        </a:xfrm>
      </p:grpSpPr>
      <p:sp>
        <p:nvSpPr>
          <p:cNvPr id="2336" name="Google Shape;2336;p206"/>
          <p:cNvSpPr/>
          <p:nvPr/>
        </p:nvSpPr>
        <p:spPr>
          <a:xfrm>
            <a:off x="713225" y="510300"/>
            <a:ext cx="7704000" cy="632100"/>
          </a:xfrm>
          <a:prstGeom prst="snip2DiagRect">
            <a:avLst>
              <a:gd name="adj1" fmla="val 0"/>
              <a:gd name="adj2" fmla="val 22148"/>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7" name="Google Shape;2337;p206"/>
          <p:cNvSpPr txBox="1">
            <a:spLocks noGrp="1"/>
          </p:cNvSpPr>
          <p:nvPr>
            <p:ph type="title" idx="15"/>
          </p:nvPr>
        </p:nvSpPr>
        <p:spPr>
          <a:xfrm>
            <a:off x="718150" y="540000"/>
            <a:ext cx="77058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PANDAS</a:t>
            </a:r>
            <a:endParaRPr/>
          </a:p>
        </p:txBody>
      </p:sp>
      <p:sp>
        <p:nvSpPr>
          <p:cNvPr id="2338" name="Google Shape;2338;p206"/>
          <p:cNvSpPr txBox="1">
            <a:spLocks noGrp="1"/>
          </p:cNvSpPr>
          <p:nvPr>
            <p:ph type="subTitle" idx="14"/>
          </p:nvPr>
        </p:nvSpPr>
        <p:spPr>
          <a:xfrm>
            <a:off x="712325" y="1338400"/>
            <a:ext cx="7705800" cy="3087300"/>
          </a:xfrm>
          <a:prstGeom prst="rect">
            <a:avLst/>
          </a:prstGeom>
        </p:spPr>
        <p:txBody>
          <a:bodyPr spcFirstLastPara="1" wrap="square" lIns="274300" tIns="91425" rIns="274300" bIns="91425" anchor="t" anchorCtr="0">
            <a:noAutofit/>
          </a:bodyPr>
          <a:lstStyle/>
          <a:p>
            <a:pPr marL="0" lvl="0" indent="0" algn="l" rtl="0">
              <a:spcBef>
                <a:spcPts val="0"/>
              </a:spcBef>
              <a:spcAft>
                <a:spcPts val="0"/>
              </a:spcAft>
              <a:buNone/>
            </a:pPr>
            <a:r>
              <a:rPr lang="en" sz="1600"/>
              <a:t>Pandas is a library in Python that helps you work with data more easily. It has functions for analyzing, cleaning, exploring, and manipulating data. It is mainly used for data analysis and data science tasks.</a:t>
            </a:r>
            <a:endParaRPr sz="1600"/>
          </a:p>
          <a:p>
            <a:pPr marL="0" lvl="0" indent="0" algn="l" rtl="0">
              <a:spcBef>
                <a:spcPts val="0"/>
              </a:spcBef>
              <a:spcAft>
                <a:spcPts val="0"/>
              </a:spcAft>
              <a:buNone/>
            </a:pPr>
            <a:endParaRPr sz="1600"/>
          </a:p>
          <a:p>
            <a:pPr marL="0" lvl="0" indent="0" algn="l" rtl="0">
              <a:spcBef>
                <a:spcPts val="0"/>
              </a:spcBef>
              <a:spcAft>
                <a:spcPts val="0"/>
              </a:spcAft>
              <a:buNone/>
            </a:pPr>
            <a:r>
              <a:rPr lang="en" sz="1600"/>
              <a:t>Pandas has a DataFrame object that is quick and effective, with both standard and custom indexing. It is used to manage datasets of multiple operations, including subsetting, slicing, filtering, groupBy, reordering, and reshaping.</a:t>
            </a:r>
            <a:endParaRPr sz="1600"/>
          </a:p>
          <a:p>
            <a:pPr marL="0" lvl="0" indent="0" algn="l" rtl="0">
              <a:spcBef>
                <a:spcPts val="0"/>
              </a:spcBef>
              <a:spcAft>
                <a:spcPts val="0"/>
              </a:spcAft>
              <a:buNone/>
            </a:pPr>
            <a:endParaRPr sz="1600"/>
          </a:p>
          <a:p>
            <a:pPr marL="0" lvl="0" indent="0" algn="l" rtl="0">
              <a:spcBef>
                <a:spcPts val="0"/>
              </a:spcBef>
              <a:spcAft>
                <a:spcPts val="0"/>
              </a:spcAft>
              <a:buNone/>
            </a:pPr>
            <a:r>
              <a:rPr lang="en" sz="1600"/>
              <a:t>Pandas can process a variety of datasets in various formats, such as matrix data, heterogeneous tabular data, and time series. It also provides Time Series functionality.</a:t>
            </a:r>
            <a:endParaRPr sz="1600"/>
          </a:p>
          <a:p>
            <a:pPr marL="0" lvl="0" indent="0" algn="l" rtl="0">
              <a:spcBef>
                <a:spcPts val="0"/>
              </a:spcBef>
              <a:spcAft>
                <a:spcPts val="0"/>
              </a:spcAft>
              <a:buNone/>
            </a:pPr>
            <a:endParaRPr sz="1600"/>
          </a:p>
        </p:txBody>
      </p:sp>
      <p:grpSp>
        <p:nvGrpSpPr>
          <p:cNvPr id="2339" name="Google Shape;2339;p206"/>
          <p:cNvGrpSpPr/>
          <p:nvPr/>
        </p:nvGrpSpPr>
        <p:grpSpPr>
          <a:xfrm rot="-5400000">
            <a:off x="568932" y="-282854"/>
            <a:ext cx="288601" cy="1096693"/>
            <a:chOff x="1006700" y="2603975"/>
            <a:chExt cx="55450" cy="210700"/>
          </a:xfrm>
        </p:grpSpPr>
        <p:sp>
          <p:nvSpPr>
            <p:cNvPr id="2340" name="Google Shape;2340;p206"/>
            <p:cNvSpPr/>
            <p:nvPr/>
          </p:nvSpPr>
          <p:spPr>
            <a:xfrm>
              <a:off x="1006700" y="262997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1" name="Google Shape;2341;p206"/>
            <p:cNvSpPr/>
            <p:nvPr/>
          </p:nvSpPr>
          <p:spPr>
            <a:xfrm>
              <a:off x="1032700" y="260397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2" name="Google Shape;2342;p206"/>
            <p:cNvSpPr/>
            <p:nvPr/>
          </p:nvSpPr>
          <p:spPr>
            <a:xfrm>
              <a:off x="1006700" y="2707200"/>
              <a:ext cx="55450" cy="3850"/>
            </a:xfrm>
            <a:custGeom>
              <a:avLst/>
              <a:gdLst/>
              <a:ahLst/>
              <a:cxnLst/>
              <a:rect l="l" t="t" r="r" b="b"/>
              <a:pathLst>
                <a:path w="2218" h="154" extrusionOk="0">
                  <a:moveTo>
                    <a:pt x="0" y="1"/>
                  </a:moveTo>
                  <a:lnTo>
                    <a:pt x="0" y="154"/>
                  </a:lnTo>
                  <a:lnTo>
                    <a:pt x="2218" y="154"/>
                  </a:lnTo>
                  <a:lnTo>
                    <a:pt x="22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3" name="Google Shape;2343;p206"/>
            <p:cNvSpPr/>
            <p:nvPr/>
          </p:nvSpPr>
          <p:spPr>
            <a:xfrm>
              <a:off x="1032700" y="2681600"/>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4" name="Google Shape;2344;p206"/>
            <p:cNvSpPr/>
            <p:nvPr/>
          </p:nvSpPr>
          <p:spPr>
            <a:xfrm>
              <a:off x="1006700" y="278522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5" name="Google Shape;2345;p206"/>
            <p:cNvSpPr/>
            <p:nvPr/>
          </p:nvSpPr>
          <p:spPr>
            <a:xfrm>
              <a:off x="1032700" y="275922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46" name="Google Shape;2346;p206"/>
          <p:cNvGrpSpPr/>
          <p:nvPr/>
        </p:nvGrpSpPr>
        <p:grpSpPr>
          <a:xfrm>
            <a:off x="8172656" y="4222180"/>
            <a:ext cx="811145" cy="754483"/>
            <a:chOff x="827350" y="3629733"/>
            <a:chExt cx="1431600" cy="1332067"/>
          </a:xfrm>
        </p:grpSpPr>
        <p:sp>
          <p:nvSpPr>
            <p:cNvPr id="2347" name="Google Shape;2347;p206"/>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8" name="Google Shape;2348;p206"/>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9" name="Google Shape;2349;p206"/>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50" name="Google Shape;2350;p206"/>
          <p:cNvGrpSpPr/>
          <p:nvPr/>
        </p:nvGrpSpPr>
        <p:grpSpPr>
          <a:xfrm>
            <a:off x="8430765" y="3778632"/>
            <a:ext cx="326119" cy="303312"/>
            <a:chOff x="827350" y="3629733"/>
            <a:chExt cx="1431600" cy="1332067"/>
          </a:xfrm>
        </p:grpSpPr>
        <p:sp>
          <p:nvSpPr>
            <p:cNvPr id="2351" name="Google Shape;2351;p206"/>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2" name="Google Shape;2352;p206"/>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3" name="Google Shape;2353;p206"/>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54" name="Google Shape;2354;p206"/>
          <p:cNvGrpSpPr/>
          <p:nvPr/>
        </p:nvGrpSpPr>
        <p:grpSpPr>
          <a:xfrm>
            <a:off x="7631179" y="4568552"/>
            <a:ext cx="458971" cy="426928"/>
            <a:chOff x="827350" y="3629733"/>
            <a:chExt cx="1431600" cy="1332067"/>
          </a:xfrm>
        </p:grpSpPr>
        <p:sp>
          <p:nvSpPr>
            <p:cNvPr id="2355" name="Google Shape;2355;p206"/>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6" name="Google Shape;2356;p206"/>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7" name="Google Shape;2357;p206"/>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361"/>
        <p:cNvGrpSpPr/>
        <p:nvPr/>
      </p:nvGrpSpPr>
      <p:grpSpPr>
        <a:xfrm>
          <a:off x="0" y="0"/>
          <a:ext cx="0" cy="0"/>
          <a:chOff x="0" y="0"/>
          <a:chExt cx="0" cy="0"/>
        </a:xfrm>
      </p:grpSpPr>
      <p:sp>
        <p:nvSpPr>
          <p:cNvPr id="2362" name="Google Shape;2362;p207"/>
          <p:cNvSpPr/>
          <p:nvPr/>
        </p:nvSpPr>
        <p:spPr>
          <a:xfrm>
            <a:off x="713225" y="510300"/>
            <a:ext cx="7704000" cy="632100"/>
          </a:xfrm>
          <a:prstGeom prst="snip2DiagRect">
            <a:avLst>
              <a:gd name="adj1" fmla="val 0"/>
              <a:gd name="adj2" fmla="val 22148"/>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3" name="Google Shape;2363;p207"/>
          <p:cNvSpPr txBox="1">
            <a:spLocks noGrp="1"/>
          </p:cNvSpPr>
          <p:nvPr>
            <p:ph type="title" idx="15"/>
          </p:nvPr>
        </p:nvSpPr>
        <p:spPr>
          <a:xfrm>
            <a:off x="718150" y="540000"/>
            <a:ext cx="77058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MATPLOTLIB</a:t>
            </a:r>
            <a:endParaRPr/>
          </a:p>
        </p:txBody>
      </p:sp>
      <p:sp>
        <p:nvSpPr>
          <p:cNvPr id="2364" name="Google Shape;2364;p207"/>
          <p:cNvSpPr txBox="1">
            <a:spLocks noGrp="1"/>
          </p:cNvSpPr>
          <p:nvPr>
            <p:ph type="subTitle" idx="14"/>
          </p:nvPr>
        </p:nvSpPr>
        <p:spPr>
          <a:xfrm>
            <a:off x="712325" y="1338400"/>
            <a:ext cx="7705800" cy="3087300"/>
          </a:xfrm>
          <a:prstGeom prst="rect">
            <a:avLst/>
          </a:prstGeom>
        </p:spPr>
        <p:txBody>
          <a:bodyPr spcFirstLastPara="1" wrap="square" lIns="274300" tIns="91425" rIns="274300" bIns="91425" anchor="t" anchorCtr="0">
            <a:noAutofit/>
          </a:bodyPr>
          <a:lstStyle/>
          <a:p>
            <a:pPr marL="0" lvl="0" indent="0" algn="l" rtl="0">
              <a:spcBef>
                <a:spcPts val="0"/>
              </a:spcBef>
              <a:spcAft>
                <a:spcPts val="0"/>
              </a:spcAft>
              <a:buNone/>
            </a:pPr>
            <a:r>
              <a:rPr lang="en"/>
              <a:t>Matplotlib is a Python library for 2D plotting. It is used to create static, animated, and interactive visualizations in Python. Matplotlib is a powerful tool that can be used to create a wide variety of plots, from simple line charts to complex 3D visualizations and subplots. It’s built on NumPy arrays, and designed to work with the broader SciPy stack.</a:t>
            </a:r>
            <a:endParaRPr/>
          </a:p>
          <a:p>
            <a:pPr marL="0" lvl="0" indent="0" algn="l" rtl="0">
              <a:spcBef>
                <a:spcPts val="0"/>
              </a:spcBef>
              <a:spcAft>
                <a:spcPts val="0"/>
              </a:spcAft>
              <a:buNone/>
            </a:pPr>
            <a:endParaRPr/>
          </a:p>
          <a:p>
            <a:pPr marL="0" lvl="0" indent="0" algn="l" rtl="0">
              <a:spcBef>
                <a:spcPts val="0"/>
              </a:spcBef>
              <a:spcAft>
                <a:spcPts val="0"/>
              </a:spcAft>
              <a:buNone/>
            </a:pPr>
            <a:r>
              <a:rPr lang="en"/>
              <a:t>Matplotlib has a number of features that make it a popular choice for data visualization, including:</a:t>
            </a:r>
            <a:endParaRPr/>
          </a:p>
          <a:p>
            <a:pPr marL="457200" lvl="0" indent="-317500" algn="l" rtl="0">
              <a:spcBef>
                <a:spcPts val="0"/>
              </a:spcBef>
              <a:spcAft>
                <a:spcPts val="0"/>
              </a:spcAft>
              <a:buSzPts val="1400"/>
              <a:buChar char="★"/>
            </a:pPr>
            <a:r>
              <a:rPr lang="en"/>
              <a:t>A wide variety of plot types: Matplotlib can be used to create a wide variety of plots, from simple line charts to complex 3D visualizations and subplots.</a:t>
            </a:r>
            <a:endParaRPr/>
          </a:p>
          <a:p>
            <a:pPr marL="457200" lvl="0" indent="-317500" algn="l" rtl="0">
              <a:spcBef>
                <a:spcPts val="0"/>
              </a:spcBef>
              <a:spcAft>
                <a:spcPts val="0"/>
              </a:spcAft>
              <a:buSzPts val="1400"/>
              <a:buChar char="★"/>
            </a:pPr>
            <a:r>
              <a:rPr lang="en"/>
              <a:t>Customization: Matplotlib plots can be highly customized, allowing you to control everything from the line style and color to the font size and label placement.</a:t>
            </a:r>
            <a:endParaRPr/>
          </a:p>
          <a:p>
            <a:pPr marL="457200" lvl="0" indent="-317500" algn="l" rtl="0">
              <a:spcBef>
                <a:spcPts val="0"/>
              </a:spcBef>
              <a:spcAft>
                <a:spcPts val="0"/>
              </a:spcAft>
              <a:buSzPts val="1400"/>
              <a:buChar char="★"/>
            </a:pPr>
            <a:r>
              <a:rPr lang="en"/>
              <a:t>Integration with other libraries: Matplotlib integrates well with other Python libraries, such as NumPy, pandas, and Seaborn. This makes it easy to create complex visualizations that combine data from multiple sources.</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grpSp>
        <p:nvGrpSpPr>
          <p:cNvPr id="2365" name="Google Shape;2365;p207"/>
          <p:cNvGrpSpPr/>
          <p:nvPr/>
        </p:nvGrpSpPr>
        <p:grpSpPr>
          <a:xfrm rot="-5400000">
            <a:off x="568932" y="-282854"/>
            <a:ext cx="288601" cy="1096693"/>
            <a:chOff x="1006700" y="2603975"/>
            <a:chExt cx="55450" cy="210700"/>
          </a:xfrm>
        </p:grpSpPr>
        <p:sp>
          <p:nvSpPr>
            <p:cNvPr id="2366" name="Google Shape;2366;p207"/>
            <p:cNvSpPr/>
            <p:nvPr/>
          </p:nvSpPr>
          <p:spPr>
            <a:xfrm>
              <a:off x="1006700" y="262997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7" name="Google Shape;2367;p207"/>
            <p:cNvSpPr/>
            <p:nvPr/>
          </p:nvSpPr>
          <p:spPr>
            <a:xfrm>
              <a:off x="1032700" y="260397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8" name="Google Shape;2368;p207"/>
            <p:cNvSpPr/>
            <p:nvPr/>
          </p:nvSpPr>
          <p:spPr>
            <a:xfrm>
              <a:off x="1006700" y="2707200"/>
              <a:ext cx="55450" cy="3850"/>
            </a:xfrm>
            <a:custGeom>
              <a:avLst/>
              <a:gdLst/>
              <a:ahLst/>
              <a:cxnLst/>
              <a:rect l="l" t="t" r="r" b="b"/>
              <a:pathLst>
                <a:path w="2218" h="154" extrusionOk="0">
                  <a:moveTo>
                    <a:pt x="0" y="1"/>
                  </a:moveTo>
                  <a:lnTo>
                    <a:pt x="0" y="154"/>
                  </a:lnTo>
                  <a:lnTo>
                    <a:pt x="2218" y="154"/>
                  </a:lnTo>
                  <a:lnTo>
                    <a:pt x="22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9" name="Google Shape;2369;p207"/>
            <p:cNvSpPr/>
            <p:nvPr/>
          </p:nvSpPr>
          <p:spPr>
            <a:xfrm>
              <a:off x="1032700" y="2681600"/>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0" name="Google Shape;2370;p207"/>
            <p:cNvSpPr/>
            <p:nvPr/>
          </p:nvSpPr>
          <p:spPr>
            <a:xfrm>
              <a:off x="1006700" y="278522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1" name="Google Shape;2371;p207"/>
            <p:cNvSpPr/>
            <p:nvPr/>
          </p:nvSpPr>
          <p:spPr>
            <a:xfrm>
              <a:off x="1032700" y="275922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72" name="Google Shape;2372;p207"/>
          <p:cNvGrpSpPr/>
          <p:nvPr/>
        </p:nvGrpSpPr>
        <p:grpSpPr>
          <a:xfrm>
            <a:off x="8172656" y="4222180"/>
            <a:ext cx="811145" cy="754483"/>
            <a:chOff x="827350" y="3629733"/>
            <a:chExt cx="1431600" cy="1332067"/>
          </a:xfrm>
        </p:grpSpPr>
        <p:sp>
          <p:nvSpPr>
            <p:cNvPr id="2373" name="Google Shape;2373;p207"/>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4" name="Google Shape;2374;p207"/>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5" name="Google Shape;2375;p207"/>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76" name="Google Shape;2376;p207"/>
          <p:cNvGrpSpPr/>
          <p:nvPr/>
        </p:nvGrpSpPr>
        <p:grpSpPr>
          <a:xfrm>
            <a:off x="8430765" y="3778632"/>
            <a:ext cx="326119" cy="303312"/>
            <a:chOff x="827350" y="3629733"/>
            <a:chExt cx="1431600" cy="1332067"/>
          </a:xfrm>
        </p:grpSpPr>
        <p:sp>
          <p:nvSpPr>
            <p:cNvPr id="2377" name="Google Shape;2377;p207"/>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8" name="Google Shape;2378;p207"/>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9" name="Google Shape;2379;p207"/>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80" name="Google Shape;2380;p207"/>
          <p:cNvGrpSpPr/>
          <p:nvPr/>
        </p:nvGrpSpPr>
        <p:grpSpPr>
          <a:xfrm>
            <a:off x="7631179" y="4568552"/>
            <a:ext cx="458971" cy="426928"/>
            <a:chOff x="827350" y="3629733"/>
            <a:chExt cx="1431600" cy="1332067"/>
          </a:xfrm>
        </p:grpSpPr>
        <p:sp>
          <p:nvSpPr>
            <p:cNvPr id="2381" name="Google Shape;2381;p207"/>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2" name="Google Shape;2382;p207"/>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3" name="Google Shape;2383;p207"/>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387"/>
        <p:cNvGrpSpPr/>
        <p:nvPr/>
      </p:nvGrpSpPr>
      <p:grpSpPr>
        <a:xfrm>
          <a:off x="0" y="0"/>
          <a:ext cx="0" cy="0"/>
          <a:chOff x="0" y="0"/>
          <a:chExt cx="0" cy="0"/>
        </a:xfrm>
      </p:grpSpPr>
      <p:sp>
        <p:nvSpPr>
          <p:cNvPr id="2388" name="Google Shape;2388;p208"/>
          <p:cNvSpPr/>
          <p:nvPr/>
        </p:nvSpPr>
        <p:spPr>
          <a:xfrm>
            <a:off x="713225" y="510300"/>
            <a:ext cx="7704000" cy="632100"/>
          </a:xfrm>
          <a:prstGeom prst="snip2DiagRect">
            <a:avLst>
              <a:gd name="adj1" fmla="val 0"/>
              <a:gd name="adj2" fmla="val 22148"/>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9" name="Google Shape;2389;p208"/>
          <p:cNvSpPr txBox="1">
            <a:spLocks noGrp="1"/>
          </p:cNvSpPr>
          <p:nvPr>
            <p:ph type="title" idx="15"/>
          </p:nvPr>
        </p:nvSpPr>
        <p:spPr>
          <a:xfrm>
            <a:off x="718150" y="540000"/>
            <a:ext cx="77058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SCIKIT-LEARN </a:t>
            </a:r>
            <a:endParaRPr/>
          </a:p>
        </p:txBody>
      </p:sp>
      <p:sp>
        <p:nvSpPr>
          <p:cNvPr id="2390" name="Google Shape;2390;p208"/>
          <p:cNvSpPr txBox="1">
            <a:spLocks noGrp="1"/>
          </p:cNvSpPr>
          <p:nvPr>
            <p:ph type="subTitle" idx="14"/>
          </p:nvPr>
        </p:nvSpPr>
        <p:spPr>
          <a:xfrm>
            <a:off x="712325" y="1338400"/>
            <a:ext cx="7705800" cy="3087300"/>
          </a:xfrm>
          <a:prstGeom prst="rect">
            <a:avLst/>
          </a:prstGeom>
        </p:spPr>
        <p:txBody>
          <a:bodyPr spcFirstLastPara="1" wrap="square" lIns="274300" tIns="91425" rIns="274300" bIns="91425" anchor="t" anchorCtr="0">
            <a:noAutofit/>
          </a:bodyPr>
          <a:lstStyle/>
          <a:p>
            <a:pPr marL="0" lvl="0" indent="0" algn="l" rtl="0">
              <a:spcBef>
                <a:spcPts val="0"/>
              </a:spcBef>
              <a:spcAft>
                <a:spcPts val="0"/>
              </a:spcAft>
              <a:buNone/>
            </a:pPr>
            <a:r>
              <a:rPr lang="en" sz="1600"/>
              <a:t>Scikit-learn is a free, open-source machine learning library for Python. It is built on top of the NumPy, SciPy, and matplotlib libraries. Scikit-learn provides a wide range of state-of-the-art machine learning algorithms for various tasks, including classification, regression, clustering, and dimensionality reduction.</a:t>
            </a:r>
            <a:endParaRPr sz="1600"/>
          </a:p>
          <a:p>
            <a:pPr marL="0" lvl="0" indent="0" algn="l" rtl="0">
              <a:spcBef>
                <a:spcPts val="0"/>
              </a:spcBef>
              <a:spcAft>
                <a:spcPts val="0"/>
              </a:spcAft>
              <a:buNone/>
            </a:pPr>
            <a:endParaRPr sz="1600"/>
          </a:p>
          <a:p>
            <a:pPr marL="0" lvl="0" indent="0" algn="l" rtl="0">
              <a:spcBef>
                <a:spcPts val="0"/>
              </a:spcBef>
              <a:spcAft>
                <a:spcPts val="0"/>
              </a:spcAft>
              <a:buNone/>
            </a:pPr>
            <a:r>
              <a:rPr lang="en" sz="1600"/>
              <a:t>Scikit-learn is a popular choice for machine learning because it is easy to use, well-documented, and has a large community of users and developers. It is also actively maintained, with new algorithms and features being added regularly.</a:t>
            </a:r>
            <a:endParaRPr sz="1600"/>
          </a:p>
          <a:p>
            <a:pPr marL="0" lvl="0" indent="0" algn="l" rtl="0">
              <a:spcBef>
                <a:spcPts val="0"/>
              </a:spcBef>
              <a:spcAft>
                <a:spcPts val="0"/>
              </a:spcAft>
              <a:buNone/>
            </a:pPr>
            <a:endParaRPr sz="1600"/>
          </a:p>
        </p:txBody>
      </p:sp>
      <p:grpSp>
        <p:nvGrpSpPr>
          <p:cNvPr id="2391" name="Google Shape;2391;p208"/>
          <p:cNvGrpSpPr/>
          <p:nvPr/>
        </p:nvGrpSpPr>
        <p:grpSpPr>
          <a:xfrm rot="-5400000">
            <a:off x="568932" y="-282854"/>
            <a:ext cx="288601" cy="1096693"/>
            <a:chOff x="1006700" y="2603975"/>
            <a:chExt cx="55450" cy="210700"/>
          </a:xfrm>
        </p:grpSpPr>
        <p:sp>
          <p:nvSpPr>
            <p:cNvPr id="2392" name="Google Shape;2392;p208"/>
            <p:cNvSpPr/>
            <p:nvPr/>
          </p:nvSpPr>
          <p:spPr>
            <a:xfrm>
              <a:off x="1006700" y="262997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3" name="Google Shape;2393;p208"/>
            <p:cNvSpPr/>
            <p:nvPr/>
          </p:nvSpPr>
          <p:spPr>
            <a:xfrm>
              <a:off x="1032700" y="260397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4" name="Google Shape;2394;p208"/>
            <p:cNvSpPr/>
            <p:nvPr/>
          </p:nvSpPr>
          <p:spPr>
            <a:xfrm>
              <a:off x="1006700" y="2707200"/>
              <a:ext cx="55450" cy="3850"/>
            </a:xfrm>
            <a:custGeom>
              <a:avLst/>
              <a:gdLst/>
              <a:ahLst/>
              <a:cxnLst/>
              <a:rect l="l" t="t" r="r" b="b"/>
              <a:pathLst>
                <a:path w="2218" h="154" extrusionOk="0">
                  <a:moveTo>
                    <a:pt x="0" y="1"/>
                  </a:moveTo>
                  <a:lnTo>
                    <a:pt x="0" y="154"/>
                  </a:lnTo>
                  <a:lnTo>
                    <a:pt x="2218" y="154"/>
                  </a:lnTo>
                  <a:lnTo>
                    <a:pt x="22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5" name="Google Shape;2395;p208"/>
            <p:cNvSpPr/>
            <p:nvPr/>
          </p:nvSpPr>
          <p:spPr>
            <a:xfrm>
              <a:off x="1032700" y="2681600"/>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6" name="Google Shape;2396;p208"/>
            <p:cNvSpPr/>
            <p:nvPr/>
          </p:nvSpPr>
          <p:spPr>
            <a:xfrm>
              <a:off x="1006700" y="278522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7" name="Google Shape;2397;p208"/>
            <p:cNvSpPr/>
            <p:nvPr/>
          </p:nvSpPr>
          <p:spPr>
            <a:xfrm>
              <a:off x="1032700" y="275922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98" name="Google Shape;2398;p208"/>
          <p:cNvGrpSpPr/>
          <p:nvPr/>
        </p:nvGrpSpPr>
        <p:grpSpPr>
          <a:xfrm>
            <a:off x="8172656" y="4222180"/>
            <a:ext cx="811145" cy="754483"/>
            <a:chOff x="827350" y="3629733"/>
            <a:chExt cx="1431600" cy="1332067"/>
          </a:xfrm>
        </p:grpSpPr>
        <p:sp>
          <p:nvSpPr>
            <p:cNvPr id="2399" name="Google Shape;2399;p208"/>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0" name="Google Shape;2400;p208"/>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1" name="Google Shape;2401;p208"/>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02" name="Google Shape;2402;p208"/>
          <p:cNvGrpSpPr/>
          <p:nvPr/>
        </p:nvGrpSpPr>
        <p:grpSpPr>
          <a:xfrm>
            <a:off x="8430765" y="3778632"/>
            <a:ext cx="326119" cy="303312"/>
            <a:chOff x="827350" y="3629733"/>
            <a:chExt cx="1431600" cy="1332067"/>
          </a:xfrm>
        </p:grpSpPr>
        <p:sp>
          <p:nvSpPr>
            <p:cNvPr id="2403" name="Google Shape;2403;p208"/>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4" name="Google Shape;2404;p208"/>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5" name="Google Shape;2405;p208"/>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06" name="Google Shape;2406;p208"/>
          <p:cNvGrpSpPr/>
          <p:nvPr/>
        </p:nvGrpSpPr>
        <p:grpSpPr>
          <a:xfrm>
            <a:off x="7631179" y="4568552"/>
            <a:ext cx="458971" cy="426928"/>
            <a:chOff x="827350" y="3629733"/>
            <a:chExt cx="1431600" cy="1332067"/>
          </a:xfrm>
        </p:grpSpPr>
        <p:sp>
          <p:nvSpPr>
            <p:cNvPr id="2407" name="Google Shape;2407;p208"/>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8" name="Google Shape;2408;p208"/>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9" name="Google Shape;2409;p208"/>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413"/>
        <p:cNvGrpSpPr/>
        <p:nvPr/>
      </p:nvGrpSpPr>
      <p:grpSpPr>
        <a:xfrm>
          <a:off x="0" y="0"/>
          <a:ext cx="0" cy="0"/>
          <a:chOff x="0" y="0"/>
          <a:chExt cx="0" cy="0"/>
        </a:xfrm>
      </p:grpSpPr>
      <p:sp>
        <p:nvSpPr>
          <p:cNvPr id="2414" name="Google Shape;2414;p209"/>
          <p:cNvSpPr txBox="1">
            <a:spLocks noGrp="1"/>
          </p:cNvSpPr>
          <p:nvPr>
            <p:ph type="subTitle" idx="14"/>
          </p:nvPr>
        </p:nvSpPr>
        <p:spPr>
          <a:xfrm>
            <a:off x="712325" y="1338400"/>
            <a:ext cx="7705800" cy="3087300"/>
          </a:xfrm>
          <a:prstGeom prst="rect">
            <a:avLst/>
          </a:prstGeom>
        </p:spPr>
        <p:txBody>
          <a:bodyPr spcFirstLastPara="1" wrap="square" lIns="274300" tIns="91425" rIns="274300" bIns="91425" anchor="t" anchorCtr="0">
            <a:noAutofit/>
          </a:bodyPr>
          <a:lstStyle/>
          <a:p>
            <a:pPr marL="0" lvl="0" indent="0" algn="l" rtl="0">
              <a:spcBef>
                <a:spcPts val="0"/>
              </a:spcBef>
              <a:spcAft>
                <a:spcPts val="0"/>
              </a:spcAft>
              <a:buNone/>
            </a:pPr>
            <a:r>
              <a:rPr lang="en" sz="1600"/>
              <a:t>Some Benefits of using scikit-learn are:</a:t>
            </a:r>
            <a:endParaRPr sz="1600"/>
          </a:p>
          <a:p>
            <a:pPr marL="457200" lvl="0" indent="-330200" algn="l" rtl="0">
              <a:spcBef>
                <a:spcPts val="0"/>
              </a:spcBef>
              <a:spcAft>
                <a:spcPts val="0"/>
              </a:spcAft>
              <a:buSzPts val="1600"/>
              <a:buChar char="❏"/>
            </a:pPr>
            <a:r>
              <a:rPr lang="en" sz="1600"/>
              <a:t>It is easy to use: Scikit-learn has a simple and consistent interface, making it easy to learn and use.</a:t>
            </a:r>
            <a:endParaRPr sz="1600"/>
          </a:p>
          <a:p>
            <a:pPr marL="457200" lvl="0" indent="-330200" algn="l" rtl="0">
              <a:spcBef>
                <a:spcPts val="0"/>
              </a:spcBef>
              <a:spcAft>
                <a:spcPts val="0"/>
              </a:spcAft>
              <a:buSzPts val="1600"/>
              <a:buChar char="❏"/>
            </a:pPr>
            <a:r>
              <a:rPr lang="en" sz="1600"/>
              <a:t>It is well-documented: Scikit-learn has extensive documentation, including tutorials, examples, and API references.</a:t>
            </a:r>
            <a:endParaRPr sz="1600"/>
          </a:p>
          <a:p>
            <a:pPr marL="457200" lvl="0" indent="-330200" algn="l" rtl="0">
              <a:spcBef>
                <a:spcPts val="0"/>
              </a:spcBef>
              <a:spcAft>
                <a:spcPts val="0"/>
              </a:spcAft>
              <a:buSzPts val="1600"/>
              <a:buChar char="❏"/>
            </a:pPr>
            <a:r>
              <a:rPr lang="en" sz="1600"/>
              <a:t>It has a large community: Scikit-learn has a large community of users and developers, which means that there is a lot of support available.</a:t>
            </a:r>
            <a:endParaRPr sz="1600"/>
          </a:p>
          <a:p>
            <a:pPr marL="457200" lvl="0" indent="-330200" algn="l" rtl="0">
              <a:spcBef>
                <a:spcPts val="0"/>
              </a:spcBef>
              <a:spcAft>
                <a:spcPts val="0"/>
              </a:spcAft>
              <a:buSzPts val="1600"/>
              <a:buChar char="❏"/>
            </a:pPr>
            <a:r>
              <a:rPr lang="en" sz="1600"/>
              <a:t>It is actively maintained: Scikit-learn is actively maintained, with new algorithms and features being added regularly.</a:t>
            </a:r>
            <a:endParaRPr sz="1600"/>
          </a:p>
          <a:p>
            <a:pPr marL="0" lvl="0" indent="0" algn="l" rtl="0">
              <a:spcBef>
                <a:spcPts val="0"/>
              </a:spcBef>
              <a:spcAft>
                <a:spcPts val="0"/>
              </a:spcAft>
              <a:buNone/>
            </a:pPr>
            <a:endParaRPr sz="1600"/>
          </a:p>
        </p:txBody>
      </p:sp>
      <p:grpSp>
        <p:nvGrpSpPr>
          <p:cNvPr id="2415" name="Google Shape;2415;p209"/>
          <p:cNvGrpSpPr/>
          <p:nvPr/>
        </p:nvGrpSpPr>
        <p:grpSpPr>
          <a:xfrm rot="-5400000">
            <a:off x="568932" y="-282854"/>
            <a:ext cx="288601" cy="1096693"/>
            <a:chOff x="1006700" y="2603975"/>
            <a:chExt cx="55450" cy="210700"/>
          </a:xfrm>
        </p:grpSpPr>
        <p:sp>
          <p:nvSpPr>
            <p:cNvPr id="2416" name="Google Shape;2416;p209"/>
            <p:cNvSpPr/>
            <p:nvPr/>
          </p:nvSpPr>
          <p:spPr>
            <a:xfrm>
              <a:off x="1006700" y="262997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7" name="Google Shape;2417;p209"/>
            <p:cNvSpPr/>
            <p:nvPr/>
          </p:nvSpPr>
          <p:spPr>
            <a:xfrm>
              <a:off x="1032700" y="260397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8" name="Google Shape;2418;p209"/>
            <p:cNvSpPr/>
            <p:nvPr/>
          </p:nvSpPr>
          <p:spPr>
            <a:xfrm>
              <a:off x="1006700" y="2707200"/>
              <a:ext cx="55450" cy="3850"/>
            </a:xfrm>
            <a:custGeom>
              <a:avLst/>
              <a:gdLst/>
              <a:ahLst/>
              <a:cxnLst/>
              <a:rect l="l" t="t" r="r" b="b"/>
              <a:pathLst>
                <a:path w="2218" h="154" extrusionOk="0">
                  <a:moveTo>
                    <a:pt x="0" y="1"/>
                  </a:moveTo>
                  <a:lnTo>
                    <a:pt x="0" y="154"/>
                  </a:lnTo>
                  <a:lnTo>
                    <a:pt x="2218" y="154"/>
                  </a:lnTo>
                  <a:lnTo>
                    <a:pt x="22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9" name="Google Shape;2419;p209"/>
            <p:cNvSpPr/>
            <p:nvPr/>
          </p:nvSpPr>
          <p:spPr>
            <a:xfrm>
              <a:off x="1032700" y="2681600"/>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0" name="Google Shape;2420;p209"/>
            <p:cNvSpPr/>
            <p:nvPr/>
          </p:nvSpPr>
          <p:spPr>
            <a:xfrm>
              <a:off x="1006700" y="278522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1" name="Google Shape;2421;p209"/>
            <p:cNvSpPr/>
            <p:nvPr/>
          </p:nvSpPr>
          <p:spPr>
            <a:xfrm>
              <a:off x="1032700" y="275922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22" name="Google Shape;2422;p209"/>
          <p:cNvGrpSpPr/>
          <p:nvPr/>
        </p:nvGrpSpPr>
        <p:grpSpPr>
          <a:xfrm>
            <a:off x="8172656" y="4222180"/>
            <a:ext cx="811145" cy="754483"/>
            <a:chOff x="827350" y="3629733"/>
            <a:chExt cx="1431600" cy="1332067"/>
          </a:xfrm>
        </p:grpSpPr>
        <p:sp>
          <p:nvSpPr>
            <p:cNvPr id="2423" name="Google Shape;2423;p209"/>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4" name="Google Shape;2424;p209"/>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5" name="Google Shape;2425;p209"/>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26" name="Google Shape;2426;p209"/>
          <p:cNvGrpSpPr/>
          <p:nvPr/>
        </p:nvGrpSpPr>
        <p:grpSpPr>
          <a:xfrm>
            <a:off x="8430765" y="3778632"/>
            <a:ext cx="326119" cy="303312"/>
            <a:chOff x="827350" y="3629733"/>
            <a:chExt cx="1431600" cy="1332067"/>
          </a:xfrm>
        </p:grpSpPr>
        <p:sp>
          <p:nvSpPr>
            <p:cNvPr id="2427" name="Google Shape;2427;p209"/>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8" name="Google Shape;2428;p209"/>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9" name="Google Shape;2429;p209"/>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30" name="Google Shape;2430;p209"/>
          <p:cNvGrpSpPr/>
          <p:nvPr/>
        </p:nvGrpSpPr>
        <p:grpSpPr>
          <a:xfrm>
            <a:off x="7631179" y="4568552"/>
            <a:ext cx="458971" cy="426928"/>
            <a:chOff x="827350" y="3629733"/>
            <a:chExt cx="1431600" cy="1332067"/>
          </a:xfrm>
        </p:grpSpPr>
        <p:sp>
          <p:nvSpPr>
            <p:cNvPr id="2431" name="Google Shape;2431;p209"/>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2" name="Google Shape;2432;p209"/>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3" name="Google Shape;2433;p209"/>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437"/>
        <p:cNvGrpSpPr/>
        <p:nvPr/>
      </p:nvGrpSpPr>
      <p:grpSpPr>
        <a:xfrm>
          <a:off x="0" y="0"/>
          <a:ext cx="0" cy="0"/>
          <a:chOff x="0" y="0"/>
          <a:chExt cx="0" cy="0"/>
        </a:xfrm>
      </p:grpSpPr>
      <p:sp>
        <p:nvSpPr>
          <p:cNvPr id="2438" name="Google Shape;2438;p210"/>
          <p:cNvSpPr/>
          <p:nvPr/>
        </p:nvSpPr>
        <p:spPr>
          <a:xfrm>
            <a:off x="1339813" y="1228150"/>
            <a:ext cx="2911500" cy="2476800"/>
          </a:xfrm>
          <a:prstGeom prst="snip2DiagRect">
            <a:avLst>
              <a:gd name="adj1" fmla="val 0"/>
              <a:gd name="adj2" fmla="val 16667"/>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9" name="Google Shape;2439;p210"/>
          <p:cNvSpPr txBox="1">
            <a:spLocks noGrp="1"/>
          </p:cNvSpPr>
          <p:nvPr>
            <p:ph type="title"/>
          </p:nvPr>
        </p:nvSpPr>
        <p:spPr>
          <a:xfrm>
            <a:off x="4475900" y="1609000"/>
            <a:ext cx="4940400" cy="1257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ALGORITHMS</a:t>
            </a:r>
            <a:endParaRPr/>
          </a:p>
        </p:txBody>
      </p:sp>
      <p:sp>
        <p:nvSpPr>
          <p:cNvPr id="2440" name="Google Shape;2440;p210"/>
          <p:cNvSpPr txBox="1">
            <a:spLocks noGrp="1"/>
          </p:cNvSpPr>
          <p:nvPr>
            <p:ph type="title" idx="2"/>
          </p:nvPr>
        </p:nvSpPr>
        <p:spPr>
          <a:xfrm>
            <a:off x="1763727" y="1872250"/>
            <a:ext cx="2063700" cy="1188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grpSp>
        <p:nvGrpSpPr>
          <p:cNvPr id="2441" name="Google Shape;2441;p210"/>
          <p:cNvGrpSpPr/>
          <p:nvPr/>
        </p:nvGrpSpPr>
        <p:grpSpPr>
          <a:xfrm rot="10800000">
            <a:off x="8057882" y="382596"/>
            <a:ext cx="288601" cy="1096693"/>
            <a:chOff x="1006700" y="2603975"/>
            <a:chExt cx="55450" cy="210700"/>
          </a:xfrm>
        </p:grpSpPr>
        <p:sp>
          <p:nvSpPr>
            <p:cNvPr id="2442" name="Google Shape;2442;p210"/>
            <p:cNvSpPr/>
            <p:nvPr/>
          </p:nvSpPr>
          <p:spPr>
            <a:xfrm>
              <a:off x="1006700" y="262997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3" name="Google Shape;2443;p210"/>
            <p:cNvSpPr/>
            <p:nvPr/>
          </p:nvSpPr>
          <p:spPr>
            <a:xfrm>
              <a:off x="1032700" y="260397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4" name="Google Shape;2444;p210"/>
            <p:cNvSpPr/>
            <p:nvPr/>
          </p:nvSpPr>
          <p:spPr>
            <a:xfrm>
              <a:off x="1006700" y="2707200"/>
              <a:ext cx="55450" cy="3850"/>
            </a:xfrm>
            <a:custGeom>
              <a:avLst/>
              <a:gdLst/>
              <a:ahLst/>
              <a:cxnLst/>
              <a:rect l="l" t="t" r="r" b="b"/>
              <a:pathLst>
                <a:path w="2218" h="154" extrusionOk="0">
                  <a:moveTo>
                    <a:pt x="0" y="1"/>
                  </a:moveTo>
                  <a:lnTo>
                    <a:pt x="0" y="154"/>
                  </a:lnTo>
                  <a:lnTo>
                    <a:pt x="2218" y="154"/>
                  </a:lnTo>
                  <a:lnTo>
                    <a:pt x="22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5" name="Google Shape;2445;p210"/>
            <p:cNvSpPr/>
            <p:nvPr/>
          </p:nvSpPr>
          <p:spPr>
            <a:xfrm>
              <a:off x="1032700" y="2681600"/>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6" name="Google Shape;2446;p210"/>
            <p:cNvSpPr/>
            <p:nvPr/>
          </p:nvSpPr>
          <p:spPr>
            <a:xfrm>
              <a:off x="1006700" y="278522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7" name="Google Shape;2447;p210"/>
            <p:cNvSpPr/>
            <p:nvPr/>
          </p:nvSpPr>
          <p:spPr>
            <a:xfrm>
              <a:off x="1032700" y="275922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48" name="Google Shape;2448;p210"/>
          <p:cNvGrpSpPr/>
          <p:nvPr/>
        </p:nvGrpSpPr>
        <p:grpSpPr>
          <a:xfrm>
            <a:off x="558602" y="508321"/>
            <a:ext cx="781224" cy="726909"/>
            <a:chOff x="827350" y="3629733"/>
            <a:chExt cx="1431600" cy="1332067"/>
          </a:xfrm>
        </p:grpSpPr>
        <p:sp>
          <p:nvSpPr>
            <p:cNvPr id="2449" name="Google Shape;2449;p210"/>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0" name="Google Shape;2450;p210"/>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1" name="Google Shape;2451;p210"/>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52" name="Google Shape;2452;p210"/>
          <p:cNvGrpSpPr/>
          <p:nvPr/>
        </p:nvGrpSpPr>
        <p:grpSpPr>
          <a:xfrm>
            <a:off x="1387564" y="321673"/>
            <a:ext cx="356325" cy="331552"/>
            <a:chOff x="827350" y="3629733"/>
            <a:chExt cx="1431600" cy="1332067"/>
          </a:xfrm>
        </p:grpSpPr>
        <p:sp>
          <p:nvSpPr>
            <p:cNvPr id="2453" name="Google Shape;2453;p210"/>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4" name="Google Shape;2454;p210"/>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5" name="Google Shape;2455;p210"/>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56" name="Google Shape;2456;p210"/>
          <p:cNvGrpSpPr/>
          <p:nvPr/>
        </p:nvGrpSpPr>
        <p:grpSpPr>
          <a:xfrm>
            <a:off x="7535601" y="3848738"/>
            <a:ext cx="895180" cy="832942"/>
            <a:chOff x="827350" y="3629733"/>
            <a:chExt cx="1431600" cy="1332067"/>
          </a:xfrm>
        </p:grpSpPr>
        <p:sp>
          <p:nvSpPr>
            <p:cNvPr id="2457" name="Google Shape;2457;p210"/>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8" name="Google Shape;2458;p210"/>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9" name="Google Shape;2459;p210"/>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60" name="Google Shape;2460;p210"/>
          <p:cNvGrpSpPr/>
          <p:nvPr/>
        </p:nvGrpSpPr>
        <p:grpSpPr>
          <a:xfrm>
            <a:off x="7902683" y="2980240"/>
            <a:ext cx="598982" cy="557337"/>
            <a:chOff x="827350" y="3629733"/>
            <a:chExt cx="1431600" cy="1332067"/>
          </a:xfrm>
        </p:grpSpPr>
        <p:sp>
          <p:nvSpPr>
            <p:cNvPr id="2461" name="Google Shape;2461;p210"/>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2" name="Google Shape;2462;p210"/>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3" name="Google Shape;2463;p210"/>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64" name="Google Shape;2464;p210"/>
          <p:cNvGrpSpPr/>
          <p:nvPr/>
        </p:nvGrpSpPr>
        <p:grpSpPr>
          <a:xfrm>
            <a:off x="6634531" y="4239131"/>
            <a:ext cx="464268" cy="431989"/>
            <a:chOff x="827350" y="3629733"/>
            <a:chExt cx="1431600" cy="1332067"/>
          </a:xfrm>
        </p:grpSpPr>
        <p:sp>
          <p:nvSpPr>
            <p:cNvPr id="2465" name="Google Shape;2465;p210"/>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6" name="Google Shape;2466;p210"/>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7" name="Google Shape;2467;p210"/>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68" name="Google Shape;2468;p210"/>
          <p:cNvGrpSpPr/>
          <p:nvPr/>
        </p:nvGrpSpPr>
        <p:grpSpPr>
          <a:xfrm rot="5400000">
            <a:off x="962657" y="3906771"/>
            <a:ext cx="288601" cy="1096693"/>
            <a:chOff x="1006700" y="2603975"/>
            <a:chExt cx="55450" cy="210700"/>
          </a:xfrm>
        </p:grpSpPr>
        <p:sp>
          <p:nvSpPr>
            <p:cNvPr id="2469" name="Google Shape;2469;p210"/>
            <p:cNvSpPr/>
            <p:nvPr/>
          </p:nvSpPr>
          <p:spPr>
            <a:xfrm>
              <a:off x="1006700" y="262997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0" name="Google Shape;2470;p210"/>
            <p:cNvSpPr/>
            <p:nvPr/>
          </p:nvSpPr>
          <p:spPr>
            <a:xfrm>
              <a:off x="1032700" y="260397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1" name="Google Shape;2471;p210"/>
            <p:cNvSpPr/>
            <p:nvPr/>
          </p:nvSpPr>
          <p:spPr>
            <a:xfrm>
              <a:off x="1006700" y="2707200"/>
              <a:ext cx="55450" cy="3850"/>
            </a:xfrm>
            <a:custGeom>
              <a:avLst/>
              <a:gdLst/>
              <a:ahLst/>
              <a:cxnLst/>
              <a:rect l="l" t="t" r="r" b="b"/>
              <a:pathLst>
                <a:path w="2218" h="154" extrusionOk="0">
                  <a:moveTo>
                    <a:pt x="0" y="1"/>
                  </a:moveTo>
                  <a:lnTo>
                    <a:pt x="0" y="154"/>
                  </a:lnTo>
                  <a:lnTo>
                    <a:pt x="2218" y="154"/>
                  </a:lnTo>
                  <a:lnTo>
                    <a:pt x="22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2" name="Google Shape;2472;p210"/>
            <p:cNvSpPr/>
            <p:nvPr/>
          </p:nvSpPr>
          <p:spPr>
            <a:xfrm>
              <a:off x="1032700" y="2681600"/>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3" name="Google Shape;2473;p210"/>
            <p:cNvSpPr/>
            <p:nvPr/>
          </p:nvSpPr>
          <p:spPr>
            <a:xfrm>
              <a:off x="1006700" y="278522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4" name="Google Shape;2474;p210"/>
            <p:cNvSpPr/>
            <p:nvPr/>
          </p:nvSpPr>
          <p:spPr>
            <a:xfrm>
              <a:off x="1032700" y="275922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478"/>
        <p:cNvGrpSpPr/>
        <p:nvPr/>
      </p:nvGrpSpPr>
      <p:grpSpPr>
        <a:xfrm>
          <a:off x="0" y="0"/>
          <a:ext cx="0" cy="0"/>
          <a:chOff x="0" y="0"/>
          <a:chExt cx="0" cy="0"/>
        </a:xfrm>
      </p:grpSpPr>
      <p:sp>
        <p:nvSpPr>
          <p:cNvPr id="2479" name="Google Shape;2479;p211"/>
          <p:cNvSpPr/>
          <p:nvPr/>
        </p:nvSpPr>
        <p:spPr>
          <a:xfrm>
            <a:off x="713225" y="510300"/>
            <a:ext cx="7704000" cy="632100"/>
          </a:xfrm>
          <a:prstGeom prst="snip2DiagRect">
            <a:avLst>
              <a:gd name="adj1" fmla="val 0"/>
              <a:gd name="adj2" fmla="val 22148"/>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0" name="Google Shape;2480;p211"/>
          <p:cNvSpPr txBox="1">
            <a:spLocks noGrp="1"/>
          </p:cNvSpPr>
          <p:nvPr>
            <p:ph type="title" idx="15"/>
          </p:nvPr>
        </p:nvSpPr>
        <p:spPr>
          <a:xfrm>
            <a:off x="718150" y="540000"/>
            <a:ext cx="77058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KNN</a:t>
            </a:r>
            <a:endParaRPr/>
          </a:p>
        </p:txBody>
      </p:sp>
      <p:sp>
        <p:nvSpPr>
          <p:cNvPr id="2481" name="Google Shape;2481;p211"/>
          <p:cNvSpPr txBox="1">
            <a:spLocks noGrp="1"/>
          </p:cNvSpPr>
          <p:nvPr>
            <p:ph type="subTitle" idx="14"/>
          </p:nvPr>
        </p:nvSpPr>
        <p:spPr>
          <a:xfrm>
            <a:off x="712325" y="1338400"/>
            <a:ext cx="7705800" cy="3087300"/>
          </a:xfrm>
          <a:prstGeom prst="rect">
            <a:avLst/>
          </a:prstGeom>
        </p:spPr>
        <p:txBody>
          <a:bodyPr spcFirstLastPara="1" wrap="square" lIns="274300" tIns="91425" rIns="274300" bIns="91425" anchor="t" anchorCtr="0">
            <a:noAutofit/>
          </a:bodyPr>
          <a:lstStyle/>
          <a:p>
            <a:pPr marL="0" lvl="0" indent="0" algn="l" rtl="0">
              <a:spcBef>
                <a:spcPts val="0"/>
              </a:spcBef>
              <a:spcAft>
                <a:spcPts val="0"/>
              </a:spcAft>
              <a:buNone/>
            </a:pPr>
            <a:r>
              <a:rPr lang="en" sz="1700"/>
              <a:t>KNN is a non-parametric and instance-based supervised learning algorithm. It classifies data points based on the majority class of their k-nearest neighbors in the feature space, without assuming a specific functional form.</a:t>
            </a:r>
            <a:endParaRPr sz="1700"/>
          </a:p>
          <a:p>
            <a:pPr marL="0" lvl="0" indent="0" algn="l" rtl="0">
              <a:spcBef>
                <a:spcPts val="0"/>
              </a:spcBef>
              <a:spcAft>
                <a:spcPts val="0"/>
              </a:spcAft>
              <a:buNone/>
            </a:pPr>
            <a:endParaRPr sz="1700"/>
          </a:p>
          <a:p>
            <a:pPr marL="0" lvl="0" indent="0" algn="l" rtl="0">
              <a:spcBef>
                <a:spcPts val="0"/>
              </a:spcBef>
              <a:spcAft>
                <a:spcPts val="0"/>
              </a:spcAft>
              <a:buNone/>
            </a:pPr>
            <a:r>
              <a:rPr lang="en" sz="1700"/>
              <a:t>Some of its advantages are: </a:t>
            </a:r>
            <a:endParaRPr sz="1700"/>
          </a:p>
          <a:p>
            <a:pPr marL="457200" lvl="0" indent="-336550" algn="l" rtl="0">
              <a:spcBef>
                <a:spcPts val="0"/>
              </a:spcBef>
              <a:spcAft>
                <a:spcPts val="0"/>
              </a:spcAft>
              <a:buSzPts val="1700"/>
              <a:buChar char="❏"/>
            </a:pPr>
            <a:r>
              <a:rPr lang="en" sz="1700"/>
              <a:t>Simple implementation </a:t>
            </a:r>
            <a:endParaRPr sz="1700"/>
          </a:p>
          <a:p>
            <a:pPr marL="457200" lvl="0" indent="-336550" algn="l" rtl="0">
              <a:spcBef>
                <a:spcPts val="0"/>
              </a:spcBef>
              <a:spcAft>
                <a:spcPts val="0"/>
              </a:spcAft>
              <a:buSzPts val="1700"/>
              <a:buChar char="❏"/>
            </a:pPr>
            <a:r>
              <a:rPr lang="en" sz="1700"/>
              <a:t>Effective for local patterns </a:t>
            </a:r>
            <a:endParaRPr sz="1700"/>
          </a:p>
          <a:p>
            <a:pPr marL="457200" lvl="0" indent="-336550" algn="l" rtl="0">
              <a:spcBef>
                <a:spcPts val="0"/>
              </a:spcBef>
              <a:spcAft>
                <a:spcPts val="0"/>
              </a:spcAft>
              <a:buSzPts val="1700"/>
              <a:buChar char="❏"/>
            </a:pPr>
            <a:r>
              <a:rPr lang="en" sz="1700"/>
              <a:t>Suitable for both classification and regression tasks</a:t>
            </a:r>
            <a:endParaRPr sz="1700"/>
          </a:p>
          <a:p>
            <a:pPr marL="457200" lvl="0" indent="-336550" algn="l" rtl="0">
              <a:spcBef>
                <a:spcPts val="0"/>
              </a:spcBef>
              <a:spcAft>
                <a:spcPts val="0"/>
              </a:spcAft>
              <a:buSzPts val="1700"/>
              <a:buChar char="❏"/>
            </a:pPr>
            <a:r>
              <a:rPr lang="en" sz="1700"/>
              <a:t>Particularly useful when decision boundaries are not linear.</a:t>
            </a:r>
            <a:endParaRPr sz="1700"/>
          </a:p>
          <a:p>
            <a:pPr marL="0" lvl="0" indent="0" algn="l" rtl="0">
              <a:spcBef>
                <a:spcPts val="0"/>
              </a:spcBef>
              <a:spcAft>
                <a:spcPts val="0"/>
              </a:spcAft>
              <a:buNone/>
            </a:pPr>
            <a:endParaRPr sz="1700"/>
          </a:p>
        </p:txBody>
      </p:sp>
      <p:grpSp>
        <p:nvGrpSpPr>
          <p:cNvPr id="2482" name="Google Shape;2482;p211"/>
          <p:cNvGrpSpPr/>
          <p:nvPr/>
        </p:nvGrpSpPr>
        <p:grpSpPr>
          <a:xfrm rot="-5400000">
            <a:off x="568932" y="-282854"/>
            <a:ext cx="288601" cy="1096693"/>
            <a:chOff x="1006700" y="2603975"/>
            <a:chExt cx="55450" cy="210700"/>
          </a:xfrm>
        </p:grpSpPr>
        <p:sp>
          <p:nvSpPr>
            <p:cNvPr id="2483" name="Google Shape;2483;p211"/>
            <p:cNvSpPr/>
            <p:nvPr/>
          </p:nvSpPr>
          <p:spPr>
            <a:xfrm>
              <a:off x="1006700" y="262997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4" name="Google Shape;2484;p211"/>
            <p:cNvSpPr/>
            <p:nvPr/>
          </p:nvSpPr>
          <p:spPr>
            <a:xfrm>
              <a:off x="1032700" y="260397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5" name="Google Shape;2485;p211"/>
            <p:cNvSpPr/>
            <p:nvPr/>
          </p:nvSpPr>
          <p:spPr>
            <a:xfrm>
              <a:off x="1006700" y="2707200"/>
              <a:ext cx="55450" cy="3850"/>
            </a:xfrm>
            <a:custGeom>
              <a:avLst/>
              <a:gdLst/>
              <a:ahLst/>
              <a:cxnLst/>
              <a:rect l="l" t="t" r="r" b="b"/>
              <a:pathLst>
                <a:path w="2218" h="154" extrusionOk="0">
                  <a:moveTo>
                    <a:pt x="0" y="1"/>
                  </a:moveTo>
                  <a:lnTo>
                    <a:pt x="0" y="154"/>
                  </a:lnTo>
                  <a:lnTo>
                    <a:pt x="2218" y="154"/>
                  </a:lnTo>
                  <a:lnTo>
                    <a:pt x="22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6" name="Google Shape;2486;p211"/>
            <p:cNvSpPr/>
            <p:nvPr/>
          </p:nvSpPr>
          <p:spPr>
            <a:xfrm>
              <a:off x="1032700" y="2681600"/>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7" name="Google Shape;2487;p211"/>
            <p:cNvSpPr/>
            <p:nvPr/>
          </p:nvSpPr>
          <p:spPr>
            <a:xfrm>
              <a:off x="1006700" y="278522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8" name="Google Shape;2488;p211"/>
            <p:cNvSpPr/>
            <p:nvPr/>
          </p:nvSpPr>
          <p:spPr>
            <a:xfrm>
              <a:off x="1032700" y="275922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89" name="Google Shape;2489;p211"/>
          <p:cNvGrpSpPr/>
          <p:nvPr/>
        </p:nvGrpSpPr>
        <p:grpSpPr>
          <a:xfrm>
            <a:off x="8172656" y="4222180"/>
            <a:ext cx="811145" cy="754483"/>
            <a:chOff x="827350" y="3629733"/>
            <a:chExt cx="1431600" cy="1332067"/>
          </a:xfrm>
        </p:grpSpPr>
        <p:sp>
          <p:nvSpPr>
            <p:cNvPr id="2490" name="Google Shape;2490;p211"/>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1" name="Google Shape;2491;p211"/>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2" name="Google Shape;2492;p211"/>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93" name="Google Shape;2493;p211"/>
          <p:cNvGrpSpPr/>
          <p:nvPr/>
        </p:nvGrpSpPr>
        <p:grpSpPr>
          <a:xfrm>
            <a:off x="8430765" y="3778632"/>
            <a:ext cx="326119" cy="303312"/>
            <a:chOff x="827350" y="3629733"/>
            <a:chExt cx="1431600" cy="1332067"/>
          </a:xfrm>
        </p:grpSpPr>
        <p:sp>
          <p:nvSpPr>
            <p:cNvPr id="2494" name="Google Shape;2494;p211"/>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5" name="Google Shape;2495;p211"/>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6" name="Google Shape;2496;p211"/>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97" name="Google Shape;2497;p211"/>
          <p:cNvGrpSpPr/>
          <p:nvPr/>
        </p:nvGrpSpPr>
        <p:grpSpPr>
          <a:xfrm>
            <a:off x="7631179" y="4568552"/>
            <a:ext cx="458971" cy="426928"/>
            <a:chOff x="827350" y="3629733"/>
            <a:chExt cx="1431600" cy="1332067"/>
          </a:xfrm>
        </p:grpSpPr>
        <p:sp>
          <p:nvSpPr>
            <p:cNvPr id="2498" name="Google Shape;2498;p211"/>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9" name="Google Shape;2499;p211"/>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0" name="Google Shape;2500;p211"/>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504"/>
        <p:cNvGrpSpPr/>
        <p:nvPr/>
      </p:nvGrpSpPr>
      <p:grpSpPr>
        <a:xfrm>
          <a:off x="0" y="0"/>
          <a:ext cx="0" cy="0"/>
          <a:chOff x="0" y="0"/>
          <a:chExt cx="0" cy="0"/>
        </a:xfrm>
      </p:grpSpPr>
      <p:sp>
        <p:nvSpPr>
          <p:cNvPr id="2505" name="Google Shape;2505;p212"/>
          <p:cNvSpPr/>
          <p:nvPr/>
        </p:nvSpPr>
        <p:spPr>
          <a:xfrm>
            <a:off x="713225" y="510300"/>
            <a:ext cx="7704000" cy="632100"/>
          </a:xfrm>
          <a:prstGeom prst="snip2DiagRect">
            <a:avLst>
              <a:gd name="adj1" fmla="val 0"/>
              <a:gd name="adj2" fmla="val 22148"/>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6" name="Google Shape;2506;p212"/>
          <p:cNvSpPr txBox="1">
            <a:spLocks noGrp="1"/>
          </p:cNvSpPr>
          <p:nvPr>
            <p:ph type="title" idx="15"/>
          </p:nvPr>
        </p:nvSpPr>
        <p:spPr>
          <a:xfrm>
            <a:off x="718150" y="540000"/>
            <a:ext cx="77058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DECISION TREE</a:t>
            </a:r>
            <a:endParaRPr/>
          </a:p>
        </p:txBody>
      </p:sp>
      <p:sp>
        <p:nvSpPr>
          <p:cNvPr id="2507" name="Google Shape;2507;p212"/>
          <p:cNvSpPr txBox="1">
            <a:spLocks noGrp="1"/>
          </p:cNvSpPr>
          <p:nvPr>
            <p:ph type="subTitle" idx="14"/>
          </p:nvPr>
        </p:nvSpPr>
        <p:spPr>
          <a:xfrm>
            <a:off x="712325" y="1338400"/>
            <a:ext cx="7705800" cy="3087300"/>
          </a:xfrm>
          <a:prstGeom prst="rect">
            <a:avLst/>
          </a:prstGeom>
        </p:spPr>
        <p:txBody>
          <a:bodyPr spcFirstLastPara="1" wrap="square" lIns="274300" tIns="91425" rIns="274300" bIns="91425" anchor="t" anchorCtr="0">
            <a:noAutofit/>
          </a:bodyPr>
          <a:lstStyle/>
          <a:p>
            <a:pPr marL="0" lvl="0" indent="0" algn="l" rtl="0">
              <a:spcBef>
                <a:spcPts val="0"/>
              </a:spcBef>
              <a:spcAft>
                <a:spcPts val="0"/>
              </a:spcAft>
              <a:buNone/>
            </a:pPr>
            <a:r>
              <a:rPr lang="en" sz="1800"/>
              <a:t>Decision trees are non-parametric and tree-based supervised learning algorithms. They recursively split the dataset based on features to make decisions.</a:t>
            </a:r>
            <a:endParaRPr sz="1800"/>
          </a:p>
          <a:p>
            <a:pPr marL="0" lvl="0" indent="0" algn="l" rtl="0">
              <a:spcBef>
                <a:spcPts val="0"/>
              </a:spcBef>
              <a:spcAft>
                <a:spcPts val="0"/>
              </a:spcAft>
              <a:buNone/>
            </a:pPr>
            <a:endParaRPr sz="1800"/>
          </a:p>
          <a:p>
            <a:pPr marL="0" lvl="0" indent="0" algn="l" rtl="0">
              <a:spcBef>
                <a:spcPts val="0"/>
              </a:spcBef>
              <a:spcAft>
                <a:spcPts val="0"/>
              </a:spcAft>
              <a:buNone/>
            </a:pPr>
            <a:r>
              <a:rPr lang="en" sz="1800"/>
              <a:t>Some of its advantages are: </a:t>
            </a:r>
            <a:endParaRPr sz="1800"/>
          </a:p>
          <a:p>
            <a:pPr marL="457200" lvl="0" indent="-342900" algn="l" rtl="0">
              <a:spcBef>
                <a:spcPts val="0"/>
              </a:spcBef>
              <a:spcAft>
                <a:spcPts val="0"/>
              </a:spcAft>
              <a:buSzPts val="1800"/>
              <a:buChar char="❏"/>
            </a:pPr>
            <a:r>
              <a:rPr lang="en" sz="1800"/>
              <a:t>Intuitive representation of decision-making, </a:t>
            </a:r>
            <a:endParaRPr sz="1800"/>
          </a:p>
          <a:p>
            <a:pPr marL="457200" lvl="0" indent="-342900" algn="l" rtl="0">
              <a:spcBef>
                <a:spcPts val="0"/>
              </a:spcBef>
              <a:spcAft>
                <a:spcPts val="0"/>
              </a:spcAft>
              <a:buSzPts val="1800"/>
              <a:buChar char="❏"/>
            </a:pPr>
            <a:r>
              <a:rPr lang="en" sz="1800"/>
              <a:t>Handles both categorical and numerical data</a:t>
            </a:r>
            <a:endParaRPr sz="1800"/>
          </a:p>
          <a:p>
            <a:pPr marL="457200" lvl="0" indent="-342900" algn="l" rtl="0">
              <a:spcBef>
                <a:spcPts val="0"/>
              </a:spcBef>
              <a:spcAft>
                <a:spcPts val="0"/>
              </a:spcAft>
              <a:buSzPts val="1800"/>
              <a:buChar char="❏"/>
            </a:pPr>
            <a:r>
              <a:rPr lang="en" sz="1800"/>
              <a:t>Useful for feature importance analysis and capturing complex relationships.</a:t>
            </a:r>
            <a:endParaRPr sz="1800"/>
          </a:p>
        </p:txBody>
      </p:sp>
      <p:grpSp>
        <p:nvGrpSpPr>
          <p:cNvPr id="2508" name="Google Shape;2508;p212"/>
          <p:cNvGrpSpPr/>
          <p:nvPr/>
        </p:nvGrpSpPr>
        <p:grpSpPr>
          <a:xfrm rot="-5400000">
            <a:off x="568932" y="-282854"/>
            <a:ext cx="288601" cy="1096693"/>
            <a:chOff x="1006700" y="2603975"/>
            <a:chExt cx="55450" cy="210700"/>
          </a:xfrm>
        </p:grpSpPr>
        <p:sp>
          <p:nvSpPr>
            <p:cNvPr id="2509" name="Google Shape;2509;p212"/>
            <p:cNvSpPr/>
            <p:nvPr/>
          </p:nvSpPr>
          <p:spPr>
            <a:xfrm>
              <a:off x="1006700" y="262997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0" name="Google Shape;2510;p212"/>
            <p:cNvSpPr/>
            <p:nvPr/>
          </p:nvSpPr>
          <p:spPr>
            <a:xfrm>
              <a:off x="1032700" y="260397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1" name="Google Shape;2511;p212"/>
            <p:cNvSpPr/>
            <p:nvPr/>
          </p:nvSpPr>
          <p:spPr>
            <a:xfrm>
              <a:off x="1006700" y="2707200"/>
              <a:ext cx="55450" cy="3850"/>
            </a:xfrm>
            <a:custGeom>
              <a:avLst/>
              <a:gdLst/>
              <a:ahLst/>
              <a:cxnLst/>
              <a:rect l="l" t="t" r="r" b="b"/>
              <a:pathLst>
                <a:path w="2218" h="154" extrusionOk="0">
                  <a:moveTo>
                    <a:pt x="0" y="1"/>
                  </a:moveTo>
                  <a:lnTo>
                    <a:pt x="0" y="154"/>
                  </a:lnTo>
                  <a:lnTo>
                    <a:pt x="2218" y="154"/>
                  </a:lnTo>
                  <a:lnTo>
                    <a:pt x="22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2" name="Google Shape;2512;p212"/>
            <p:cNvSpPr/>
            <p:nvPr/>
          </p:nvSpPr>
          <p:spPr>
            <a:xfrm>
              <a:off x="1032700" y="2681600"/>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3" name="Google Shape;2513;p212"/>
            <p:cNvSpPr/>
            <p:nvPr/>
          </p:nvSpPr>
          <p:spPr>
            <a:xfrm>
              <a:off x="1006700" y="278522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4" name="Google Shape;2514;p212"/>
            <p:cNvSpPr/>
            <p:nvPr/>
          </p:nvSpPr>
          <p:spPr>
            <a:xfrm>
              <a:off x="1032700" y="275922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15" name="Google Shape;2515;p212"/>
          <p:cNvGrpSpPr/>
          <p:nvPr/>
        </p:nvGrpSpPr>
        <p:grpSpPr>
          <a:xfrm>
            <a:off x="8172656" y="4222180"/>
            <a:ext cx="811145" cy="754483"/>
            <a:chOff x="827350" y="3629733"/>
            <a:chExt cx="1431600" cy="1332067"/>
          </a:xfrm>
        </p:grpSpPr>
        <p:sp>
          <p:nvSpPr>
            <p:cNvPr id="2516" name="Google Shape;2516;p212"/>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7" name="Google Shape;2517;p212"/>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8" name="Google Shape;2518;p212"/>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19" name="Google Shape;2519;p212"/>
          <p:cNvGrpSpPr/>
          <p:nvPr/>
        </p:nvGrpSpPr>
        <p:grpSpPr>
          <a:xfrm>
            <a:off x="8430765" y="3778632"/>
            <a:ext cx="326119" cy="303312"/>
            <a:chOff x="827350" y="3629733"/>
            <a:chExt cx="1431600" cy="1332067"/>
          </a:xfrm>
        </p:grpSpPr>
        <p:sp>
          <p:nvSpPr>
            <p:cNvPr id="2520" name="Google Shape;2520;p212"/>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1" name="Google Shape;2521;p212"/>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2" name="Google Shape;2522;p212"/>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23" name="Google Shape;2523;p212"/>
          <p:cNvGrpSpPr/>
          <p:nvPr/>
        </p:nvGrpSpPr>
        <p:grpSpPr>
          <a:xfrm>
            <a:off x="7631179" y="4568552"/>
            <a:ext cx="458971" cy="426928"/>
            <a:chOff x="827350" y="3629733"/>
            <a:chExt cx="1431600" cy="1332067"/>
          </a:xfrm>
        </p:grpSpPr>
        <p:sp>
          <p:nvSpPr>
            <p:cNvPr id="2524" name="Google Shape;2524;p212"/>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5" name="Google Shape;2525;p212"/>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6" name="Google Shape;2526;p212"/>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530"/>
        <p:cNvGrpSpPr/>
        <p:nvPr/>
      </p:nvGrpSpPr>
      <p:grpSpPr>
        <a:xfrm>
          <a:off x="0" y="0"/>
          <a:ext cx="0" cy="0"/>
          <a:chOff x="0" y="0"/>
          <a:chExt cx="0" cy="0"/>
        </a:xfrm>
      </p:grpSpPr>
      <p:sp>
        <p:nvSpPr>
          <p:cNvPr id="2531" name="Google Shape;2531;p213"/>
          <p:cNvSpPr/>
          <p:nvPr/>
        </p:nvSpPr>
        <p:spPr>
          <a:xfrm>
            <a:off x="713225" y="510300"/>
            <a:ext cx="7704000" cy="632100"/>
          </a:xfrm>
          <a:prstGeom prst="snip2DiagRect">
            <a:avLst>
              <a:gd name="adj1" fmla="val 0"/>
              <a:gd name="adj2" fmla="val 22148"/>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2" name="Google Shape;2532;p213"/>
          <p:cNvSpPr txBox="1">
            <a:spLocks noGrp="1"/>
          </p:cNvSpPr>
          <p:nvPr>
            <p:ph type="title" idx="15"/>
          </p:nvPr>
        </p:nvSpPr>
        <p:spPr>
          <a:xfrm>
            <a:off x="718150" y="540000"/>
            <a:ext cx="77058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RANDOM FOREST</a:t>
            </a:r>
            <a:endParaRPr/>
          </a:p>
        </p:txBody>
      </p:sp>
      <p:sp>
        <p:nvSpPr>
          <p:cNvPr id="2533" name="Google Shape;2533;p213"/>
          <p:cNvSpPr txBox="1">
            <a:spLocks noGrp="1"/>
          </p:cNvSpPr>
          <p:nvPr>
            <p:ph type="subTitle" idx="14"/>
          </p:nvPr>
        </p:nvSpPr>
        <p:spPr>
          <a:xfrm>
            <a:off x="712325" y="1338400"/>
            <a:ext cx="7705800" cy="3087300"/>
          </a:xfrm>
          <a:prstGeom prst="rect">
            <a:avLst/>
          </a:prstGeom>
        </p:spPr>
        <p:txBody>
          <a:bodyPr spcFirstLastPara="1" wrap="square" lIns="274300" tIns="91425" rIns="274300" bIns="91425" anchor="t" anchorCtr="0">
            <a:noAutofit/>
          </a:bodyPr>
          <a:lstStyle/>
          <a:p>
            <a:pPr marL="0" lvl="0" indent="0" algn="l" rtl="0">
              <a:spcBef>
                <a:spcPts val="0"/>
              </a:spcBef>
              <a:spcAft>
                <a:spcPts val="0"/>
              </a:spcAft>
              <a:buNone/>
            </a:pPr>
            <a:r>
              <a:rPr lang="en" sz="1800"/>
              <a:t>Random Forest is an ensemble of decision trees, making it a non-parametric and bagging-based supervised learning algorithm. It operates by constructing a multitude of decision trees at training time.</a:t>
            </a:r>
            <a:endParaRPr sz="1800"/>
          </a:p>
          <a:p>
            <a:pPr marL="0" lvl="0" indent="0" algn="l" rtl="0">
              <a:spcBef>
                <a:spcPts val="0"/>
              </a:spcBef>
              <a:spcAft>
                <a:spcPts val="0"/>
              </a:spcAft>
              <a:buNone/>
            </a:pPr>
            <a:endParaRPr sz="1800"/>
          </a:p>
          <a:p>
            <a:pPr marL="0" lvl="0" indent="0" algn="l" rtl="0">
              <a:spcBef>
                <a:spcPts val="0"/>
              </a:spcBef>
              <a:spcAft>
                <a:spcPts val="0"/>
              </a:spcAft>
              <a:buNone/>
            </a:pPr>
            <a:r>
              <a:rPr lang="en" sz="1800"/>
              <a:t>Some of its advantages are: </a:t>
            </a:r>
            <a:endParaRPr sz="1800"/>
          </a:p>
          <a:p>
            <a:pPr marL="457200" lvl="0" indent="-342900" algn="l" rtl="0">
              <a:spcBef>
                <a:spcPts val="0"/>
              </a:spcBef>
              <a:spcAft>
                <a:spcPts val="0"/>
              </a:spcAft>
              <a:buSzPts val="1800"/>
              <a:buChar char="❏"/>
            </a:pPr>
            <a:r>
              <a:rPr lang="en" sz="1800"/>
              <a:t>Robust and less prone to overfitting</a:t>
            </a:r>
            <a:endParaRPr sz="1800"/>
          </a:p>
          <a:p>
            <a:pPr marL="457200" lvl="0" indent="-342900" algn="l" rtl="0">
              <a:spcBef>
                <a:spcPts val="0"/>
              </a:spcBef>
              <a:spcAft>
                <a:spcPts val="0"/>
              </a:spcAft>
              <a:buSzPts val="1800"/>
              <a:buChar char="❏"/>
            </a:pPr>
            <a:r>
              <a:rPr lang="en" sz="1800"/>
              <a:t>Suitable for high-dimensional data</a:t>
            </a:r>
            <a:endParaRPr sz="1800"/>
          </a:p>
          <a:p>
            <a:pPr marL="457200" lvl="0" indent="-342900" algn="l" rtl="0">
              <a:spcBef>
                <a:spcPts val="0"/>
              </a:spcBef>
              <a:spcAft>
                <a:spcPts val="0"/>
              </a:spcAft>
              <a:buSzPts val="1800"/>
              <a:buChar char="❏"/>
            </a:pPr>
            <a:r>
              <a:rPr lang="en" sz="1800"/>
              <a:t>Provides feature importance</a:t>
            </a:r>
            <a:endParaRPr sz="1800"/>
          </a:p>
          <a:p>
            <a:pPr marL="457200" lvl="0" indent="-342900" algn="l" rtl="0">
              <a:spcBef>
                <a:spcPts val="0"/>
              </a:spcBef>
              <a:spcAft>
                <a:spcPts val="0"/>
              </a:spcAft>
              <a:buSzPts val="1800"/>
              <a:buChar char="❏"/>
            </a:pPr>
            <a:r>
              <a:rPr lang="en" sz="1800"/>
              <a:t>Commonly used for classification and regression tasks.</a:t>
            </a:r>
            <a:endParaRPr sz="1800"/>
          </a:p>
        </p:txBody>
      </p:sp>
      <p:grpSp>
        <p:nvGrpSpPr>
          <p:cNvPr id="2534" name="Google Shape;2534;p213"/>
          <p:cNvGrpSpPr/>
          <p:nvPr/>
        </p:nvGrpSpPr>
        <p:grpSpPr>
          <a:xfrm rot="-5400000">
            <a:off x="568932" y="-282854"/>
            <a:ext cx="288601" cy="1096693"/>
            <a:chOff x="1006700" y="2603975"/>
            <a:chExt cx="55450" cy="210700"/>
          </a:xfrm>
        </p:grpSpPr>
        <p:sp>
          <p:nvSpPr>
            <p:cNvPr id="2535" name="Google Shape;2535;p213"/>
            <p:cNvSpPr/>
            <p:nvPr/>
          </p:nvSpPr>
          <p:spPr>
            <a:xfrm>
              <a:off x="1006700" y="262997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6" name="Google Shape;2536;p213"/>
            <p:cNvSpPr/>
            <p:nvPr/>
          </p:nvSpPr>
          <p:spPr>
            <a:xfrm>
              <a:off x="1032700" y="260397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 name="Google Shape;2537;p213"/>
            <p:cNvSpPr/>
            <p:nvPr/>
          </p:nvSpPr>
          <p:spPr>
            <a:xfrm>
              <a:off x="1006700" y="2707200"/>
              <a:ext cx="55450" cy="3850"/>
            </a:xfrm>
            <a:custGeom>
              <a:avLst/>
              <a:gdLst/>
              <a:ahLst/>
              <a:cxnLst/>
              <a:rect l="l" t="t" r="r" b="b"/>
              <a:pathLst>
                <a:path w="2218" h="154" extrusionOk="0">
                  <a:moveTo>
                    <a:pt x="0" y="1"/>
                  </a:moveTo>
                  <a:lnTo>
                    <a:pt x="0" y="154"/>
                  </a:lnTo>
                  <a:lnTo>
                    <a:pt x="2218" y="154"/>
                  </a:lnTo>
                  <a:lnTo>
                    <a:pt x="22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8" name="Google Shape;2538;p213"/>
            <p:cNvSpPr/>
            <p:nvPr/>
          </p:nvSpPr>
          <p:spPr>
            <a:xfrm>
              <a:off x="1032700" y="2681600"/>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9" name="Google Shape;2539;p213"/>
            <p:cNvSpPr/>
            <p:nvPr/>
          </p:nvSpPr>
          <p:spPr>
            <a:xfrm>
              <a:off x="1006700" y="278522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0" name="Google Shape;2540;p213"/>
            <p:cNvSpPr/>
            <p:nvPr/>
          </p:nvSpPr>
          <p:spPr>
            <a:xfrm>
              <a:off x="1032700" y="275922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1" name="Google Shape;2541;p213"/>
          <p:cNvGrpSpPr/>
          <p:nvPr/>
        </p:nvGrpSpPr>
        <p:grpSpPr>
          <a:xfrm>
            <a:off x="8172656" y="4222180"/>
            <a:ext cx="811145" cy="754483"/>
            <a:chOff x="827350" y="3629733"/>
            <a:chExt cx="1431600" cy="1332067"/>
          </a:xfrm>
        </p:grpSpPr>
        <p:sp>
          <p:nvSpPr>
            <p:cNvPr id="2542" name="Google Shape;2542;p213"/>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3" name="Google Shape;2543;p213"/>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4" name="Google Shape;2544;p213"/>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5" name="Google Shape;2545;p213"/>
          <p:cNvGrpSpPr/>
          <p:nvPr/>
        </p:nvGrpSpPr>
        <p:grpSpPr>
          <a:xfrm>
            <a:off x="8430765" y="3778632"/>
            <a:ext cx="326119" cy="303312"/>
            <a:chOff x="827350" y="3629733"/>
            <a:chExt cx="1431600" cy="1332067"/>
          </a:xfrm>
        </p:grpSpPr>
        <p:sp>
          <p:nvSpPr>
            <p:cNvPr id="2546" name="Google Shape;2546;p213"/>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7" name="Google Shape;2547;p213"/>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8" name="Google Shape;2548;p213"/>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9" name="Google Shape;2549;p213"/>
          <p:cNvGrpSpPr/>
          <p:nvPr/>
        </p:nvGrpSpPr>
        <p:grpSpPr>
          <a:xfrm>
            <a:off x="7631179" y="4568552"/>
            <a:ext cx="458971" cy="426928"/>
            <a:chOff x="827350" y="3629733"/>
            <a:chExt cx="1431600" cy="1332067"/>
          </a:xfrm>
        </p:grpSpPr>
        <p:sp>
          <p:nvSpPr>
            <p:cNvPr id="2550" name="Google Shape;2550;p213"/>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1" name="Google Shape;2551;p213"/>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2" name="Google Shape;2552;p213"/>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53"/>
        <p:cNvGrpSpPr/>
        <p:nvPr/>
      </p:nvGrpSpPr>
      <p:grpSpPr>
        <a:xfrm>
          <a:off x="0" y="0"/>
          <a:ext cx="0" cy="0"/>
          <a:chOff x="0" y="0"/>
          <a:chExt cx="0" cy="0"/>
        </a:xfrm>
      </p:grpSpPr>
      <p:sp>
        <p:nvSpPr>
          <p:cNvPr id="1954" name="Google Shape;1954;p196"/>
          <p:cNvSpPr/>
          <p:nvPr/>
        </p:nvSpPr>
        <p:spPr>
          <a:xfrm>
            <a:off x="713225" y="510300"/>
            <a:ext cx="7704000" cy="632100"/>
          </a:xfrm>
          <a:prstGeom prst="snip2DiagRect">
            <a:avLst>
              <a:gd name="adj1" fmla="val 0"/>
              <a:gd name="adj2" fmla="val 22148"/>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5" name="Google Shape;1955;p196"/>
          <p:cNvSpPr txBox="1">
            <a:spLocks noGrp="1"/>
          </p:cNvSpPr>
          <p:nvPr>
            <p:ph type="title"/>
          </p:nvPr>
        </p:nvSpPr>
        <p:spPr>
          <a:xfrm>
            <a:off x="718150" y="540000"/>
            <a:ext cx="77058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GROUP MEMBERS</a:t>
            </a:r>
            <a:endParaRPr/>
          </a:p>
        </p:txBody>
      </p:sp>
      <p:graphicFrame>
        <p:nvGraphicFramePr>
          <p:cNvPr id="1956" name="Google Shape;1956;p196"/>
          <p:cNvGraphicFramePr/>
          <p:nvPr/>
        </p:nvGraphicFramePr>
        <p:xfrm>
          <a:off x="1346213" y="1763250"/>
          <a:ext cx="6438025" cy="2291675"/>
        </p:xfrm>
        <a:graphic>
          <a:graphicData uri="http://schemas.openxmlformats.org/drawingml/2006/table">
            <a:tbl>
              <a:tblPr>
                <a:noFill/>
                <a:tableStyleId>{2BE891FD-147F-4F47-B2A8-1241D5DE039D}</a:tableStyleId>
              </a:tblPr>
              <a:tblGrid>
                <a:gridCol w="2048800">
                  <a:extLst>
                    <a:ext uri="{9D8B030D-6E8A-4147-A177-3AD203B41FA5}">
                      <a16:colId xmlns:a16="http://schemas.microsoft.com/office/drawing/2014/main" val="20000"/>
                    </a:ext>
                  </a:extLst>
                </a:gridCol>
                <a:gridCol w="4389225">
                  <a:extLst>
                    <a:ext uri="{9D8B030D-6E8A-4147-A177-3AD203B41FA5}">
                      <a16:colId xmlns:a16="http://schemas.microsoft.com/office/drawing/2014/main" val="20001"/>
                    </a:ext>
                  </a:extLst>
                </a:gridCol>
              </a:tblGrid>
              <a:tr h="666500">
                <a:tc>
                  <a:txBody>
                    <a:bodyPr/>
                    <a:lstStyle/>
                    <a:p>
                      <a:pPr marL="0" lvl="0" indent="0" algn="l" rtl="0">
                        <a:spcBef>
                          <a:spcPts val="0"/>
                        </a:spcBef>
                        <a:spcAft>
                          <a:spcPts val="0"/>
                        </a:spcAft>
                        <a:buNone/>
                      </a:pPr>
                      <a:r>
                        <a:rPr lang="en" sz="1100" b="1">
                          <a:solidFill>
                            <a:schemeClr val="accent1"/>
                          </a:solidFill>
                          <a:latin typeface="Audiowide"/>
                          <a:ea typeface="Audiowide"/>
                          <a:cs typeface="Audiowide"/>
                          <a:sym typeface="Audiowide"/>
                        </a:rPr>
                        <a:t>20BCY10110</a:t>
                      </a:r>
                      <a:endParaRPr sz="1100" b="1">
                        <a:solidFill>
                          <a:schemeClr val="accent1"/>
                        </a:solidFill>
                        <a:latin typeface="Audiowide"/>
                        <a:ea typeface="Audiowide"/>
                        <a:cs typeface="Audiowide"/>
                        <a:sym typeface="Audiowide"/>
                      </a:endParaRPr>
                    </a:p>
                  </a:txBody>
                  <a:tcPr marL="91425" marR="91425" marT="91425" marB="91425">
                    <a:lnL w="9525" cap="flat" cmpd="sng">
                      <a:solidFill>
                        <a:schemeClr val="lt1">
                          <a:alpha val="0"/>
                        </a:schemeClr>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rgbClr val="10355F">
                        <a:alpha val="59069"/>
                      </a:srgbClr>
                    </a:solidFill>
                  </a:tcPr>
                </a:tc>
                <a:tc>
                  <a:txBody>
                    <a:bodyPr/>
                    <a:lstStyle/>
                    <a:p>
                      <a:pPr marL="0" marR="0" lvl="0" indent="0" algn="l" rtl="0">
                        <a:lnSpc>
                          <a:spcPct val="100000"/>
                        </a:lnSpc>
                        <a:spcBef>
                          <a:spcPts val="0"/>
                        </a:spcBef>
                        <a:spcAft>
                          <a:spcPts val="1600"/>
                        </a:spcAft>
                        <a:buNone/>
                      </a:pPr>
                      <a:r>
                        <a:rPr lang="en" sz="1200" b="1">
                          <a:solidFill>
                            <a:schemeClr val="lt1"/>
                          </a:solidFill>
                          <a:latin typeface="Karla"/>
                          <a:ea typeface="Karla"/>
                          <a:cs typeface="Karla"/>
                          <a:sym typeface="Karla"/>
                        </a:rPr>
                        <a:t>GNANA PRAKASH</a:t>
                      </a:r>
                      <a:endParaRPr sz="1200" b="1">
                        <a:solidFill>
                          <a:schemeClr val="lt1"/>
                        </a:solidFill>
                        <a:latin typeface="Karla"/>
                        <a:ea typeface="Karla"/>
                        <a:cs typeface="Karla"/>
                        <a:sym typeface="Karla"/>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alpha val="0"/>
                        </a:schemeClr>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rgbClr val="10355F">
                        <a:alpha val="59069"/>
                      </a:srgbClr>
                    </a:solidFill>
                  </a:tcPr>
                </a:tc>
                <a:extLst>
                  <a:ext uri="{0D108BD9-81ED-4DB2-BD59-A6C34878D82A}">
                    <a16:rowId xmlns:a16="http://schemas.microsoft.com/office/drawing/2014/main" val="10000"/>
                  </a:ext>
                </a:extLst>
              </a:tr>
              <a:tr h="541725">
                <a:tc>
                  <a:txBody>
                    <a:bodyPr/>
                    <a:lstStyle/>
                    <a:p>
                      <a:pPr marL="0" lvl="0" indent="0" algn="l" rtl="0">
                        <a:spcBef>
                          <a:spcPts val="0"/>
                        </a:spcBef>
                        <a:spcAft>
                          <a:spcPts val="0"/>
                        </a:spcAft>
                        <a:buNone/>
                      </a:pPr>
                      <a:r>
                        <a:rPr lang="en" sz="1100" b="1">
                          <a:solidFill>
                            <a:schemeClr val="accent1"/>
                          </a:solidFill>
                          <a:latin typeface="Audiowide"/>
                          <a:ea typeface="Audiowide"/>
                          <a:cs typeface="Audiowide"/>
                          <a:sym typeface="Audiowide"/>
                        </a:rPr>
                        <a:t>20BCY10112</a:t>
                      </a:r>
                      <a:endParaRPr sz="1100" b="1">
                        <a:solidFill>
                          <a:schemeClr val="accent1"/>
                        </a:solidFill>
                        <a:latin typeface="Audiowide"/>
                        <a:ea typeface="Audiowide"/>
                        <a:cs typeface="Audiowide"/>
                        <a:sym typeface="Audiowide"/>
                      </a:endParaRPr>
                    </a:p>
                  </a:txBody>
                  <a:tcPr marL="91425" marR="91425" marT="91425" marB="91425">
                    <a:lnL w="9525" cap="flat" cmpd="sng">
                      <a:solidFill>
                        <a:schemeClr val="lt1">
                          <a:alpha val="0"/>
                        </a:schemeClr>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rgbClr val="10355F">
                        <a:alpha val="59069"/>
                      </a:srgbClr>
                    </a:solidFill>
                  </a:tcPr>
                </a:tc>
                <a:tc>
                  <a:txBody>
                    <a:bodyPr/>
                    <a:lstStyle/>
                    <a:p>
                      <a:pPr marL="0" lvl="0" indent="0" algn="l" rtl="0">
                        <a:spcBef>
                          <a:spcPts val="0"/>
                        </a:spcBef>
                        <a:spcAft>
                          <a:spcPts val="1600"/>
                        </a:spcAft>
                        <a:buNone/>
                      </a:pPr>
                      <a:r>
                        <a:rPr lang="en" sz="1200" b="1">
                          <a:solidFill>
                            <a:schemeClr val="lt1"/>
                          </a:solidFill>
                          <a:latin typeface="Karla"/>
                          <a:ea typeface="Karla"/>
                          <a:cs typeface="Karla"/>
                          <a:sym typeface="Karla"/>
                        </a:rPr>
                        <a:t>SHASHANK AADARSH P S</a:t>
                      </a:r>
                      <a:endParaRPr sz="1200" b="1">
                        <a:solidFill>
                          <a:schemeClr val="lt1"/>
                        </a:solidFill>
                        <a:latin typeface="Karla"/>
                        <a:ea typeface="Karla"/>
                        <a:cs typeface="Karla"/>
                        <a:sym typeface="Karla"/>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alpha val="0"/>
                        </a:schemeClr>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rgbClr val="10355F">
                        <a:alpha val="59069"/>
                      </a:srgbClr>
                    </a:solidFill>
                  </a:tcPr>
                </a:tc>
                <a:extLst>
                  <a:ext uri="{0D108BD9-81ED-4DB2-BD59-A6C34878D82A}">
                    <a16:rowId xmlns:a16="http://schemas.microsoft.com/office/drawing/2014/main" val="10001"/>
                  </a:ext>
                </a:extLst>
              </a:tr>
              <a:tr h="541725">
                <a:tc>
                  <a:txBody>
                    <a:bodyPr/>
                    <a:lstStyle/>
                    <a:p>
                      <a:pPr marL="0" lvl="0" indent="0" algn="l" rtl="0">
                        <a:spcBef>
                          <a:spcPts val="0"/>
                        </a:spcBef>
                        <a:spcAft>
                          <a:spcPts val="0"/>
                        </a:spcAft>
                        <a:buNone/>
                      </a:pPr>
                      <a:r>
                        <a:rPr lang="en" sz="1100" b="1">
                          <a:solidFill>
                            <a:schemeClr val="accent1"/>
                          </a:solidFill>
                          <a:latin typeface="Audiowide"/>
                          <a:ea typeface="Audiowide"/>
                          <a:cs typeface="Audiowide"/>
                          <a:sym typeface="Audiowide"/>
                        </a:rPr>
                        <a:t>20BCY10121</a:t>
                      </a:r>
                      <a:endParaRPr sz="1100" b="1">
                        <a:solidFill>
                          <a:schemeClr val="accent1"/>
                        </a:solidFill>
                        <a:latin typeface="Audiowide"/>
                        <a:ea typeface="Audiowide"/>
                        <a:cs typeface="Audiowide"/>
                        <a:sym typeface="Audiowide"/>
                      </a:endParaRPr>
                    </a:p>
                  </a:txBody>
                  <a:tcPr marL="91425" marR="91425" marT="91425" marB="91425">
                    <a:lnL w="9525" cap="flat" cmpd="sng">
                      <a:solidFill>
                        <a:schemeClr val="lt1">
                          <a:alpha val="0"/>
                        </a:schemeClr>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rgbClr val="10355F">
                        <a:alpha val="59069"/>
                      </a:srgbClr>
                    </a:solidFill>
                  </a:tcPr>
                </a:tc>
                <a:tc>
                  <a:txBody>
                    <a:bodyPr/>
                    <a:lstStyle/>
                    <a:p>
                      <a:pPr marL="0" lvl="0" indent="0" algn="l" rtl="0">
                        <a:spcBef>
                          <a:spcPts val="0"/>
                        </a:spcBef>
                        <a:spcAft>
                          <a:spcPts val="1600"/>
                        </a:spcAft>
                        <a:buNone/>
                      </a:pPr>
                      <a:r>
                        <a:rPr lang="en" sz="1200" b="1">
                          <a:solidFill>
                            <a:schemeClr val="lt1"/>
                          </a:solidFill>
                          <a:latin typeface="Karla"/>
                          <a:ea typeface="Karla"/>
                          <a:cs typeface="Karla"/>
                          <a:sym typeface="Karla"/>
                        </a:rPr>
                        <a:t>INBAARASU T U</a:t>
                      </a:r>
                      <a:endParaRPr sz="1200" b="1">
                        <a:solidFill>
                          <a:schemeClr val="lt1"/>
                        </a:solidFill>
                        <a:latin typeface="Karla"/>
                        <a:ea typeface="Karla"/>
                        <a:cs typeface="Karla"/>
                        <a:sym typeface="Karla"/>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alpha val="0"/>
                        </a:schemeClr>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rgbClr val="10355F">
                        <a:alpha val="59069"/>
                      </a:srgbClr>
                    </a:solidFill>
                  </a:tcPr>
                </a:tc>
                <a:extLst>
                  <a:ext uri="{0D108BD9-81ED-4DB2-BD59-A6C34878D82A}">
                    <a16:rowId xmlns:a16="http://schemas.microsoft.com/office/drawing/2014/main" val="10002"/>
                  </a:ext>
                </a:extLst>
              </a:tr>
              <a:tr h="541725">
                <a:tc>
                  <a:txBody>
                    <a:bodyPr/>
                    <a:lstStyle/>
                    <a:p>
                      <a:pPr marL="0" lvl="0" indent="0" algn="l" rtl="0">
                        <a:spcBef>
                          <a:spcPts val="0"/>
                        </a:spcBef>
                        <a:spcAft>
                          <a:spcPts val="0"/>
                        </a:spcAft>
                        <a:buNone/>
                      </a:pPr>
                      <a:r>
                        <a:rPr lang="en" sz="1100" b="1">
                          <a:solidFill>
                            <a:schemeClr val="accent1"/>
                          </a:solidFill>
                          <a:latin typeface="Audiowide"/>
                          <a:ea typeface="Audiowide"/>
                          <a:cs typeface="Audiowide"/>
                          <a:sym typeface="Audiowide"/>
                        </a:rPr>
                        <a:t>20BCY10154</a:t>
                      </a:r>
                      <a:endParaRPr sz="1100" b="1">
                        <a:solidFill>
                          <a:schemeClr val="accent1"/>
                        </a:solidFill>
                        <a:latin typeface="Audiowide"/>
                        <a:ea typeface="Audiowide"/>
                        <a:cs typeface="Audiowide"/>
                        <a:sym typeface="Audiowide"/>
                      </a:endParaRPr>
                    </a:p>
                  </a:txBody>
                  <a:tcPr marL="91425" marR="91425" marT="91425" marB="91425">
                    <a:lnL w="9525" cap="flat" cmpd="sng">
                      <a:solidFill>
                        <a:schemeClr val="lt1">
                          <a:alpha val="0"/>
                        </a:schemeClr>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rgbClr val="10355F">
                        <a:alpha val="59069"/>
                      </a:srgbClr>
                    </a:solidFill>
                  </a:tcPr>
                </a:tc>
                <a:tc>
                  <a:txBody>
                    <a:bodyPr/>
                    <a:lstStyle/>
                    <a:p>
                      <a:pPr marL="0" lvl="0" indent="0" algn="l" rtl="0">
                        <a:spcBef>
                          <a:spcPts val="0"/>
                        </a:spcBef>
                        <a:spcAft>
                          <a:spcPts val="0"/>
                        </a:spcAft>
                        <a:buNone/>
                      </a:pPr>
                      <a:r>
                        <a:rPr lang="en" sz="1200" b="1">
                          <a:solidFill>
                            <a:schemeClr val="lt1"/>
                          </a:solidFill>
                          <a:latin typeface="Karla"/>
                          <a:ea typeface="Karla"/>
                          <a:cs typeface="Karla"/>
                          <a:sym typeface="Karla"/>
                        </a:rPr>
                        <a:t>JAISURYA J</a:t>
                      </a:r>
                      <a:endParaRPr sz="1200" b="1">
                        <a:solidFill>
                          <a:schemeClr val="lt1"/>
                        </a:solidFill>
                        <a:latin typeface="Karla"/>
                        <a:ea typeface="Karla"/>
                        <a:cs typeface="Karla"/>
                        <a:sym typeface="Karla"/>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alpha val="0"/>
                        </a:schemeClr>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rgbClr val="10355F">
                        <a:alpha val="59069"/>
                      </a:srgbClr>
                    </a:solidFill>
                  </a:tcPr>
                </a:tc>
                <a:extLst>
                  <a:ext uri="{0D108BD9-81ED-4DB2-BD59-A6C34878D82A}">
                    <a16:rowId xmlns:a16="http://schemas.microsoft.com/office/drawing/2014/main" val="10003"/>
                  </a:ext>
                </a:extLst>
              </a:tr>
            </a:tbl>
          </a:graphicData>
        </a:graphic>
      </p:graphicFrame>
      <p:grpSp>
        <p:nvGrpSpPr>
          <p:cNvPr id="1957" name="Google Shape;1957;p196"/>
          <p:cNvGrpSpPr/>
          <p:nvPr/>
        </p:nvGrpSpPr>
        <p:grpSpPr>
          <a:xfrm>
            <a:off x="216232" y="3830296"/>
            <a:ext cx="288601" cy="1096693"/>
            <a:chOff x="1006700" y="2603975"/>
            <a:chExt cx="55450" cy="210700"/>
          </a:xfrm>
        </p:grpSpPr>
        <p:sp>
          <p:nvSpPr>
            <p:cNvPr id="1958" name="Google Shape;1958;p196"/>
            <p:cNvSpPr/>
            <p:nvPr/>
          </p:nvSpPr>
          <p:spPr>
            <a:xfrm>
              <a:off x="1006700" y="262997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9" name="Google Shape;1959;p196"/>
            <p:cNvSpPr/>
            <p:nvPr/>
          </p:nvSpPr>
          <p:spPr>
            <a:xfrm>
              <a:off x="1032700" y="260397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0" name="Google Shape;1960;p196"/>
            <p:cNvSpPr/>
            <p:nvPr/>
          </p:nvSpPr>
          <p:spPr>
            <a:xfrm>
              <a:off x="1006700" y="2707200"/>
              <a:ext cx="55450" cy="3850"/>
            </a:xfrm>
            <a:custGeom>
              <a:avLst/>
              <a:gdLst/>
              <a:ahLst/>
              <a:cxnLst/>
              <a:rect l="l" t="t" r="r" b="b"/>
              <a:pathLst>
                <a:path w="2218" h="154" extrusionOk="0">
                  <a:moveTo>
                    <a:pt x="0" y="1"/>
                  </a:moveTo>
                  <a:lnTo>
                    <a:pt x="0" y="154"/>
                  </a:lnTo>
                  <a:lnTo>
                    <a:pt x="2218" y="154"/>
                  </a:lnTo>
                  <a:lnTo>
                    <a:pt x="22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1" name="Google Shape;1961;p196"/>
            <p:cNvSpPr/>
            <p:nvPr/>
          </p:nvSpPr>
          <p:spPr>
            <a:xfrm>
              <a:off x="1032700" y="2681600"/>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2" name="Google Shape;1962;p196"/>
            <p:cNvSpPr/>
            <p:nvPr/>
          </p:nvSpPr>
          <p:spPr>
            <a:xfrm>
              <a:off x="1006700" y="278522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3" name="Google Shape;1963;p196"/>
            <p:cNvSpPr/>
            <p:nvPr/>
          </p:nvSpPr>
          <p:spPr>
            <a:xfrm>
              <a:off x="1032700" y="275922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64" name="Google Shape;1964;p196"/>
          <p:cNvGrpSpPr/>
          <p:nvPr/>
        </p:nvGrpSpPr>
        <p:grpSpPr>
          <a:xfrm>
            <a:off x="8596681" y="736494"/>
            <a:ext cx="464268" cy="431989"/>
            <a:chOff x="827350" y="3629733"/>
            <a:chExt cx="1431600" cy="1332067"/>
          </a:xfrm>
        </p:grpSpPr>
        <p:sp>
          <p:nvSpPr>
            <p:cNvPr id="1965" name="Google Shape;1965;p196"/>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6" name="Google Shape;1966;p196"/>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7" name="Google Shape;1967;p196"/>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68" name="Google Shape;1968;p196"/>
          <p:cNvGrpSpPr/>
          <p:nvPr/>
        </p:nvGrpSpPr>
        <p:grpSpPr>
          <a:xfrm>
            <a:off x="8596636" y="178169"/>
            <a:ext cx="356755" cy="331951"/>
            <a:chOff x="827350" y="3629733"/>
            <a:chExt cx="1431600" cy="1332067"/>
          </a:xfrm>
        </p:grpSpPr>
        <p:sp>
          <p:nvSpPr>
            <p:cNvPr id="1969" name="Google Shape;1969;p196"/>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0" name="Google Shape;1970;p196"/>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1" name="Google Shape;1971;p196"/>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582"/>
        <p:cNvGrpSpPr/>
        <p:nvPr/>
      </p:nvGrpSpPr>
      <p:grpSpPr>
        <a:xfrm>
          <a:off x="0" y="0"/>
          <a:ext cx="0" cy="0"/>
          <a:chOff x="0" y="0"/>
          <a:chExt cx="0" cy="0"/>
        </a:xfrm>
      </p:grpSpPr>
      <p:sp>
        <p:nvSpPr>
          <p:cNvPr id="2583" name="Google Shape;2583;p215"/>
          <p:cNvSpPr/>
          <p:nvPr/>
        </p:nvSpPr>
        <p:spPr>
          <a:xfrm>
            <a:off x="713225" y="510300"/>
            <a:ext cx="7704000" cy="632100"/>
          </a:xfrm>
          <a:prstGeom prst="snip2DiagRect">
            <a:avLst>
              <a:gd name="adj1" fmla="val 0"/>
              <a:gd name="adj2" fmla="val 22148"/>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4" name="Google Shape;2584;p215"/>
          <p:cNvSpPr txBox="1">
            <a:spLocks noGrp="1"/>
          </p:cNvSpPr>
          <p:nvPr>
            <p:ph type="title" idx="15"/>
          </p:nvPr>
        </p:nvSpPr>
        <p:spPr>
          <a:xfrm>
            <a:off x="718150" y="540000"/>
            <a:ext cx="77058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NAIVE BAYES</a:t>
            </a:r>
            <a:endParaRPr/>
          </a:p>
        </p:txBody>
      </p:sp>
      <p:sp>
        <p:nvSpPr>
          <p:cNvPr id="2585" name="Google Shape;2585;p215"/>
          <p:cNvSpPr txBox="1">
            <a:spLocks noGrp="1"/>
          </p:cNvSpPr>
          <p:nvPr>
            <p:ph type="subTitle" idx="14"/>
          </p:nvPr>
        </p:nvSpPr>
        <p:spPr>
          <a:xfrm>
            <a:off x="712325" y="1338400"/>
            <a:ext cx="7705800" cy="3087300"/>
          </a:xfrm>
          <a:prstGeom prst="rect">
            <a:avLst/>
          </a:prstGeom>
        </p:spPr>
        <p:txBody>
          <a:bodyPr spcFirstLastPara="1" wrap="square" lIns="274300" tIns="91425" rIns="274300" bIns="91425" anchor="t" anchorCtr="0">
            <a:noAutofit/>
          </a:bodyPr>
          <a:lstStyle/>
          <a:p>
            <a:pPr marL="0" lvl="0" indent="0" algn="l" rtl="0">
              <a:spcBef>
                <a:spcPts val="0"/>
              </a:spcBef>
              <a:spcAft>
                <a:spcPts val="0"/>
              </a:spcAft>
              <a:buNone/>
            </a:pPr>
            <a:r>
              <a:rPr lang="en" sz="1800"/>
              <a:t>Naive Bayes is a parametric and probabilistic supervised learning algorithm. It assumes independence between features given the class. It’s a family of linear "probabilistic classifiers" which assumes that the features are conditionally independent, given the target class.</a:t>
            </a:r>
            <a:endParaRPr sz="1800"/>
          </a:p>
          <a:p>
            <a:pPr marL="0" lvl="0" indent="0" algn="l" rtl="0">
              <a:spcBef>
                <a:spcPts val="0"/>
              </a:spcBef>
              <a:spcAft>
                <a:spcPts val="0"/>
              </a:spcAft>
              <a:buNone/>
            </a:pPr>
            <a:endParaRPr sz="1800"/>
          </a:p>
          <a:p>
            <a:pPr marL="0" lvl="0" indent="0" algn="l" rtl="0">
              <a:spcBef>
                <a:spcPts val="0"/>
              </a:spcBef>
              <a:spcAft>
                <a:spcPts val="0"/>
              </a:spcAft>
              <a:buNone/>
            </a:pPr>
            <a:r>
              <a:rPr lang="en" sz="1800"/>
              <a:t>Some of its advantages are: </a:t>
            </a:r>
            <a:endParaRPr sz="1800"/>
          </a:p>
          <a:p>
            <a:pPr marL="457200" lvl="0" indent="-342900" algn="l" rtl="0">
              <a:spcBef>
                <a:spcPts val="0"/>
              </a:spcBef>
              <a:spcAft>
                <a:spcPts val="0"/>
              </a:spcAft>
              <a:buSzPts val="1800"/>
              <a:buChar char="❏"/>
            </a:pPr>
            <a:r>
              <a:rPr lang="en" sz="1800"/>
              <a:t>Simple</a:t>
            </a:r>
            <a:endParaRPr sz="1800"/>
          </a:p>
          <a:p>
            <a:pPr marL="457200" lvl="0" indent="-342900" algn="l" rtl="0">
              <a:spcBef>
                <a:spcPts val="0"/>
              </a:spcBef>
              <a:spcAft>
                <a:spcPts val="0"/>
              </a:spcAft>
              <a:buSzPts val="1800"/>
              <a:buChar char="❏"/>
            </a:pPr>
            <a:r>
              <a:rPr lang="en" sz="1800"/>
              <a:t>Efficient for text and document classification</a:t>
            </a:r>
            <a:endParaRPr sz="1800"/>
          </a:p>
          <a:p>
            <a:pPr marL="457200" lvl="0" indent="-342900" algn="l" rtl="0">
              <a:spcBef>
                <a:spcPts val="0"/>
              </a:spcBef>
              <a:spcAft>
                <a:spcPts val="0"/>
              </a:spcAft>
              <a:buSzPts val="1800"/>
              <a:buChar char="❏"/>
            </a:pPr>
            <a:r>
              <a:rPr lang="en" sz="1800"/>
              <a:t>Handles large datasets well</a:t>
            </a:r>
            <a:endParaRPr sz="1800"/>
          </a:p>
          <a:p>
            <a:pPr marL="457200" lvl="0" indent="-342900" algn="l" rtl="0">
              <a:spcBef>
                <a:spcPts val="0"/>
              </a:spcBef>
              <a:spcAft>
                <a:spcPts val="0"/>
              </a:spcAft>
              <a:buSzPts val="1800"/>
              <a:buChar char="❏"/>
            </a:pPr>
            <a:r>
              <a:rPr lang="en" sz="1800"/>
              <a:t>Very effective when the independence assumption holds.</a:t>
            </a:r>
            <a:endParaRPr sz="1800"/>
          </a:p>
          <a:p>
            <a:pPr marL="457200" lvl="0" indent="0" algn="l" rtl="0">
              <a:spcBef>
                <a:spcPts val="0"/>
              </a:spcBef>
              <a:spcAft>
                <a:spcPts val="0"/>
              </a:spcAft>
              <a:buNone/>
            </a:pPr>
            <a:endParaRPr sz="1800"/>
          </a:p>
          <a:p>
            <a:pPr marL="457200" lvl="0" indent="0" algn="l" rtl="0">
              <a:spcBef>
                <a:spcPts val="0"/>
              </a:spcBef>
              <a:spcAft>
                <a:spcPts val="0"/>
              </a:spcAft>
              <a:buNone/>
            </a:pPr>
            <a:endParaRPr sz="1800"/>
          </a:p>
        </p:txBody>
      </p:sp>
      <p:grpSp>
        <p:nvGrpSpPr>
          <p:cNvPr id="2586" name="Google Shape;2586;p215"/>
          <p:cNvGrpSpPr/>
          <p:nvPr/>
        </p:nvGrpSpPr>
        <p:grpSpPr>
          <a:xfrm rot="-5400000">
            <a:off x="568932" y="-282854"/>
            <a:ext cx="288601" cy="1096693"/>
            <a:chOff x="1006700" y="2603975"/>
            <a:chExt cx="55450" cy="210700"/>
          </a:xfrm>
        </p:grpSpPr>
        <p:sp>
          <p:nvSpPr>
            <p:cNvPr id="2587" name="Google Shape;2587;p215"/>
            <p:cNvSpPr/>
            <p:nvPr/>
          </p:nvSpPr>
          <p:spPr>
            <a:xfrm>
              <a:off x="1006700" y="262997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8" name="Google Shape;2588;p215"/>
            <p:cNvSpPr/>
            <p:nvPr/>
          </p:nvSpPr>
          <p:spPr>
            <a:xfrm>
              <a:off x="1032700" y="260397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9" name="Google Shape;2589;p215"/>
            <p:cNvSpPr/>
            <p:nvPr/>
          </p:nvSpPr>
          <p:spPr>
            <a:xfrm>
              <a:off x="1006700" y="2707200"/>
              <a:ext cx="55450" cy="3850"/>
            </a:xfrm>
            <a:custGeom>
              <a:avLst/>
              <a:gdLst/>
              <a:ahLst/>
              <a:cxnLst/>
              <a:rect l="l" t="t" r="r" b="b"/>
              <a:pathLst>
                <a:path w="2218" h="154" extrusionOk="0">
                  <a:moveTo>
                    <a:pt x="0" y="1"/>
                  </a:moveTo>
                  <a:lnTo>
                    <a:pt x="0" y="154"/>
                  </a:lnTo>
                  <a:lnTo>
                    <a:pt x="2218" y="154"/>
                  </a:lnTo>
                  <a:lnTo>
                    <a:pt x="22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0" name="Google Shape;2590;p215"/>
            <p:cNvSpPr/>
            <p:nvPr/>
          </p:nvSpPr>
          <p:spPr>
            <a:xfrm>
              <a:off x="1032700" y="2681600"/>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1" name="Google Shape;2591;p215"/>
            <p:cNvSpPr/>
            <p:nvPr/>
          </p:nvSpPr>
          <p:spPr>
            <a:xfrm>
              <a:off x="1006700" y="278522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2" name="Google Shape;2592;p215"/>
            <p:cNvSpPr/>
            <p:nvPr/>
          </p:nvSpPr>
          <p:spPr>
            <a:xfrm>
              <a:off x="1032700" y="275922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93" name="Google Shape;2593;p215"/>
          <p:cNvGrpSpPr/>
          <p:nvPr/>
        </p:nvGrpSpPr>
        <p:grpSpPr>
          <a:xfrm>
            <a:off x="8172656" y="4222180"/>
            <a:ext cx="811145" cy="754483"/>
            <a:chOff x="827350" y="3629733"/>
            <a:chExt cx="1431600" cy="1332067"/>
          </a:xfrm>
        </p:grpSpPr>
        <p:sp>
          <p:nvSpPr>
            <p:cNvPr id="2594" name="Google Shape;2594;p215"/>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5" name="Google Shape;2595;p215"/>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6" name="Google Shape;2596;p215"/>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97" name="Google Shape;2597;p215"/>
          <p:cNvGrpSpPr/>
          <p:nvPr/>
        </p:nvGrpSpPr>
        <p:grpSpPr>
          <a:xfrm>
            <a:off x="8430765" y="3778632"/>
            <a:ext cx="326119" cy="303312"/>
            <a:chOff x="827350" y="3629733"/>
            <a:chExt cx="1431600" cy="1332067"/>
          </a:xfrm>
        </p:grpSpPr>
        <p:sp>
          <p:nvSpPr>
            <p:cNvPr id="2598" name="Google Shape;2598;p215"/>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9" name="Google Shape;2599;p215"/>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0" name="Google Shape;2600;p215"/>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01" name="Google Shape;2601;p215"/>
          <p:cNvGrpSpPr/>
          <p:nvPr/>
        </p:nvGrpSpPr>
        <p:grpSpPr>
          <a:xfrm>
            <a:off x="7631179" y="4568552"/>
            <a:ext cx="458971" cy="426928"/>
            <a:chOff x="827350" y="3629733"/>
            <a:chExt cx="1431600" cy="1332067"/>
          </a:xfrm>
        </p:grpSpPr>
        <p:sp>
          <p:nvSpPr>
            <p:cNvPr id="2602" name="Google Shape;2602;p215"/>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3" name="Google Shape;2603;p215"/>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4" name="Google Shape;2604;p215"/>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608"/>
        <p:cNvGrpSpPr/>
        <p:nvPr/>
      </p:nvGrpSpPr>
      <p:grpSpPr>
        <a:xfrm>
          <a:off x="0" y="0"/>
          <a:ext cx="0" cy="0"/>
          <a:chOff x="0" y="0"/>
          <a:chExt cx="0" cy="0"/>
        </a:xfrm>
      </p:grpSpPr>
      <p:sp>
        <p:nvSpPr>
          <p:cNvPr id="2609" name="Google Shape;2609;p216"/>
          <p:cNvSpPr/>
          <p:nvPr/>
        </p:nvSpPr>
        <p:spPr>
          <a:xfrm>
            <a:off x="713225" y="510300"/>
            <a:ext cx="7704000" cy="632100"/>
          </a:xfrm>
          <a:prstGeom prst="snip2DiagRect">
            <a:avLst>
              <a:gd name="adj1" fmla="val 0"/>
              <a:gd name="adj2" fmla="val 22148"/>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0" name="Google Shape;2610;p216"/>
          <p:cNvSpPr txBox="1">
            <a:spLocks noGrp="1"/>
          </p:cNvSpPr>
          <p:nvPr>
            <p:ph type="title" idx="15"/>
          </p:nvPr>
        </p:nvSpPr>
        <p:spPr>
          <a:xfrm>
            <a:off x="718150" y="540000"/>
            <a:ext cx="77058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LOGISTIC REGRESSION</a:t>
            </a:r>
            <a:endParaRPr/>
          </a:p>
        </p:txBody>
      </p:sp>
      <p:sp>
        <p:nvSpPr>
          <p:cNvPr id="2611" name="Google Shape;2611;p216"/>
          <p:cNvSpPr txBox="1">
            <a:spLocks noGrp="1"/>
          </p:cNvSpPr>
          <p:nvPr>
            <p:ph type="subTitle" idx="14"/>
          </p:nvPr>
        </p:nvSpPr>
        <p:spPr>
          <a:xfrm>
            <a:off x="712325" y="1338400"/>
            <a:ext cx="7705800" cy="3087300"/>
          </a:xfrm>
          <a:prstGeom prst="rect">
            <a:avLst/>
          </a:prstGeom>
        </p:spPr>
        <p:txBody>
          <a:bodyPr spcFirstLastPara="1" wrap="square" lIns="274300" tIns="91425" rIns="274300" bIns="91425" anchor="t" anchorCtr="0">
            <a:noAutofit/>
          </a:bodyPr>
          <a:lstStyle/>
          <a:p>
            <a:pPr marL="0" lvl="0" indent="0" algn="l" rtl="0">
              <a:spcBef>
                <a:spcPts val="0"/>
              </a:spcBef>
              <a:spcAft>
                <a:spcPts val="0"/>
              </a:spcAft>
              <a:buNone/>
            </a:pPr>
            <a:r>
              <a:rPr lang="en" sz="1800"/>
              <a:t>Logistic Regression is a parametric and linear model for binary classification. It models the log-odds of the outcome using a logistic function. It’s a process of modeling the probability of a discrete outcome given an input variable.</a:t>
            </a:r>
            <a:endParaRPr sz="1800"/>
          </a:p>
          <a:p>
            <a:pPr marL="0" lvl="0" indent="0" algn="l" rtl="0">
              <a:spcBef>
                <a:spcPts val="0"/>
              </a:spcBef>
              <a:spcAft>
                <a:spcPts val="0"/>
              </a:spcAft>
              <a:buNone/>
            </a:pPr>
            <a:endParaRPr sz="1800"/>
          </a:p>
          <a:p>
            <a:pPr marL="0" lvl="0" indent="0" algn="l" rtl="0">
              <a:spcBef>
                <a:spcPts val="0"/>
              </a:spcBef>
              <a:spcAft>
                <a:spcPts val="0"/>
              </a:spcAft>
              <a:buNone/>
            </a:pPr>
            <a:r>
              <a:rPr lang="en" sz="1800"/>
              <a:t>Some of its advantages are: </a:t>
            </a:r>
            <a:endParaRPr sz="1800"/>
          </a:p>
          <a:p>
            <a:pPr marL="457200" lvl="0" indent="-342900" algn="l" rtl="0">
              <a:spcBef>
                <a:spcPts val="0"/>
              </a:spcBef>
              <a:spcAft>
                <a:spcPts val="0"/>
              </a:spcAft>
              <a:buSzPts val="1800"/>
              <a:buChar char="❏"/>
            </a:pPr>
            <a:r>
              <a:rPr lang="en" sz="1800"/>
              <a:t> Interpretable</a:t>
            </a:r>
            <a:endParaRPr sz="1800"/>
          </a:p>
          <a:p>
            <a:pPr marL="457200" lvl="0" indent="-342900" algn="l" rtl="0">
              <a:spcBef>
                <a:spcPts val="0"/>
              </a:spcBef>
              <a:spcAft>
                <a:spcPts val="0"/>
              </a:spcAft>
              <a:buSzPts val="1800"/>
              <a:buChar char="❏"/>
            </a:pPr>
            <a:r>
              <a:rPr lang="en" sz="1800"/>
              <a:t>Efficient for large datasets</a:t>
            </a:r>
            <a:endParaRPr sz="1800"/>
          </a:p>
          <a:p>
            <a:pPr marL="457200" lvl="0" indent="-342900" algn="l" rtl="0">
              <a:spcBef>
                <a:spcPts val="0"/>
              </a:spcBef>
              <a:spcAft>
                <a:spcPts val="0"/>
              </a:spcAft>
              <a:buSzPts val="1800"/>
              <a:buChar char="❏"/>
            </a:pPr>
            <a:r>
              <a:rPr lang="en" sz="1800"/>
              <a:t>Works well when the relationship between features and the log-odds is approximately linear.</a:t>
            </a:r>
            <a:endParaRPr sz="1800"/>
          </a:p>
          <a:p>
            <a:pPr marL="457200" lvl="0" indent="0" algn="l" rtl="0">
              <a:spcBef>
                <a:spcPts val="0"/>
              </a:spcBef>
              <a:spcAft>
                <a:spcPts val="0"/>
              </a:spcAft>
              <a:buNone/>
            </a:pPr>
            <a:endParaRPr sz="1800"/>
          </a:p>
          <a:p>
            <a:pPr marL="457200" lvl="0" indent="0" algn="l" rtl="0">
              <a:spcBef>
                <a:spcPts val="0"/>
              </a:spcBef>
              <a:spcAft>
                <a:spcPts val="0"/>
              </a:spcAft>
              <a:buNone/>
            </a:pPr>
            <a:endParaRPr sz="1800"/>
          </a:p>
        </p:txBody>
      </p:sp>
      <p:grpSp>
        <p:nvGrpSpPr>
          <p:cNvPr id="2612" name="Google Shape;2612;p216"/>
          <p:cNvGrpSpPr/>
          <p:nvPr/>
        </p:nvGrpSpPr>
        <p:grpSpPr>
          <a:xfrm rot="-5400000">
            <a:off x="568932" y="-282854"/>
            <a:ext cx="288601" cy="1096693"/>
            <a:chOff x="1006700" y="2603975"/>
            <a:chExt cx="55450" cy="210700"/>
          </a:xfrm>
        </p:grpSpPr>
        <p:sp>
          <p:nvSpPr>
            <p:cNvPr id="2613" name="Google Shape;2613;p216"/>
            <p:cNvSpPr/>
            <p:nvPr/>
          </p:nvSpPr>
          <p:spPr>
            <a:xfrm>
              <a:off x="1006700" y="262997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4" name="Google Shape;2614;p216"/>
            <p:cNvSpPr/>
            <p:nvPr/>
          </p:nvSpPr>
          <p:spPr>
            <a:xfrm>
              <a:off x="1032700" y="260397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5" name="Google Shape;2615;p216"/>
            <p:cNvSpPr/>
            <p:nvPr/>
          </p:nvSpPr>
          <p:spPr>
            <a:xfrm>
              <a:off x="1006700" y="2707200"/>
              <a:ext cx="55450" cy="3850"/>
            </a:xfrm>
            <a:custGeom>
              <a:avLst/>
              <a:gdLst/>
              <a:ahLst/>
              <a:cxnLst/>
              <a:rect l="l" t="t" r="r" b="b"/>
              <a:pathLst>
                <a:path w="2218" h="154" extrusionOk="0">
                  <a:moveTo>
                    <a:pt x="0" y="1"/>
                  </a:moveTo>
                  <a:lnTo>
                    <a:pt x="0" y="154"/>
                  </a:lnTo>
                  <a:lnTo>
                    <a:pt x="2218" y="154"/>
                  </a:lnTo>
                  <a:lnTo>
                    <a:pt x="22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6" name="Google Shape;2616;p216"/>
            <p:cNvSpPr/>
            <p:nvPr/>
          </p:nvSpPr>
          <p:spPr>
            <a:xfrm>
              <a:off x="1032700" y="2681600"/>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7" name="Google Shape;2617;p216"/>
            <p:cNvSpPr/>
            <p:nvPr/>
          </p:nvSpPr>
          <p:spPr>
            <a:xfrm>
              <a:off x="1006700" y="278522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8" name="Google Shape;2618;p216"/>
            <p:cNvSpPr/>
            <p:nvPr/>
          </p:nvSpPr>
          <p:spPr>
            <a:xfrm>
              <a:off x="1032700" y="275922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19" name="Google Shape;2619;p216"/>
          <p:cNvGrpSpPr/>
          <p:nvPr/>
        </p:nvGrpSpPr>
        <p:grpSpPr>
          <a:xfrm>
            <a:off x="8172656" y="4222180"/>
            <a:ext cx="811145" cy="754483"/>
            <a:chOff x="827350" y="3629733"/>
            <a:chExt cx="1431600" cy="1332067"/>
          </a:xfrm>
        </p:grpSpPr>
        <p:sp>
          <p:nvSpPr>
            <p:cNvPr id="2620" name="Google Shape;2620;p216"/>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1" name="Google Shape;2621;p216"/>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2" name="Google Shape;2622;p216"/>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23" name="Google Shape;2623;p216"/>
          <p:cNvGrpSpPr/>
          <p:nvPr/>
        </p:nvGrpSpPr>
        <p:grpSpPr>
          <a:xfrm>
            <a:off x="8430765" y="3778632"/>
            <a:ext cx="326119" cy="303312"/>
            <a:chOff x="827350" y="3629733"/>
            <a:chExt cx="1431600" cy="1332067"/>
          </a:xfrm>
        </p:grpSpPr>
        <p:sp>
          <p:nvSpPr>
            <p:cNvPr id="2624" name="Google Shape;2624;p216"/>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5" name="Google Shape;2625;p216"/>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6" name="Google Shape;2626;p216"/>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27" name="Google Shape;2627;p216"/>
          <p:cNvGrpSpPr/>
          <p:nvPr/>
        </p:nvGrpSpPr>
        <p:grpSpPr>
          <a:xfrm>
            <a:off x="7631179" y="4568552"/>
            <a:ext cx="458971" cy="426928"/>
            <a:chOff x="827350" y="3629733"/>
            <a:chExt cx="1431600" cy="1332067"/>
          </a:xfrm>
        </p:grpSpPr>
        <p:sp>
          <p:nvSpPr>
            <p:cNvPr id="2628" name="Google Shape;2628;p216"/>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9" name="Google Shape;2629;p216"/>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0" name="Google Shape;2630;p216"/>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634"/>
        <p:cNvGrpSpPr/>
        <p:nvPr/>
      </p:nvGrpSpPr>
      <p:grpSpPr>
        <a:xfrm>
          <a:off x="0" y="0"/>
          <a:ext cx="0" cy="0"/>
          <a:chOff x="0" y="0"/>
          <a:chExt cx="0" cy="0"/>
        </a:xfrm>
      </p:grpSpPr>
      <p:sp>
        <p:nvSpPr>
          <p:cNvPr id="2635" name="Google Shape;2635;p217"/>
          <p:cNvSpPr/>
          <p:nvPr/>
        </p:nvSpPr>
        <p:spPr>
          <a:xfrm>
            <a:off x="713225" y="510300"/>
            <a:ext cx="7704000" cy="632100"/>
          </a:xfrm>
          <a:prstGeom prst="snip2DiagRect">
            <a:avLst>
              <a:gd name="adj1" fmla="val 0"/>
              <a:gd name="adj2" fmla="val 22148"/>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6" name="Google Shape;2636;p217"/>
          <p:cNvSpPr txBox="1">
            <a:spLocks noGrp="1"/>
          </p:cNvSpPr>
          <p:nvPr>
            <p:ph type="title" idx="15"/>
          </p:nvPr>
        </p:nvSpPr>
        <p:spPr>
          <a:xfrm>
            <a:off x="718150" y="540000"/>
            <a:ext cx="77058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ADABOOST</a:t>
            </a:r>
            <a:endParaRPr/>
          </a:p>
        </p:txBody>
      </p:sp>
      <p:sp>
        <p:nvSpPr>
          <p:cNvPr id="2637" name="Google Shape;2637;p217"/>
          <p:cNvSpPr txBox="1">
            <a:spLocks noGrp="1"/>
          </p:cNvSpPr>
          <p:nvPr>
            <p:ph type="subTitle" idx="14"/>
          </p:nvPr>
        </p:nvSpPr>
        <p:spPr>
          <a:xfrm>
            <a:off x="712325" y="1338400"/>
            <a:ext cx="7705800" cy="3087300"/>
          </a:xfrm>
          <a:prstGeom prst="rect">
            <a:avLst/>
          </a:prstGeom>
        </p:spPr>
        <p:txBody>
          <a:bodyPr spcFirstLastPara="1" wrap="square" lIns="274300" tIns="91425" rIns="274300" bIns="91425" anchor="t" anchorCtr="0">
            <a:noAutofit/>
          </a:bodyPr>
          <a:lstStyle/>
          <a:p>
            <a:pPr marL="0" lvl="0" indent="0" algn="l" rtl="0">
              <a:spcBef>
                <a:spcPts val="0"/>
              </a:spcBef>
              <a:spcAft>
                <a:spcPts val="0"/>
              </a:spcAft>
              <a:buNone/>
            </a:pPr>
            <a:r>
              <a:rPr lang="en" sz="1800"/>
              <a:t>Adaboost is an ensemble and boosting-based supervised learning algorithm. It combines multiple weak classifiers to form a strong one. It refers to a particular method of training a boosted classifier. A boosted classifier is a classifier of the form. where each is a weak learner that takes an object as input and returns a value indicating the class of the object.</a:t>
            </a:r>
            <a:endParaRPr sz="1800"/>
          </a:p>
          <a:p>
            <a:pPr marL="0" lvl="0" indent="0" algn="l" rtl="0">
              <a:spcBef>
                <a:spcPts val="0"/>
              </a:spcBef>
              <a:spcAft>
                <a:spcPts val="0"/>
              </a:spcAft>
              <a:buNone/>
            </a:pPr>
            <a:endParaRPr sz="1800"/>
          </a:p>
          <a:p>
            <a:pPr marL="0" lvl="0" indent="0" algn="l" rtl="0">
              <a:spcBef>
                <a:spcPts val="0"/>
              </a:spcBef>
              <a:spcAft>
                <a:spcPts val="0"/>
              </a:spcAft>
              <a:buNone/>
            </a:pPr>
            <a:r>
              <a:rPr lang="en" sz="1800"/>
              <a:t>Some of its advantages are: </a:t>
            </a:r>
            <a:endParaRPr sz="1800"/>
          </a:p>
          <a:p>
            <a:pPr marL="457200" lvl="0" indent="-342900" algn="l" rtl="0">
              <a:spcBef>
                <a:spcPts val="0"/>
              </a:spcBef>
              <a:spcAft>
                <a:spcPts val="0"/>
              </a:spcAft>
              <a:buSzPts val="1800"/>
              <a:buChar char="❏"/>
            </a:pPr>
            <a:r>
              <a:rPr lang="en" sz="1800"/>
              <a:t>Boosts overall accuracy</a:t>
            </a:r>
            <a:endParaRPr sz="1800"/>
          </a:p>
          <a:p>
            <a:pPr marL="457200" lvl="0" indent="-342900" algn="l" rtl="0">
              <a:spcBef>
                <a:spcPts val="0"/>
              </a:spcBef>
              <a:spcAft>
                <a:spcPts val="0"/>
              </a:spcAft>
              <a:buSzPts val="1800"/>
              <a:buChar char="❏"/>
            </a:pPr>
            <a:r>
              <a:rPr lang="en" sz="1800"/>
              <a:t>Adaptive to different base learners</a:t>
            </a:r>
            <a:endParaRPr sz="1800"/>
          </a:p>
          <a:p>
            <a:pPr marL="457200" lvl="0" indent="-342900" algn="l" rtl="0">
              <a:spcBef>
                <a:spcPts val="0"/>
              </a:spcBef>
              <a:spcAft>
                <a:spcPts val="0"/>
              </a:spcAft>
              <a:buSzPts val="1800"/>
              <a:buChar char="❏"/>
            </a:pPr>
            <a:r>
              <a:rPr lang="en" sz="1800"/>
              <a:t>Effective for tasks with imbalanced data and weak classifiers.</a:t>
            </a:r>
            <a:endParaRPr sz="1800"/>
          </a:p>
          <a:p>
            <a:pPr marL="457200" lvl="0" indent="0" algn="l" rtl="0">
              <a:spcBef>
                <a:spcPts val="0"/>
              </a:spcBef>
              <a:spcAft>
                <a:spcPts val="0"/>
              </a:spcAft>
              <a:buNone/>
            </a:pPr>
            <a:endParaRPr sz="1800"/>
          </a:p>
          <a:p>
            <a:pPr marL="457200" lvl="0" indent="0" algn="l" rtl="0">
              <a:spcBef>
                <a:spcPts val="0"/>
              </a:spcBef>
              <a:spcAft>
                <a:spcPts val="0"/>
              </a:spcAft>
              <a:buNone/>
            </a:pPr>
            <a:endParaRPr sz="1800"/>
          </a:p>
        </p:txBody>
      </p:sp>
      <p:grpSp>
        <p:nvGrpSpPr>
          <p:cNvPr id="2638" name="Google Shape;2638;p217"/>
          <p:cNvGrpSpPr/>
          <p:nvPr/>
        </p:nvGrpSpPr>
        <p:grpSpPr>
          <a:xfrm rot="-5400000">
            <a:off x="568932" y="-282854"/>
            <a:ext cx="288601" cy="1096693"/>
            <a:chOff x="1006700" y="2603975"/>
            <a:chExt cx="55450" cy="210700"/>
          </a:xfrm>
        </p:grpSpPr>
        <p:sp>
          <p:nvSpPr>
            <p:cNvPr id="2639" name="Google Shape;2639;p217"/>
            <p:cNvSpPr/>
            <p:nvPr/>
          </p:nvSpPr>
          <p:spPr>
            <a:xfrm>
              <a:off x="1006700" y="262997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0" name="Google Shape;2640;p217"/>
            <p:cNvSpPr/>
            <p:nvPr/>
          </p:nvSpPr>
          <p:spPr>
            <a:xfrm>
              <a:off x="1032700" y="260397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1" name="Google Shape;2641;p217"/>
            <p:cNvSpPr/>
            <p:nvPr/>
          </p:nvSpPr>
          <p:spPr>
            <a:xfrm>
              <a:off x="1006700" y="2707200"/>
              <a:ext cx="55450" cy="3850"/>
            </a:xfrm>
            <a:custGeom>
              <a:avLst/>
              <a:gdLst/>
              <a:ahLst/>
              <a:cxnLst/>
              <a:rect l="l" t="t" r="r" b="b"/>
              <a:pathLst>
                <a:path w="2218" h="154" extrusionOk="0">
                  <a:moveTo>
                    <a:pt x="0" y="1"/>
                  </a:moveTo>
                  <a:lnTo>
                    <a:pt x="0" y="154"/>
                  </a:lnTo>
                  <a:lnTo>
                    <a:pt x="2218" y="154"/>
                  </a:lnTo>
                  <a:lnTo>
                    <a:pt x="22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2" name="Google Shape;2642;p217"/>
            <p:cNvSpPr/>
            <p:nvPr/>
          </p:nvSpPr>
          <p:spPr>
            <a:xfrm>
              <a:off x="1032700" y="2681600"/>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3" name="Google Shape;2643;p217"/>
            <p:cNvSpPr/>
            <p:nvPr/>
          </p:nvSpPr>
          <p:spPr>
            <a:xfrm>
              <a:off x="1006700" y="278522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4" name="Google Shape;2644;p217"/>
            <p:cNvSpPr/>
            <p:nvPr/>
          </p:nvSpPr>
          <p:spPr>
            <a:xfrm>
              <a:off x="1032700" y="275922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45" name="Google Shape;2645;p217"/>
          <p:cNvGrpSpPr/>
          <p:nvPr/>
        </p:nvGrpSpPr>
        <p:grpSpPr>
          <a:xfrm>
            <a:off x="8172656" y="4222180"/>
            <a:ext cx="811145" cy="754483"/>
            <a:chOff x="827350" y="3629733"/>
            <a:chExt cx="1431600" cy="1332067"/>
          </a:xfrm>
        </p:grpSpPr>
        <p:sp>
          <p:nvSpPr>
            <p:cNvPr id="2646" name="Google Shape;2646;p217"/>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7" name="Google Shape;2647;p217"/>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8" name="Google Shape;2648;p217"/>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49" name="Google Shape;2649;p217"/>
          <p:cNvGrpSpPr/>
          <p:nvPr/>
        </p:nvGrpSpPr>
        <p:grpSpPr>
          <a:xfrm>
            <a:off x="8430765" y="3778632"/>
            <a:ext cx="326119" cy="303312"/>
            <a:chOff x="827350" y="3629733"/>
            <a:chExt cx="1431600" cy="1332067"/>
          </a:xfrm>
        </p:grpSpPr>
        <p:sp>
          <p:nvSpPr>
            <p:cNvPr id="2650" name="Google Shape;2650;p217"/>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1" name="Google Shape;2651;p217"/>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2" name="Google Shape;2652;p217"/>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53" name="Google Shape;2653;p217"/>
          <p:cNvGrpSpPr/>
          <p:nvPr/>
        </p:nvGrpSpPr>
        <p:grpSpPr>
          <a:xfrm>
            <a:off x="7631179" y="4568552"/>
            <a:ext cx="458971" cy="426928"/>
            <a:chOff x="827350" y="3629733"/>
            <a:chExt cx="1431600" cy="1332067"/>
          </a:xfrm>
        </p:grpSpPr>
        <p:sp>
          <p:nvSpPr>
            <p:cNvPr id="2654" name="Google Shape;2654;p217"/>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5" name="Google Shape;2655;p217"/>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6" name="Google Shape;2656;p217"/>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660"/>
        <p:cNvGrpSpPr/>
        <p:nvPr/>
      </p:nvGrpSpPr>
      <p:grpSpPr>
        <a:xfrm>
          <a:off x="0" y="0"/>
          <a:ext cx="0" cy="0"/>
          <a:chOff x="0" y="0"/>
          <a:chExt cx="0" cy="0"/>
        </a:xfrm>
      </p:grpSpPr>
      <p:sp>
        <p:nvSpPr>
          <p:cNvPr id="2661" name="Google Shape;2661;p218"/>
          <p:cNvSpPr/>
          <p:nvPr/>
        </p:nvSpPr>
        <p:spPr>
          <a:xfrm>
            <a:off x="713225" y="510300"/>
            <a:ext cx="7704000" cy="632100"/>
          </a:xfrm>
          <a:prstGeom prst="snip2DiagRect">
            <a:avLst>
              <a:gd name="adj1" fmla="val 0"/>
              <a:gd name="adj2" fmla="val 22148"/>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2" name="Google Shape;2662;p218"/>
          <p:cNvSpPr txBox="1">
            <a:spLocks noGrp="1"/>
          </p:cNvSpPr>
          <p:nvPr>
            <p:ph type="title" idx="15"/>
          </p:nvPr>
        </p:nvSpPr>
        <p:spPr>
          <a:xfrm>
            <a:off x="718150" y="540000"/>
            <a:ext cx="77058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XGBOOST</a:t>
            </a:r>
            <a:endParaRPr/>
          </a:p>
        </p:txBody>
      </p:sp>
      <p:sp>
        <p:nvSpPr>
          <p:cNvPr id="2663" name="Google Shape;2663;p218"/>
          <p:cNvSpPr txBox="1">
            <a:spLocks noGrp="1"/>
          </p:cNvSpPr>
          <p:nvPr>
            <p:ph type="subTitle" idx="14"/>
          </p:nvPr>
        </p:nvSpPr>
        <p:spPr>
          <a:xfrm>
            <a:off x="712325" y="1338400"/>
            <a:ext cx="7705800" cy="3087300"/>
          </a:xfrm>
          <a:prstGeom prst="rect">
            <a:avLst/>
          </a:prstGeom>
        </p:spPr>
        <p:txBody>
          <a:bodyPr spcFirstLastPara="1" wrap="square" lIns="274300" tIns="91425" rIns="274300" bIns="91425" anchor="t" anchorCtr="0">
            <a:noAutofit/>
          </a:bodyPr>
          <a:lstStyle/>
          <a:p>
            <a:pPr marL="0" lvl="0" indent="0" algn="l" rtl="0">
              <a:spcBef>
                <a:spcPts val="0"/>
              </a:spcBef>
              <a:spcAft>
                <a:spcPts val="0"/>
              </a:spcAft>
              <a:buNone/>
            </a:pPr>
            <a:r>
              <a:rPr lang="en" sz="1800"/>
              <a:t>XGBoost is an optimized gradient boosting algorithm, making it an ensemble and boosting-based supervised learning approach. XGBoost stands for Extreme Gradient Boosting. It's a scalable and distributed, Gradient-Boosted Decision Tree (GBDT) machine learning library.</a:t>
            </a:r>
            <a:endParaRPr sz="1800"/>
          </a:p>
          <a:p>
            <a:pPr marL="0" lvl="0" indent="0" algn="l" rtl="0">
              <a:spcBef>
                <a:spcPts val="0"/>
              </a:spcBef>
              <a:spcAft>
                <a:spcPts val="0"/>
              </a:spcAft>
              <a:buNone/>
            </a:pPr>
            <a:endParaRPr sz="1800"/>
          </a:p>
          <a:p>
            <a:pPr marL="0" lvl="0" indent="0" algn="l" rtl="0">
              <a:spcBef>
                <a:spcPts val="0"/>
              </a:spcBef>
              <a:spcAft>
                <a:spcPts val="0"/>
              </a:spcAft>
              <a:buNone/>
            </a:pPr>
            <a:r>
              <a:rPr lang="en" sz="1800"/>
              <a:t>Some of its advantages are: </a:t>
            </a:r>
            <a:endParaRPr sz="1800"/>
          </a:p>
          <a:p>
            <a:pPr marL="457200" lvl="0" indent="-342900" algn="l" rtl="0">
              <a:spcBef>
                <a:spcPts val="0"/>
              </a:spcBef>
              <a:spcAft>
                <a:spcPts val="0"/>
              </a:spcAft>
              <a:buSzPts val="1800"/>
              <a:buChar char="❏"/>
            </a:pPr>
            <a:r>
              <a:rPr lang="en" sz="1800"/>
              <a:t>Fast</a:t>
            </a:r>
            <a:endParaRPr sz="1800"/>
          </a:p>
          <a:p>
            <a:pPr marL="457200" lvl="0" indent="-342900" algn="l" rtl="0">
              <a:spcBef>
                <a:spcPts val="0"/>
              </a:spcBef>
              <a:spcAft>
                <a:spcPts val="0"/>
              </a:spcAft>
              <a:buSzPts val="1800"/>
              <a:buChar char="❏"/>
            </a:pPr>
            <a:r>
              <a:rPr lang="en" sz="1800"/>
              <a:t>Handles missing data</a:t>
            </a:r>
            <a:endParaRPr sz="1800"/>
          </a:p>
          <a:p>
            <a:pPr marL="457200" lvl="0" indent="-342900" algn="l" rtl="0">
              <a:spcBef>
                <a:spcPts val="0"/>
              </a:spcBef>
              <a:spcAft>
                <a:spcPts val="0"/>
              </a:spcAft>
              <a:buSzPts val="1800"/>
              <a:buChar char="❏"/>
            </a:pPr>
            <a:r>
              <a:rPr lang="en" sz="1800"/>
              <a:t>Prevents overfitting through regularization</a:t>
            </a:r>
            <a:endParaRPr sz="1800"/>
          </a:p>
          <a:p>
            <a:pPr marL="457200" lvl="0" indent="-342900" algn="l" rtl="0">
              <a:spcBef>
                <a:spcPts val="0"/>
              </a:spcBef>
              <a:spcAft>
                <a:spcPts val="0"/>
              </a:spcAft>
              <a:buSzPts val="1800"/>
              <a:buChar char="❏"/>
            </a:pPr>
            <a:r>
              <a:rPr lang="en" sz="1800"/>
              <a:t>Widely used in various tasks including Kaggle competitions.</a:t>
            </a:r>
            <a:endParaRPr sz="1800"/>
          </a:p>
          <a:p>
            <a:pPr marL="457200" lvl="0" indent="0" algn="l" rtl="0">
              <a:spcBef>
                <a:spcPts val="0"/>
              </a:spcBef>
              <a:spcAft>
                <a:spcPts val="0"/>
              </a:spcAft>
              <a:buNone/>
            </a:pPr>
            <a:endParaRPr sz="1800"/>
          </a:p>
          <a:p>
            <a:pPr marL="457200" lvl="0" indent="0" algn="l" rtl="0">
              <a:spcBef>
                <a:spcPts val="0"/>
              </a:spcBef>
              <a:spcAft>
                <a:spcPts val="0"/>
              </a:spcAft>
              <a:buNone/>
            </a:pPr>
            <a:endParaRPr sz="1800"/>
          </a:p>
        </p:txBody>
      </p:sp>
      <p:grpSp>
        <p:nvGrpSpPr>
          <p:cNvPr id="2664" name="Google Shape;2664;p218"/>
          <p:cNvGrpSpPr/>
          <p:nvPr/>
        </p:nvGrpSpPr>
        <p:grpSpPr>
          <a:xfrm rot="-5400000">
            <a:off x="568932" y="-282854"/>
            <a:ext cx="288601" cy="1096693"/>
            <a:chOff x="1006700" y="2603975"/>
            <a:chExt cx="55450" cy="210700"/>
          </a:xfrm>
        </p:grpSpPr>
        <p:sp>
          <p:nvSpPr>
            <p:cNvPr id="2665" name="Google Shape;2665;p218"/>
            <p:cNvSpPr/>
            <p:nvPr/>
          </p:nvSpPr>
          <p:spPr>
            <a:xfrm>
              <a:off x="1006700" y="262997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6" name="Google Shape;2666;p218"/>
            <p:cNvSpPr/>
            <p:nvPr/>
          </p:nvSpPr>
          <p:spPr>
            <a:xfrm>
              <a:off x="1032700" y="260397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7" name="Google Shape;2667;p218"/>
            <p:cNvSpPr/>
            <p:nvPr/>
          </p:nvSpPr>
          <p:spPr>
            <a:xfrm>
              <a:off x="1006700" y="2707200"/>
              <a:ext cx="55450" cy="3850"/>
            </a:xfrm>
            <a:custGeom>
              <a:avLst/>
              <a:gdLst/>
              <a:ahLst/>
              <a:cxnLst/>
              <a:rect l="l" t="t" r="r" b="b"/>
              <a:pathLst>
                <a:path w="2218" h="154" extrusionOk="0">
                  <a:moveTo>
                    <a:pt x="0" y="1"/>
                  </a:moveTo>
                  <a:lnTo>
                    <a:pt x="0" y="154"/>
                  </a:lnTo>
                  <a:lnTo>
                    <a:pt x="2218" y="154"/>
                  </a:lnTo>
                  <a:lnTo>
                    <a:pt x="22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8" name="Google Shape;2668;p218"/>
            <p:cNvSpPr/>
            <p:nvPr/>
          </p:nvSpPr>
          <p:spPr>
            <a:xfrm>
              <a:off x="1032700" y="2681600"/>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9" name="Google Shape;2669;p218"/>
            <p:cNvSpPr/>
            <p:nvPr/>
          </p:nvSpPr>
          <p:spPr>
            <a:xfrm>
              <a:off x="1006700" y="278522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0" name="Google Shape;2670;p218"/>
            <p:cNvSpPr/>
            <p:nvPr/>
          </p:nvSpPr>
          <p:spPr>
            <a:xfrm>
              <a:off x="1032700" y="275922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71" name="Google Shape;2671;p218"/>
          <p:cNvGrpSpPr/>
          <p:nvPr/>
        </p:nvGrpSpPr>
        <p:grpSpPr>
          <a:xfrm>
            <a:off x="8172656" y="4222180"/>
            <a:ext cx="811145" cy="754483"/>
            <a:chOff x="827350" y="3629733"/>
            <a:chExt cx="1431600" cy="1332067"/>
          </a:xfrm>
        </p:grpSpPr>
        <p:sp>
          <p:nvSpPr>
            <p:cNvPr id="2672" name="Google Shape;2672;p218"/>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3" name="Google Shape;2673;p218"/>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4" name="Google Shape;2674;p218"/>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75" name="Google Shape;2675;p218"/>
          <p:cNvGrpSpPr/>
          <p:nvPr/>
        </p:nvGrpSpPr>
        <p:grpSpPr>
          <a:xfrm>
            <a:off x="8430765" y="3778632"/>
            <a:ext cx="326119" cy="303312"/>
            <a:chOff x="827350" y="3629733"/>
            <a:chExt cx="1431600" cy="1332067"/>
          </a:xfrm>
        </p:grpSpPr>
        <p:sp>
          <p:nvSpPr>
            <p:cNvPr id="2676" name="Google Shape;2676;p218"/>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7" name="Google Shape;2677;p218"/>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8" name="Google Shape;2678;p218"/>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79" name="Google Shape;2679;p218"/>
          <p:cNvGrpSpPr/>
          <p:nvPr/>
        </p:nvGrpSpPr>
        <p:grpSpPr>
          <a:xfrm>
            <a:off x="7631179" y="4568552"/>
            <a:ext cx="458971" cy="426928"/>
            <a:chOff x="827350" y="3629733"/>
            <a:chExt cx="1431600" cy="1332067"/>
          </a:xfrm>
        </p:grpSpPr>
        <p:sp>
          <p:nvSpPr>
            <p:cNvPr id="2680" name="Google Shape;2680;p218"/>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1" name="Google Shape;2681;p218"/>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2" name="Google Shape;2682;p218"/>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686"/>
        <p:cNvGrpSpPr/>
        <p:nvPr/>
      </p:nvGrpSpPr>
      <p:grpSpPr>
        <a:xfrm>
          <a:off x="0" y="0"/>
          <a:ext cx="0" cy="0"/>
          <a:chOff x="0" y="0"/>
          <a:chExt cx="0" cy="0"/>
        </a:xfrm>
      </p:grpSpPr>
      <p:sp>
        <p:nvSpPr>
          <p:cNvPr id="2687" name="Google Shape;2687;p219"/>
          <p:cNvSpPr/>
          <p:nvPr/>
        </p:nvSpPr>
        <p:spPr>
          <a:xfrm>
            <a:off x="713225" y="510300"/>
            <a:ext cx="7704000" cy="632100"/>
          </a:xfrm>
          <a:prstGeom prst="snip2DiagRect">
            <a:avLst>
              <a:gd name="adj1" fmla="val 0"/>
              <a:gd name="adj2" fmla="val 22148"/>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8" name="Google Shape;2688;p219"/>
          <p:cNvSpPr txBox="1">
            <a:spLocks noGrp="1"/>
          </p:cNvSpPr>
          <p:nvPr>
            <p:ph type="title" idx="15"/>
          </p:nvPr>
        </p:nvSpPr>
        <p:spPr>
          <a:xfrm>
            <a:off x="718150" y="540000"/>
            <a:ext cx="77058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MULTI LAYER PERCEPTRON</a:t>
            </a:r>
            <a:endParaRPr/>
          </a:p>
        </p:txBody>
      </p:sp>
      <p:sp>
        <p:nvSpPr>
          <p:cNvPr id="2689" name="Google Shape;2689;p219"/>
          <p:cNvSpPr txBox="1">
            <a:spLocks noGrp="1"/>
          </p:cNvSpPr>
          <p:nvPr>
            <p:ph type="subTitle" idx="14"/>
          </p:nvPr>
        </p:nvSpPr>
        <p:spPr>
          <a:xfrm>
            <a:off x="712325" y="1338400"/>
            <a:ext cx="7705800" cy="3087300"/>
          </a:xfrm>
          <a:prstGeom prst="rect">
            <a:avLst/>
          </a:prstGeom>
        </p:spPr>
        <p:txBody>
          <a:bodyPr spcFirstLastPara="1" wrap="square" lIns="274300" tIns="91425" rIns="274300" bIns="91425" anchor="t" anchorCtr="0">
            <a:noAutofit/>
          </a:bodyPr>
          <a:lstStyle/>
          <a:p>
            <a:pPr marL="0" lvl="0" indent="0" algn="l" rtl="0">
              <a:spcBef>
                <a:spcPts val="0"/>
              </a:spcBef>
              <a:spcAft>
                <a:spcPts val="0"/>
              </a:spcAft>
              <a:buNone/>
            </a:pPr>
            <a:r>
              <a:rPr lang="en" sz="1800"/>
              <a:t>MLP is a type of artificial neural network with multiple layers of nodes (neurons). It consists of an input layer, one or more hidden layers, and an output layer. Each connection between nodes has an associated weight, and the network learns through a process called backpropagation.</a:t>
            </a:r>
            <a:endParaRPr sz="1800"/>
          </a:p>
          <a:p>
            <a:pPr marL="0" lvl="0" indent="0" algn="l" rtl="0">
              <a:spcBef>
                <a:spcPts val="0"/>
              </a:spcBef>
              <a:spcAft>
                <a:spcPts val="0"/>
              </a:spcAft>
              <a:buNone/>
            </a:pPr>
            <a:endParaRPr sz="1800"/>
          </a:p>
          <a:p>
            <a:pPr marL="0" lvl="0" indent="0" algn="l" rtl="0">
              <a:spcBef>
                <a:spcPts val="0"/>
              </a:spcBef>
              <a:spcAft>
                <a:spcPts val="0"/>
              </a:spcAft>
              <a:buNone/>
            </a:pPr>
            <a:r>
              <a:rPr lang="en" sz="1800"/>
              <a:t>Some of its advantages are: </a:t>
            </a:r>
            <a:endParaRPr sz="1800"/>
          </a:p>
          <a:p>
            <a:pPr marL="457200" lvl="0" indent="-342900" algn="l" rtl="0">
              <a:spcBef>
                <a:spcPts val="0"/>
              </a:spcBef>
              <a:spcAft>
                <a:spcPts val="0"/>
              </a:spcAft>
              <a:buSzPts val="1800"/>
              <a:buChar char="❏"/>
            </a:pPr>
            <a:r>
              <a:rPr lang="en" sz="1800"/>
              <a:t>Capable of learning complex patterns and relationships in data</a:t>
            </a:r>
            <a:endParaRPr sz="1800"/>
          </a:p>
          <a:p>
            <a:pPr marL="457200" lvl="0" indent="-342900" algn="l" rtl="0">
              <a:spcBef>
                <a:spcPts val="0"/>
              </a:spcBef>
              <a:spcAft>
                <a:spcPts val="0"/>
              </a:spcAft>
              <a:buSzPts val="1800"/>
              <a:buChar char="❏"/>
            </a:pPr>
            <a:r>
              <a:rPr lang="en" sz="1800"/>
              <a:t>Suitable for a wide range of tasks including image recognition and natural language processing.</a:t>
            </a:r>
            <a:endParaRPr sz="1800"/>
          </a:p>
          <a:p>
            <a:pPr marL="457200" lvl="0" indent="0" algn="l" rtl="0">
              <a:spcBef>
                <a:spcPts val="0"/>
              </a:spcBef>
              <a:spcAft>
                <a:spcPts val="0"/>
              </a:spcAft>
              <a:buNone/>
            </a:pPr>
            <a:endParaRPr sz="1800"/>
          </a:p>
          <a:p>
            <a:pPr marL="457200" lvl="0" indent="0" algn="l" rtl="0">
              <a:spcBef>
                <a:spcPts val="0"/>
              </a:spcBef>
              <a:spcAft>
                <a:spcPts val="0"/>
              </a:spcAft>
              <a:buNone/>
            </a:pPr>
            <a:endParaRPr sz="1800"/>
          </a:p>
        </p:txBody>
      </p:sp>
      <p:grpSp>
        <p:nvGrpSpPr>
          <p:cNvPr id="2690" name="Google Shape;2690;p219"/>
          <p:cNvGrpSpPr/>
          <p:nvPr/>
        </p:nvGrpSpPr>
        <p:grpSpPr>
          <a:xfrm rot="-5400000">
            <a:off x="568932" y="-282854"/>
            <a:ext cx="288601" cy="1096693"/>
            <a:chOff x="1006700" y="2603975"/>
            <a:chExt cx="55450" cy="210700"/>
          </a:xfrm>
        </p:grpSpPr>
        <p:sp>
          <p:nvSpPr>
            <p:cNvPr id="2691" name="Google Shape;2691;p219"/>
            <p:cNvSpPr/>
            <p:nvPr/>
          </p:nvSpPr>
          <p:spPr>
            <a:xfrm>
              <a:off x="1006700" y="262997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2" name="Google Shape;2692;p219"/>
            <p:cNvSpPr/>
            <p:nvPr/>
          </p:nvSpPr>
          <p:spPr>
            <a:xfrm>
              <a:off x="1032700" y="260397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3" name="Google Shape;2693;p219"/>
            <p:cNvSpPr/>
            <p:nvPr/>
          </p:nvSpPr>
          <p:spPr>
            <a:xfrm>
              <a:off x="1006700" y="2707200"/>
              <a:ext cx="55450" cy="3850"/>
            </a:xfrm>
            <a:custGeom>
              <a:avLst/>
              <a:gdLst/>
              <a:ahLst/>
              <a:cxnLst/>
              <a:rect l="l" t="t" r="r" b="b"/>
              <a:pathLst>
                <a:path w="2218" h="154" extrusionOk="0">
                  <a:moveTo>
                    <a:pt x="0" y="1"/>
                  </a:moveTo>
                  <a:lnTo>
                    <a:pt x="0" y="154"/>
                  </a:lnTo>
                  <a:lnTo>
                    <a:pt x="2218" y="154"/>
                  </a:lnTo>
                  <a:lnTo>
                    <a:pt x="22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4" name="Google Shape;2694;p219"/>
            <p:cNvSpPr/>
            <p:nvPr/>
          </p:nvSpPr>
          <p:spPr>
            <a:xfrm>
              <a:off x="1032700" y="2681600"/>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5" name="Google Shape;2695;p219"/>
            <p:cNvSpPr/>
            <p:nvPr/>
          </p:nvSpPr>
          <p:spPr>
            <a:xfrm>
              <a:off x="1006700" y="278522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6" name="Google Shape;2696;p219"/>
            <p:cNvSpPr/>
            <p:nvPr/>
          </p:nvSpPr>
          <p:spPr>
            <a:xfrm>
              <a:off x="1032700" y="275922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97" name="Google Shape;2697;p219"/>
          <p:cNvGrpSpPr/>
          <p:nvPr/>
        </p:nvGrpSpPr>
        <p:grpSpPr>
          <a:xfrm>
            <a:off x="8172656" y="4222180"/>
            <a:ext cx="811145" cy="754483"/>
            <a:chOff x="827350" y="3629733"/>
            <a:chExt cx="1431600" cy="1332067"/>
          </a:xfrm>
        </p:grpSpPr>
        <p:sp>
          <p:nvSpPr>
            <p:cNvPr id="2698" name="Google Shape;2698;p219"/>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9" name="Google Shape;2699;p219"/>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0" name="Google Shape;2700;p219"/>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01" name="Google Shape;2701;p219"/>
          <p:cNvGrpSpPr/>
          <p:nvPr/>
        </p:nvGrpSpPr>
        <p:grpSpPr>
          <a:xfrm>
            <a:off x="8430765" y="3778632"/>
            <a:ext cx="326119" cy="303312"/>
            <a:chOff x="827350" y="3629733"/>
            <a:chExt cx="1431600" cy="1332067"/>
          </a:xfrm>
        </p:grpSpPr>
        <p:sp>
          <p:nvSpPr>
            <p:cNvPr id="2702" name="Google Shape;2702;p219"/>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3" name="Google Shape;2703;p219"/>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4" name="Google Shape;2704;p219"/>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05" name="Google Shape;2705;p219"/>
          <p:cNvGrpSpPr/>
          <p:nvPr/>
        </p:nvGrpSpPr>
        <p:grpSpPr>
          <a:xfrm>
            <a:off x="7631179" y="4568552"/>
            <a:ext cx="458971" cy="426928"/>
            <a:chOff x="827350" y="3629733"/>
            <a:chExt cx="1431600" cy="1332067"/>
          </a:xfrm>
        </p:grpSpPr>
        <p:sp>
          <p:nvSpPr>
            <p:cNvPr id="2706" name="Google Shape;2706;p219"/>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7" name="Google Shape;2707;p219"/>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8" name="Google Shape;2708;p219"/>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712"/>
        <p:cNvGrpSpPr/>
        <p:nvPr/>
      </p:nvGrpSpPr>
      <p:grpSpPr>
        <a:xfrm>
          <a:off x="0" y="0"/>
          <a:ext cx="0" cy="0"/>
          <a:chOff x="0" y="0"/>
          <a:chExt cx="0" cy="0"/>
        </a:xfrm>
      </p:grpSpPr>
      <p:sp>
        <p:nvSpPr>
          <p:cNvPr id="2713" name="Google Shape;2713;p220"/>
          <p:cNvSpPr/>
          <p:nvPr/>
        </p:nvSpPr>
        <p:spPr>
          <a:xfrm>
            <a:off x="713225" y="510300"/>
            <a:ext cx="7704000" cy="632100"/>
          </a:xfrm>
          <a:prstGeom prst="snip2DiagRect">
            <a:avLst>
              <a:gd name="adj1" fmla="val 0"/>
              <a:gd name="adj2" fmla="val 22148"/>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4" name="Google Shape;2714;p220"/>
          <p:cNvSpPr txBox="1">
            <a:spLocks noGrp="1"/>
          </p:cNvSpPr>
          <p:nvPr>
            <p:ph type="title" idx="15"/>
          </p:nvPr>
        </p:nvSpPr>
        <p:spPr>
          <a:xfrm>
            <a:off x="718150" y="540000"/>
            <a:ext cx="77058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LIGHTGBM</a:t>
            </a:r>
            <a:endParaRPr/>
          </a:p>
        </p:txBody>
      </p:sp>
      <p:sp>
        <p:nvSpPr>
          <p:cNvPr id="2715" name="Google Shape;2715;p220"/>
          <p:cNvSpPr txBox="1">
            <a:spLocks noGrp="1"/>
          </p:cNvSpPr>
          <p:nvPr>
            <p:ph type="subTitle" idx="14"/>
          </p:nvPr>
        </p:nvSpPr>
        <p:spPr>
          <a:xfrm>
            <a:off x="712325" y="1338400"/>
            <a:ext cx="7705800" cy="3087300"/>
          </a:xfrm>
          <a:prstGeom prst="rect">
            <a:avLst/>
          </a:prstGeom>
        </p:spPr>
        <p:txBody>
          <a:bodyPr spcFirstLastPara="1" wrap="square" lIns="274300" tIns="91425" rIns="274300" bIns="91425" anchor="t" anchorCtr="0">
            <a:noAutofit/>
          </a:bodyPr>
          <a:lstStyle/>
          <a:p>
            <a:pPr marL="0" lvl="0" indent="0" algn="l" rtl="0">
              <a:spcBef>
                <a:spcPts val="0"/>
              </a:spcBef>
              <a:spcAft>
                <a:spcPts val="0"/>
              </a:spcAft>
              <a:buNone/>
            </a:pPr>
            <a:r>
              <a:rPr lang="en" sz="1700"/>
              <a:t>LightGBM is a gradient boosting framework that uses tree-based learning algorithms. It is designed for distributed and efficient training of large datasets. LightGBM builds trees vertically, choosing the leaf with the maximum delta loss to grow, which results in a more balanced and efficient tree structure.</a:t>
            </a:r>
            <a:endParaRPr sz="1700"/>
          </a:p>
          <a:p>
            <a:pPr marL="0" lvl="0" indent="0" algn="l" rtl="0">
              <a:spcBef>
                <a:spcPts val="0"/>
              </a:spcBef>
              <a:spcAft>
                <a:spcPts val="0"/>
              </a:spcAft>
              <a:buNone/>
            </a:pPr>
            <a:endParaRPr sz="1700"/>
          </a:p>
          <a:p>
            <a:pPr marL="0" lvl="0" indent="0" algn="l" rtl="0">
              <a:spcBef>
                <a:spcPts val="0"/>
              </a:spcBef>
              <a:spcAft>
                <a:spcPts val="0"/>
              </a:spcAft>
              <a:buNone/>
            </a:pPr>
            <a:r>
              <a:rPr lang="en" sz="1700"/>
              <a:t>Some of its advantages are: </a:t>
            </a:r>
            <a:endParaRPr sz="1700"/>
          </a:p>
          <a:p>
            <a:pPr marL="457200" lvl="0" indent="-336550" algn="l" rtl="0">
              <a:spcBef>
                <a:spcPts val="0"/>
              </a:spcBef>
              <a:spcAft>
                <a:spcPts val="0"/>
              </a:spcAft>
              <a:buSzPts val="1700"/>
              <a:buChar char="❏"/>
            </a:pPr>
            <a:r>
              <a:rPr lang="en" sz="1700"/>
              <a:t>Fast training speed</a:t>
            </a:r>
            <a:endParaRPr sz="1700"/>
          </a:p>
          <a:p>
            <a:pPr marL="457200" lvl="0" indent="-336550" algn="l" rtl="0">
              <a:spcBef>
                <a:spcPts val="0"/>
              </a:spcBef>
              <a:spcAft>
                <a:spcPts val="0"/>
              </a:spcAft>
              <a:buSzPts val="1700"/>
              <a:buChar char="❏"/>
            </a:pPr>
            <a:r>
              <a:rPr lang="en" sz="1700"/>
              <a:t>Low memory usage</a:t>
            </a:r>
            <a:endParaRPr sz="1700"/>
          </a:p>
          <a:p>
            <a:pPr marL="457200" lvl="0" indent="-336550" algn="l" rtl="0">
              <a:spcBef>
                <a:spcPts val="0"/>
              </a:spcBef>
              <a:spcAft>
                <a:spcPts val="0"/>
              </a:spcAft>
              <a:buSzPts val="1700"/>
              <a:buChar char="❏"/>
            </a:pPr>
            <a:r>
              <a:rPr lang="en" sz="1700"/>
              <a:t>Handles large datasets efficiently. </a:t>
            </a:r>
            <a:endParaRPr sz="1700"/>
          </a:p>
          <a:p>
            <a:pPr marL="457200" lvl="0" indent="-336550" algn="l" rtl="0">
              <a:spcBef>
                <a:spcPts val="0"/>
              </a:spcBef>
              <a:spcAft>
                <a:spcPts val="0"/>
              </a:spcAft>
              <a:buSzPts val="1700"/>
              <a:buChar char="❏"/>
            </a:pPr>
            <a:r>
              <a:rPr lang="en" sz="1700"/>
              <a:t>Well-suited for classification and regression tasks, particularly when dealing with high-dimensional data and categorical features.</a:t>
            </a:r>
            <a:endParaRPr sz="1700"/>
          </a:p>
          <a:p>
            <a:pPr marL="457200" lvl="0" indent="0" algn="l" rtl="0">
              <a:spcBef>
                <a:spcPts val="0"/>
              </a:spcBef>
              <a:spcAft>
                <a:spcPts val="0"/>
              </a:spcAft>
              <a:buNone/>
            </a:pPr>
            <a:endParaRPr sz="1700"/>
          </a:p>
          <a:p>
            <a:pPr marL="457200" lvl="0" indent="0" algn="l" rtl="0">
              <a:spcBef>
                <a:spcPts val="0"/>
              </a:spcBef>
              <a:spcAft>
                <a:spcPts val="0"/>
              </a:spcAft>
              <a:buNone/>
            </a:pPr>
            <a:endParaRPr sz="1700"/>
          </a:p>
        </p:txBody>
      </p:sp>
      <p:grpSp>
        <p:nvGrpSpPr>
          <p:cNvPr id="2716" name="Google Shape;2716;p220"/>
          <p:cNvGrpSpPr/>
          <p:nvPr/>
        </p:nvGrpSpPr>
        <p:grpSpPr>
          <a:xfrm rot="-5400000">
            <a:off x="568932" y="-282854"/>
            <a:ext cx="288601" cy="1096693"/>
            <a:chOff x="1006700" y="2603975"/>
            <a:chExt cx="55450" cy="210700"/>
          </a:xfrm>
        </p:grpSpPr>
        <p:sp>
          <p:nvSpPr>
            <p:cNvPr id="2717" name="Google Shape;2717;p220"/>
            <p:cNvSpPr/>
            <p:nvPr/>
          </p:nvSpPr>
          <p:spPr>
            <a:xfrm>
              <a:off x="1006700" y="262997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8" name="Google Shape;2718;p220"/>
            <p:cNvSpPr/>
            <p:nvPr/>
          </p:nvSpPr>
          <p:spPr>
            <a:xfrm>
              <a:off x="1032700" y="260397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9" name="Google Shape;2719;p220"/>
            <p:cNvSpPr/>
            <p:nvPr/>
          </p:nvSpPr>
          <p:spPr>
            <a:xfrm>
              <a:off x="1006700" y="2707200"/>
              <a:ext cx="55450" cy="3850"/>
            </a:xfrm>
            <a:custGeom>
              <a:avLst/>
              <a:gdLst/>
              <a:ahLst/>
              <a:cxnLst/>
              <a:rect l="l" t="t" r="r" b="b"/>
              <a:pathLst>
                <a:path w="2218" h="154" extrusionOk="0">
                  <a:moveTo>
                    <a:pt x="0" y="1"/>
                  </a:moveTo>
                  <a:lnTo>
                    <a:pt x="0" y="154"/>
                  </a:lnTo>
                  <a:lnTo>
                    <a:pt x="2218" y="154"/>
                  </a:lnTo>
                  <a:lnTo>
                    <a:pt x="22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0" name="Google Shape;2720;p220"/>
            <p:cNvSpPr/>
            <p:nvPr/>
          </p:nvSpPr>
          <p:spPr>
            <a:xfrm>
              <a:off x="1032700" y="2681600"/>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1" name="Google Shape;2721;p220"/>
            <p:cNvSpPr/>
            <p:nvPr/>
          </p:nvSpPr>
          <p:spPr>
            <a:xfrm>
              <a:off x="1006700" y="278522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2" name="Google Shape;2722;p220"/>
            <p:cNvSpPr/>
            <p:nvPr/>
          </p:nvSpPr>
          <p:spPr>
            <a:xfrm>
              <a:off x="1032700" y="275922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23" name="Google Shape;2723;p220"/>
          <p:cNvGrpSpPr/>
          <p:nvPr/>
        </p:nvGrpSpPr>
        <p:grpSpPr>
          <a:xfrm>
            <a:off x="8172656" y="4222180"/>
            <a:ext cx="811145" cy="754483"/>
            <a:chOff x="827350" y="3629733"/>
            <a:chExt cx="1431600" cy="1332067"/>
          </a:xfrm>
        </p:grpSpPr>
        <p:sp>
          <p:nvSpPr>
            <p:cNvPr id="2724" name="Google Shape;2724;p220"/>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5" name="Google Shape;2725;p220"/>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6" name="Google Shape;2726;p220"/>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27" name="Google Shape;2727;p220"/>
          <p:cNvGrpSpPr/>
          <p:nvPr/>
        </p:nvGrpSpPr>
        <p:grpSpPr>
          <a:xfrm>
            <a:off x="8430765" y="3778632"/>
            <a:ext cx="326119" cy="303312"/>
            <a:chOff x="827350" y="3629733"/>
            <a:chExt cx="1431600" cy="1332067"/>
          </a:xfrm>
        </p:grpSpPr>
        <p:sp>
          <p:nvSpPr>
            <p:cNvPr id="2728" name="Google Shape;2728;p220"/>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9" name="Google Shape;2729;p220"/>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0" name="Google Shape;2730;p220"/>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31" name="Google Shape;2731;p220"/>
          <p:cNvGrpSpPr/>
          <p:nvPr/>
        </p:nvGrpSpPr>
        <p:grpSpPr>
          <a:xfrm>
            <a:off x="7631179" y="4568552"/>
            <a:ext cx="458971" cy="426928"/>
            <a:chOff x="827350" y="3629733"/>
            <a:chExt cx="1431600" cy="1332067"/>
          </a:xfrm>
        </p:grpSpPr>
        <p:sp>
          <p:nvSpPr>
            <p:cNvPr id="2732" name="Google Shape;2732;p220"/>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3" name="Google Shape;2733;p220"/>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4" name="Google Shape;2734;p220"/>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738"/>
        <p:cNvGrpSpPr/>
        <p:nvPr/>
      </p:nvGrpSpPr>
      <p:grpSpPr>
        <a:xfrm>
          <a:off x="0" y="0"/>
          <a:ext cx="0" cy="0"/>
          <a:chOff x="0" y="0"/>
          <a:chExt cx="0" cy="0"/>
        </a:xfrm>
      </p:grpSpPr>
      <p:sp>
        <p:nvSpPr>
          <p:cNvPr id="2739" name="Google Shape;2739;p221"/>
          <p:cNvSpPr/>
          <p:nvPr/>
        </p:nvSpPr>
        <p:spPr>
          <a:xfrm>
            <a:off x="1339813" y="1228150"/>
            <a:ext cx="2911500" cy="2476800"/>
          </a:xfrm>
          <a:prstGeom prst="snip2DiagRect">
            <a:avLst>
              <a:gd name="adj1" fmla="val 0"/>
              <a:gd name="adj2" fmla="val 16667"/>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0" name="Google Shape;2740;p221"/>
          <p:cNvSpPr txBox="1">
            <a:spLocks noGrp="1"/>
          </p:cNvSpPr>
          <p:nvPr>
            <p:ph type="title"/>
          </p:nvPr>
        </p:nvSpPr>
        <p:spPr>
          <a:xfrm>
            <a:off x="4475900" y="1609000"/>
            <a:ext cx="4940400" cy="1257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CLASSIFIERS</a:t>
            </a:r>
            <a:endParaRPr/>
          </a:p>
        </p:txBody>
      </p:sp>
      <p:sp>
        <p:nvSpPr>
          <p:cNvPr id="2741" name="Google Shape;2741;p221"/>
          <p:cNvSpPr txBox="1">
            <a:spLocks noGrp="1"/>
          </p:cNvSpPr>
          <p:nvPr>
            <p:ph type="title" idx="2"/>
          </p:nvPr>
        </p:nvSpPr>
        <p:spPr>
          <a:xfrm>
            <a:off x="1763727" y="1872250"/>
            <a:ext cx="2063700" cy="1188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05</a:t>
            </a:r>
            <a:endParaRPr/>
          </a:p>
        </p:txBody>
      </p:sp>
      <p:grpSp>
        <p:nvGrpSpPr>
          <p:cNvPr id="2742" name="Google Shape;2742;p221"/>
          <p:cNvGrpSpPr/>
          <p:nvPr/>
        </p:nvGrpSpPr>
        <p:grpSpPr>
          <a:xfrm rot="10800000">
            <a:off x="8057882" y="382596"/>
            <a:ext cx="288601" cy="1096693"/>
            <a:chOff x="1006700" y="2603975"/>
            <a:chExt cx="55450" cy="210700"/>
          </a:xfrm>
        </p:grpSpPr>
        <p:sp>
          <p:nvSpPr>
            <p:cNvPr id="2743" name="Google Shape;2743;p221"/>
            <p:cNvSpPr/>
            <p:nvPr/>
          </p:nvSpPr>
          <p:spPr>
            <a:xfrm>
              <a:off x="1006700" y="262997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4" name="Google Shape;2744;p221"/>
            <p:cNvSpPr/>
            <p:nvPr/>
          </p:nvSpPr>
          <p:spPr>
            <a:xfrm>
              <a:off x="1032700" y="260397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5" name="Google Shape;2745;p221"/>
            <p:cNvSpPr/>
            <p:nvPr/>
          </p:nvSpPr>
          <p:spPr>
            <a:xfrm>
              <a:off x="1006700" y="2707200"/>
              <a:ext cx="55450" cy="3850"/>
            </a:xfrm>
            <a:custGeom>
              <a:avLst/>
              <a:gdLst/>
              <a:ahLst/>
              <a:cxnLst/>
              <a:rect l="l" t="t" r="r" b="b"/>
              <a:pathLst>
                <a:path w="2218" h="154" extrusionOk="0">
                  <a:moveTo>
                    <a:pt x="0" y="1"/>
                  </a:moveTo>
                  <a:lnTo>
                    <a:pt x="0" y="154"/>
                  </a:lnTo>
                  <a:lnTo>
                    <a:pt x="2218" y="154"/>
                  </a:lnTo>
                  <a:lnTo>
                    <a:pt x="22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6" name="Google Shape;2746;p221"/>
            <p:cNvSpPr/>
            <p:nvPr/>
          </p:nvSpPr>
          <p:spPr>
            <a:xfrm>
              <a:off x="1032700" y="2681600"/>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7" name="Google Shape;2747;p221"/>
            <p:cNvSpPr/>
            <p:nvPr/>
          </p:nvSpPr>
          <p:spPr>
            <a:xfrm>
              <a:off x="1006700" y="278522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8" name="Google Shape;2748;p221"/>
            <p:cNvSpPr/>
            <p:nvPr/>
          </p:nvSpPr>
          <p:spPr>
            <a:xfrm>
              <a:off x="1032700" y="275922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49" name="Google Shape;2749;p221"/>
          <p:cNvGrpSpPr/>
          <p:nvPr/>
        </p:nvGrpSpPr>
        <p:grpSpPr>
          <a:xfrm>
            <a:off x="558602" y="508321"/>
            <a:ext cx="781224" cy="726909"/>
            <a:chOff x="827350" y="3629733"/>
            <a:chExt cx="1431600" cy="1332067"/>
          </a:xfrm>
        </p:grpSpPr>
        <p:sp>
          <p:nvSpPr>
            <p:cNvPr id="2750" name="Google Shape;2750;p221"/>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1" name="Google Shape;2751;p221"/>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2" name="Google Shape;2752;p221"/>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53" name="Google Shape;2753;p221"/>
          <p:cNvGrpSpPr/>
          <p:nvPr/>
        </p:nvGrpSpPr>
        <p:grpSpPr>
          <a:xfrm>
            <a:off x="1387564" y="321673"/>
            <a:ext cx="356325" cy="331552"/>
            <a:chOff x="827350" y="3629733"/>
            <a:chExt cx="1431600" cy="1332067"/>
          </a:xfrm>
        </p:grpSpPr>
        <p:sp>
          <p:nvSpPr>
            <p:cNvPr id="2754" name="Google Shape;2754;p221"/>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5" name="Google Shape;2755;p221"/>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6" name="Google Shape;2756;p221"/>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57" name="Google Shape;2757;p221"/>
          <p:cNvGrpSpPr/>
          <p:nvPr/>
        </p:nvGrpSpPr>
        <p:grpSpPr>
          <a:xfrm>
            <a:off x="7535601" y="3848738"/>
            <a:ext cx="895180" cy="832942"/>
            <a:chOff x="827350" y="3629733"/>
            <a:chExt cx="1431600" cy="1332067"/>
          </a:xfrm>
        </p:grpSpPr>
        <p:sp>
          <p:nvSpPr>
            <p:cNvPr id="2758" name="Google Shape;2758;p221"/>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9" name="Google Shape;2759;p221"/>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0" name="Google Shape;2760;p221"/>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61" name="Google Shape;2761;p221"/>
          <p:cNvGrpSpPr/>
          <p:nvPr/>
        </p:nvGrpSpPr>
        <p:grpSpPr>
          <a:xfrm>
            <a:off x="7902683" y="2980240"/>
            <a:ext cx="598982" cy="557337"/>
            <a:chOff x="827350" y="3629733"/>
            <a:chExt cx="1431600" cy="1332067"/>
          </a:xfrm>
        </p:grpSpPr>
        <p:sp>
          <p:nvSpPr>
            <p:cNvPr id="2762" name="Google Shape;2762;p221"/>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3" name="Google Shape;2763;p221"/>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4" name="Google Shape;2764;p221"/>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65" name="Google Shape;2765;p221"/>
          <p:cNvGrpSpPr/>
          <p:nvPr/>
        </p:nvGrpSpPr>
        <p:grpSpPr>
          <a:xfrm>
            <a:off x="6634531" y="4239131"/>
            <a:ext cx="464268" cy="431989"/>
            <a:chOff x="827350" y="3629733"/>
            <a:chExt cx="1431600" cy="1332067"/>
          </a:xfrm>
        </p:grpSpPr>
        <p:sp>
          <p:nvSpPr>
            <p:cNvPr id="2766" name="Google Shape;2766;p221"/>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7" name="Google Shape;2767;p221"/>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8" name="Google Shape;2768;p221"/>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69" name="Google Shape;2769;p221"/>
          <p:cNvGrpSpPr/>
          <p:nvPr/>
        </p:nvGrpSpPr>
        <p:grpSpPr>
          <a:xfrm rot="5400000">
            <a:off x="962657" y="3906771"/>
            <a:ext cx="288601" cy="1096693"/>
            <a:chOff x="1006700" y="2603975"/>
            <a:chExt cx="55450" cy="210700"/>
          </a:xfrm>
        </p:grpSpPr>
        <p:sp>
          <p:nvSpPr>
            <p:cNvPr id="2770" name="Google Shape;2770;p221"/>
            <p:cNvSpPr/>
            <p:nvPr/>
          </p:nvSpPr>
          <p:spPr>
            <a:xfrm>
              <a:off x="1006700" y="262997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1" name="Google Shape;2771;p221"/>
            <p:cNvSpPr/>
            <p:nvPr/>
          </p:nvSpPr>
          <p:spPr>
            <a:xfrm>
              <a:off x="1032700" y="260397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2" name="Google Shape;2772;p221"/>
            <p:cNvSpPr/>
            <p:nvPr/>
          </p:nvSpPr>
          <p:spPr>
            <a:xfrm>
              <a:off x="1006700" y="2707200"/>
              <a:ext cx="55450" cy="3850"/>
            </a:xfrm>
            <a:custGeom>
              <a:avLst/>
              <a:gdLst/>
              <a:ahLst/>
              <a:cxnLst/>
              <a:rect l="l" t="t" r="r" b="b"/>
              <a:pathLst>
                <a:path w="2218" h="154" extrusionOk="0">
                  <a:moveTo>
                    <a:pt x="0" y="1"/>
                  </a:moveTo>
                  <a:lnTo>
                    <a:pt x="0" y="154"/>
                  </a:lnTo>
                  <a:lnTo>
                    <a:pt x="2218" y="154"/>
                  </a:lnTo>
                  <a:lnTo>
                    <a:pt x="22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3" name="Google Shape;2773;p221"/>
            <p:cNvSpPr/>
            <p:nvPr/>
          </p:nvSpPr>
          <p:spPr>
            <a:xfrm>
              <a:off x="1032700" y="2681600"/>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4" name="Google Shape;2774;p221"/>
            <p:cNvSpPr/>
            <p:nvPr/>
          </p:nvSpPr>
          <p:spPr>
            <a:xfrm>
              <a:off x="1006700" y="278522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5" name="Google Shape;2775;p221"/>
            <p:cNvSpPr/>
            <p:nvPr/>
          </p:nvSpPr>
          <p:spPr>
            <a:xfrm>
              <a:off x="1032700" y="275922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779"/>
        <p:cNvGrpSpPr/>
        <p:nvPr/>
      </p:nvGrpSpPr>
      <p:grpSpPr>
        <a:xfrm>
          <a:off x="0" y="0"/>
          <a:ext cx="0" cy="0"/>
          <a:chOff x="0" y="0"/>
          <a:chExt cx="0" cy="0"/>
        </a:xfrm>
      </p:grpSpPr>
      <p:sp>
        <p:nvSpPr>
          <p:cNvPr id="2780" name="Google Shape;2780;p222"/>
          <p:cNvSpPr txBox="1">
            <a:spLocks noGrp="1"/>
          </p:cNvSpPr>
          <p:nvPr>
            <p:ph type="subTitle" idx="14"/>
          </p:nvPr>
        </p:nvSpPr>
        <p:spPr>
          <a:xfrm>
            <a:off x="864725" y="500200"/>
            <a:ext cx="7705800" cy="3087300"/>
          </a:xfrm>
          <a:prstGeom prst="rect">
            <a:avLst/>
          </a:prstGeom>
        </p:spPr>
        <p:txBody>
          <a:bodyPr spcFirstLastPara="1" wrap="square" lIns="274300" tIns="91425" rIns="274300" bIns="91425" anchor="t" anchorCtr="0">
            <a:noAutofit/>
          </a:bodyPr>
          <a:lstStyle/>
          <a:p>
            <a:pPr marL="0" lvl="0" indent="0" algn="just" rtl="0">
              <a:spcBef>
                <a:spcPts val="0"/>
              </a:spcBef>
              <a:spcAft>
                <a:spcPts val="0"/>
              </a:spcAft>
              <a:buNone/>
            </a:pPr>
            <a:r>
              <a:rPr lang="en" sz="1800" b="1"/>
              <a:t>Stacking Classifier (RF + MLP with LightGBM):</a:t>
            </a:r>
            <a:endParaRPr sz="1800" b="1"/>
          </a:p>
          <a:p>
            <a:pPr marL="0" lvl="0" indent="0" algn="just" rtl="0">
              <a:spcBef>
                <a:spcPts val="0"/>
              </a:spcBef>
              <a:spcAft>
                <a:spcPts val="0"/>
              </a:spcAft>
              <a:buNone/>
            </a:pPr>
            <a:endParaRPr sz="1600"/>
          </a:p>
          <a:p>
            <a:pPr marL="0" lvl="0" indent="0" algn="just" rtl="0">
              <a:spcBef>
                <a:spcPts val="0"/>
              </a:spcBef>
              <a:spcAft>
                <a:spcPts val="0"/>
              </a:spcAft>
              <a:buNone/>
            </a:pPr>
            <a:r>
              <a:rPr lang="en" sz="1600"/>
              <a:t>Stacking involves training multiple base models and combining their predictions using a meta-model. In this case, Random Forest (RF), Multilayer Perceptron (MLP), and LightGBM are used as diverse base models. Their outputs become input features for a higher-level classifier (meta-model) to make the final prediction.</a:t>
            </a:r>
            <a:endParaRPr sz="1600"/>
          </a:p>
          <a:p>
            <a:pPr marL="0" lvl="0" indent="0" algn="just" rtl="0">
              <a:spcBef>
                <a:spcPts val="0"/>
              </a:spcBef>
              <a:spcAft>
                <a:spcPts val="0"/>
              </a:spcAft>
              <a:buNone/>
            </a:pPr>
            <a:endParaRPr sz="1600"/>
          </a:p>
          <a:p>
            <a:pPr marL="0" lvl="0" indent="0" algn="just" rtl="0">
              <a:spcBef>
                <a:spcPts val="0"/>
              </a:spcBef>
              <a:spcAft>
                <a:spcPts val="0"/>
              </a:spcAft>
              <a:buNone/>
            </a:pPr>
            <a:r>
              <a:rPr lang="en" sz="1600"/>
              <a:t>Some of its advantages are:</a:t>
            </a:r>
            <a:endParaRPr sz="1600"/>
          </a:p>
          <a:p>
            <a:pPr marL="457200" lvl="0" indent="-330200" algn="just" rtl="0">
              <a:spcBef>
                <a:spcPts val="0"/>
              </a:spcBef>
              <a:spcAft>
                <a:spcPts val="0"/>
              </a:spcAft>
              <a:buSzPts val="1600"/>
              <a:buChar char="➢"/>
            </a:pPr>
            <a:r>
              <a:rPr lang="en" sz="1600"/>
              <a:t>Model Diversity: RF, MLP, and LightGBM have different underlying structures and learning mechanisms, capturing diverse patterns in the data.</a:t>
            </a:r>
            <a:endParaRPr sz="1600"/>
          </a:p>
          <a:p>
            <a:pPr marL="457200" lvl="0" indent="-330200" algn="just" rtl="0">
              <a:spcBef>
                <a:spcPts val="0"/>
              </a:spcBef>
              <a:spcAft>
                <a:spcPts val="0"/>
              </a:spcAft>
              <a:buSzPts val="1600"/>
              <a:buChar char="➢"/>
            </a:pPr>
            <a:r>
              <a:rPr lang="en" sz="1600"/>
              <a:t>Improved Generalization: Stacking tends to generalize well, leveraging the strengths of each base model and mitigating their weaknesses.</a:t>
            </a:r>
            <a:endParaRPr sz="1600"/>
          </a:p>
          <a:p>
            <a:pPr marL="457200" lvl="0" indent="-330200" algn="just" rtl="0">
              <a:spcBef>
                <a:spcPts val="0"/>
              </a:spcBef>
              <a:spcAft>
                <a:spcPts val="0"/>
              </a:spcAft>
              <a:buSzPts val="1600"/>
              <a:buChar char="➢"/>
            </a:pPr>
            <a:r>
              <a:rPr lang="en" sz="1600"/>
              <a:t>Enhanced Accuracy: By combining the strengths of different models, stacking can achieve better predictive performance compared to individual models.</a:t>
            </a:r>
            <a:endParaRPr sz="1600"/>
          </a:p>
          <a:p>
            <a:pPr marL="0" lvl="0" indent="0" algn="just" rtl="0">
              <a:spcBef>
                <a:spcPts val="0"/>
              </a:spcBef>
              <a:spcAft>
                <a:spcPts val="0"/>
              </a:spcAft>
              <a:buNone/>
            </a:pPr>
            <a:endParaRPr sz="1600"/>
          </a:p>
        </p:txBody>
      </p:sp>
      <p:grpSp>
        <p:nvGrpSpPr>
          <p:cNvPr id="2781" name="Google Shape;2781;p222"/>
          <p:cNvGrpSpPr/>
          <p:nvPr/>
        </p:nvGrpSpPr>
        <p:grpSpPr>
          <a:xfrm rot="-5400000">
            <a:off x="568932" y="-282854"/>
            <a:ext cx="288601" cy="1096693"/>
            <a:chOff x="1006700" y="2603975"/>
            <a:chExt cx="55450" cy="210700"/>
          </a:xfrm>
        </p:grpSpPr>
        <p:sp>
          <p:nvSpPr>
            <p:cNvPr id="2782" name="Google Shape;2782;p222"/>
            <p:cNvSpPr/>
            <p:nvPr/>
          </p:nvSpPr>
          <p:spPr>
            <a:xfrm>
              <a:off x="1006700" y="262997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3" name="Google Shape;2783;p222"/>
            <p:cNvSpPr/>
            <p:nvPr/>
          </p:nvSpPr>
          <p:spPr>
            <a:xfrm>
              <a:off x="1032700" y="260397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4" name="Google Shape;2784;p222"/>
            <p:cNvSpPr/>
            <p:nvPr/>
          </p:nvSpPr>
          <p:spPr>
            <a:xfrm>
              <a:off x="1006700" y="2707200"/>
              <a:ext cx="55450" cy="3850"/>
            </a:xfrm>
            <a:custGeom>
              <a:avLst/>
              <a:gdLst/>
              <a:ahLst/>
              <a:cxnLst/>
              <a:rect l="l" t="t" r="r" b="b"/>
              <a:pathLst>
                <a:path w="2218" h="154" extrusionOk="0">
                  <a:moveTo>
                    <a:pt x="0" y="1"/>
                  </a:moveTo>
                  <a:lnTo>
                    <a:pt x="0" y="154"/>
                  </a:lnTo>
                  <a:lnTo>
                    <a:pt x="2218" y="154"/>
                  </a:lnTo>
                  <a:lnTo>
                    <a:pt x="22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5" name="Google Shape;2785;p222"/>
            <p:cNvSpPr/>
            <p:nvPr/>
          </p:nvSpPr>
          <p:spPr>
            <a:xfrm>
              <a:off x="1032700" y="2681600"/>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6" name="Google Shape;2786;p222"/>
            <p:cNvSpPr/>
            <p:nvPr/>
          </p:nvSpPr>
          <p:spPr>
            <a:xfrm>
              <a:off x="1006700" y="278522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7" name="Google Shape;2787;p222"/>
            <p:cNvSpPr/>
            <p:nvPr/>
          </p:nvSpPr>
          <p:spPr>
            <a:xfrm>
              <a:off x="1032700" y="275922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88" name="Google Shape;2788;p222"/>
          <p:cNvGrpSpPr/>
          <p:nvPr/>
        </p:nvGrpSpPr>
        <p:grpSpPr>
          <a:xfrm>
            <a:off x="8172656" y="4222180"/>
            <a:ext cx="811145" cy="754483"/>
            <a:chOff x="827350" y="3629733"/>
            <a:chExt cx="1431600" cy="1332067"/>
          </a:xfrm>
        </p:grpSpPr>
        <p:sp>
          <p:nvSpPr>
            <p:cNvPr id="2789" name="Google Shape;2789;p222"/>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0" name="Google Shape;2790;p222"/>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1" name="Google Shape;2791;p222"/>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92" name="Google Shape;2792;p222"/>
          <p:cNvGrpSpPr/>
          <p:nvPr/>
        </p:nvGrpSpPr>
        <p:grpSpPr>
          <a:xfrm>
            <a:off x="8430765" y="3778632"/>
            <a:ext cx="326119" cy="303312"/>
            <a:chOff x="827350" y="3629733"/>
            <a:chExt cx="1431600" cy="1332067"/>
          </a:xfrm>
        </p:grpSpPr>
        <p:sp>
          <p:nvSpPr>
            <p:cNvPr id="2793" name="Google Shape;2793;p222"/>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4" name="Google Shape;2794;p222"/>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5" name="Google Shape;2795;p222"/>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96" name="Google Shape;2796;p222"/>
          <p:cNvGrpSpPr/>
          <p:nvPr/>
        </p:nvGrpSpPr>
        <p:grpSpPr>
          <a:xfrm>
            <a:off x="7631179" y="4568552"/>
            <a:ext cx="458971" cy="426928"/>
            <a:chOff x="827350" y="3629733"/>
            <a:chExt cx="1431600" cy="1332067"/>
          </a:xfrm>
        </p:grpSpPr>
        <p:sp>
          <p:nvSpPr>
            <p:cNvPr id="2797" name="Google Shape;2797;p222"/>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8" name="Google Shape;2798;p222"/>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9" name="Google Shape;2799;p222"/>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803"/>
        <p:cNvGrpSpPr/>
        <p:nvPr/>
      </p:nvGrpSpPr>
      <p:grpSpPr>
        <a:xfrm>
          <a:off x="0" y="0"/>
          <a:ext cx="0" cy="0"/>
          <a:chOff x="0" y="0"/>
          <a:chExt cx="0" cy="0"/>
        </a:xfrm>
      </p:grpSpPr>
      <p:sp>
        <p:nvSpPr>
          <p:cNvPr id="2804" name="Google Shape;2804;p223"/>
          <p:cNvSpPr txBox="1">
            <a:spLocks noGrp="1"/>
          </p:cNvSpPr>
          <p:nvPr>
            <p:ph type="subTitle" idx="14"/>
          </p:nvPr>
        </p:nvSpPr>
        <p:spPr>
          <a:xfrm>
            <a:off x="864725" y="500200"/>
            <a:ext cx="7705800" cy="3087300"/>
          </a:xfrm>
          <a:prstGeom prst="rect">
            <a:avLst/>
          </a:prstGeom>
        </p:spPr>
        <p:txBody>
          <a:bodyPr spcFirstLastPara="1" wrap="square" lIns="274300" tIns="91425" rIns="274300" bIns="91425" anchor="t" anchorCtr="0">
            <a:noAutofit/>
          </a:bodyPr>
          <a:lstStyle/>
          <a:p>
            <a:pPr marL="0" lvl="0" indent="0" algn="just" rtl="0">
              <a:spcBef>
                <a:spcPts val="0"/>
              </a:spcBef>
              <a:spcAft>
                <a:spcPts val="0"/>
              </a:spcAft>
              <a:buNone/>
            </a:pPr>
            <a:r>
              <a:rPr lang="en" sz="1800" b="1"/>
              <a:t>Voting Classifier (RF + DT):</a:t>
            </a:r>
            <a:endParaRPr sz="1800" b="1"/>
          </a:p>
          <a:p>
            <a:pPr marL="0" lvl="0" indent="0" algn="just" rtl="0">
              <a:spcBef>
                <a:spcPts val="0"/>
              </a:spcBef>
              <a:spcAft>
                <a:spcPts val="0"/>
              </a:spcAft>
              <a:buNone/>
            </a:pPr>
            <a:endParaRPr sz="1600"/>
          </a:p>
          <a:p>
            <a:pPr marL="0" lvl="0" indent="0" algn="just" rtl="0">
              <a:spcBef>
                <a:spcPts val="0"/>
              </a:spcBef>
              <a:spcAft>
                <a:spcPts val="0"/>
              </a:spcAft>
              <a:buNone/>
            </a:pPr>
            <a:r>
              <a:rPr lang="en" sz="1600"/>
              <a:t>Voting classifiers make predictions based on the collective decisions of multiple base models. It can be "hard" voting (majority) or "soft" voting (weighted average of probabilities). Here, Random Forest (RF) and Decision Tree (DT) serve as base models.</a:t>
            </a:r>
            <a:endParaRPr sz="1600"/>
          </a:p>
          <a:p>
            <a:pPr marL="0" lvl="0" indent="0" algn="just" rtl="0">
              <a:spcBef>
                <a:spcPts val="0"/>
              </a:spcBef>
              <a:spcAft>
                <a:spcPts val="0"/>
              </a:spcAft>
              <a:buNone/>
            </a:pPr>
            <a:endParaRPr sz="1600"/>
          </a:p>
          <a:p>
            <a:pPr marL="0" lvl="0" indent="0" algn="just" rtl="0">
              <a:spcBef>
                <a:spcPts val="0"/>
              </a:spcBef>
              <a:spcAft>
                <a:spcPts val="0"/>
              </a:spcAft>
              <a:buNone/>
            </a:pPr>
            <a:r>
              <a:rPr lang="en" sz="1600"/>
              <a:t>Some of its advantages are:</a:t>
            </a:r>
            <a:endParaRPr sz="1600"/>
          </a:p>
          <a:p>
            <a:pPr marL="457200" lvl="0" indent="-330200" algn="just" rtl="0">
              <a:spcBef>
                <a:spcPts val="0"/>
              </a:spcBef>
              <a:spcAft>
                <a:spcPts val="0"/>
              </a:spcAft>
              <a:buSzPts val="1600"/>
              <a:buChar char="➢"/>
            </a:pPr>
            <a:r>
              <a:rPr lang="en" sz="1600"/>
              <a:t>Ensemble Robustness: Combining predictions from different models reduces the risk of overfitting to a particular model's weaknesses.</a:t>
            </a:r>
            <a:endParaRPr sz="1600"/>
          </a:p>
          <a:p>
            <a:pPr marL="457200" lvl="0" indent="-330200" algn="just" rtl="0">
              <a:spcBef>
                <a:spcPts val="0"/>
              </a:spcBef>
              <a:spcAft>
                <a:spcPts val="0"/>
              </a:spcAft>
              <a:buSzPts val="1600"/>
              <a:buChar char="➢"/>
            </a:pPr>
            <a:r>
              <a:rPr lang="en" sz="1600"/>
              <a:t>Increased Stability: Voting can stabilize predictions by preventing extreme decisions made by individual models.</a:t>
            </a:r>
            <a:endParaRPr sz="1600"/>
          </a:p>
          <a:p>
            <a:pPr marL="457200" lvl="0" indent="-330200" algn="just" rtl="0">
              <a:spcBef>
                <a:spcPts val="0"/>
              </a:spcBef>
              <a:spcAft>
                <a:spcPts val="0"/>
              </a:spcAft>
              <a:buSzPts val="1600"/>
              <a:buChar char="➢"/>
            </a:pPr>
            <a:r>
              <a:rPr lang="en" sz="1600"/>
              <a:t>Accuracy Improvement: When diverse models like RF and DT are combined, the ensemble model can perform better than any single model, achieving higher accuracy.</a:t>
            </a:r>
            <a:endParaRPr sz="1600"/>
          </a:p>
          <a:p>
            <a:pPr marL="457200" lvl="0" indent="0" algn="just" rtl="0">
              <a:spcBef>
                <a:spcPts val="0"/>
              </a:spcBef>
              <a:spcAft>
                <a:spcPts val="0"/>
              </a:spcAft>
              <a:buNone/>
            </a:pPr>
            <a:endParaRPr sz="1600"/>
          </a:p>
          <a:p>
            <a:pPr marL="0" lvl="0" indent="0" algn="just" rtl="0">
              <a:spcBef>
                <a:spcPts val="0"/>
              </a:spcBef>
              <a:spcAft>
                <a:spcPts val="0"/>
              </a:spcAft>
              <a:buNone/>
            </a:pPr>
            <a:endParaRPr sz="1600"/>
          </a:p>
        </p:txBody>
      </p:sp>
      <p:grpSp>
        <p:nvGrpSpPr>
          <p:cNvPr id="2805" name="Google Shape;2805;p223"/>
          <p:cNvGrpSpPr/>
          <p:nvPr/>
        </p:nvGrpSpPr>
        <p:grpSpPr>
          <a:xfrm rot="-5400000">
            <a:off x="568932" y="-282854"/>
            <a:ext cx="288601" cy="1096693"/>
            <a:chOff x="1006700" y="2603975"/>
            <a:chExt cx="55450" cy="210700"/>
          </a:xfrm>
        </p:grpSpPr>
        <p:sp>
          <p:nvSpPr>
            <p:cNvPr id="2806" name="Google Shape;2806;p223"/>
            <p:cNvSpPr/>
            <p:nvPr/>
          </p:nvSpPr>
          <p:spPr>
            <a:xfrm>
              <a:off x="1006700" y="262997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7" name="Google Shape;2807;p223"/>
            <p:cNvSpPr/>
            <p:nvPr/>
          </p:nvSpPr>
          <p:spPr>
            <a:xfrm>
              <a:off x="1032700" y="260397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8" name="Google Shape;2808;p223"/>
            <p:cNvSpPr/>
            <p:nvPr/>
          </p:nvSpPr>
          <p:spPr>
            <a:xfrm>
              <a:off x="1006700" y="2707200"/>
              <a:ext cx="55450" cy="3850"/>
            </a:xfrm>
            <a:custGeom>
              <a:avLst/>
              <a:gdLst/>
              <a:ahLst/>
              <a:cxnLst/>
              <a:rect l="l" t="t" r="r" b="b"/>
              <a:pathLst>
                <a:path w="2218" h="154" extrusionOk="0">
                  <a:moveTo>
                    <a:pt x="0" y="1"/>
                  </a:moveTo>
                  <a:lnTo>
                    <a:pt x="0" y="154"/>
                  </a:lnTo>
                  <a:lnTo>
                    <a:pt x="2218" y="154"/>
                  </a:lnTo>
                  <a:lnTo>
                    <a:pt x="22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9" name="Google Shape;2809;p223"/>
            <p:cNvSpPr/>
            <p:nvPr/>
          </p:nvSpPr>
          <p:spPr>
            <a:xfrm>
              <a:off x="1032700" y="2681600"/>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0" name="Google Shape;2810;p223"/>
            <p:cNvSpPr/>
            <p:nvPr/>
          </p:nvSpPr>
          <p:spPr>
            <a:xfrm>
              <a:off x="1006700" y="278522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1" name="Google Shape;2811;p223"/>
            <p:cNvSpPr/>
            <p:nvPr/>
          </p:nvSpPr>
          <p:spPr>
            <a:xfrm>
              <a:off x="1032700" y="275922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12" name="Google Shape;2812;p223"/>
          <p:cNvGrpSpPr/>
          <p:nvPr/>
        </p:nvGrpSpPr>
        <p:grpSpPr>
          <a:xfrm>
            <a:off x="8172656" y="4222180"/>
            <a:ext cx="811145" cy="754483"/>
            <a:chOff x="827350" y="3629733"/>
            <a:chExt cx="1431600" cy="1332067"/>
          </a:xfrm>
        </p:grpSpPr>
        <p:sp>
          <p:nvSpPr>
            <p:cNvPr id="2813" name="Google Shape;2813;p223"/>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4" name="Google Shape;2814;p223"/>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5" name="Google Shape;2815;p223"/>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16" name="Google Shape;2816;p223"/>
          <p:cNvGrpSpPr/>
          <p:nvPr/>
        </p:nvGrpSpPr>
        <p:grpSpPr>
          <a:xfrm>
            <a:off x="8430765" y="3778632"/>
            <a:ext cx="326119" cy="303312"/>
            <a:chOff x="827350" y="3629733"/>
            <a:chExt cx="1431600" cy="1332067"/>
          </a:xfrm>
        </p:grpSpPr>
        <p:sp>
          <p:nvSpPr>
            <p:cNvPr id="2817" name="Google Shape;2817;p223"/>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8" name="Google Shape;2818;p223"/>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9" name="Google Shape;2819;p223"/>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20" name="Google Shape;2820;p223"/>
          <p:cNvGrpSpPr/>
          <p:nvPr/>
        </p:nvGrpSpPr>
        <p:grpSpPr>
          <a:xfrm>
            <a:off x="7631179" y="4568552"/>
            <a:ext cx="458971" cy="426928"/>
            <a:chOff x="827350" y="3629733"/>
            <a:chExt cx="1431600" cy="1332067"/>
          </a:xfrm>
        </p:grpSpPr>
        <p:sp>
          <p:nvSpPr>
            <p:cNvPr id="2821" name="Google Shape;2821;p223"/>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2" name="Google Shape;2822;p223"/>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3" name="Google Shape;2823;p223"/>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827"/>
        <p:cNvGrpSpPr/>
        <p:nvPr/>
      </p:nvGrpSpPr>
      <p:grpSpPr>
        <a:xfrm>
          <a:off x="0" y="0"/>
          <a:ext cx="0" cy="0"/>
          <a:chOff x="0" y="0"/>
          <a:chExt cx="0" cy="0"/>
        </a:xfrm>
      </p:grpSpPr>
      <p:sp>
        <p:nvSpPr>
          <p:cNvPr id="2828" name="Google Shape;2828;p224"/>
          <p:cNvSpPr/>
          <p:nvPr/>
        </p:nvSpPr>
        <p:spPr>
          <a:xfrm>
            <a:off x="2085763" y="1540975"/>
            <a:ext cx="5689500" cy="2476800"/>
          </a:xfrm>
          <a:prstGeom prst="snip2DiagRect">
            <a:avLst>
              <a:gd name="adj1" fmla="val 0"/>
              <a:gd name="adj2" fmla="val 16667"/>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9" name="Google Shape;2829;p224"/>
          <p:cNvSpPr txBox="1">
            <a:spLocks noGrp="1"/>
          </p:cNvSpPr>
          <p:nvPr>
            <p:ph type="ctrTitle" idx="4294967295"/>
          </p:nvPr>
        </p:nvSpPr>
        <p:spPr>
          <a:xfrm>
            <a:off x="2123100" y="2151400"/>
            <a:ext cx="5652300" cy="1155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6900"/>
              <a:t>Thank You!</a:t>
            </a:r>
            <a:endParaRPr sz="6900"/>
          </a:p>
        </p:txBody>
      </p:sp>
      <p:grpSp>
        <p:nvGrpSpPr>
          <p:cNvPr id="2830" name="Google Shape;2830;p224"/>
          <p:cNvGrpSpPr/>
          <p:nvPr/>
        </p:nvGrpSpPr>
        <p:grpSpPr>
          <a:xfrm>
            <a:off x="551124" y="3629702"/>
            <a:ext cx="1178637" cy="1096691"/>
            <a:chOff x="827350" y="3629733"/>
            <a:chExt cx="1431600" cy="1332067"/>
          </a:xfrm>
        </p:grpSpPr>
        <p:sp>
          <p:nvSpPr>
            <p:cNvPr id="2831" name="Google Shape;2831;p224"/>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2" name="Google Shape;2832;p224"/>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3" name="Google Shape;2833;p224"/>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34" name="Google Shape;2834;p224"/>
          <p:cNvGrpSpPr/>
          <p:nvPr/>
        </p:nvGrpSpPr>
        <p:grpSpPr>
          <a:xfrm>
            <a:off x="322602" y="2902809"/>
            <a:ext cx="781224" cy="726909"/>
            <a:chOff x="827350" y="3629733"/>
            <a:chExt cx="1431600" cy="1332067"/>
          </a:xfrm>
        </p:grpSpPr>
        <p:sp>
          <p:nvSpPr>
            <p:cNvPr id="2835" name="Google Shape;2835;p224"/>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6" name="Google Shape;2836;p224"/>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7" name="Google Shape;2837;p224"/>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38" name="Google Shape;2838;p224"/>
          <p:cNvGrpSpPr/>
          <p:nvPr/>
        </p:nvGrpSpPr>
        <p:grpSpPr>
          <a:xfrm>
            <a:off x="7466251" y="219713"/>
            <a:ext cx="895180" cy="832942"/>
            <a:chOff x="827350" y="3629733"/>
            <a:chExt cx="1431600" cy="1332067"/>
          </a:xfrm>
        </p:grpSpPr>
        <p:sp>
          <p:nvSpPr>
            <p:cNvPr id="2839" name="Google Shape;2839;p224"/>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0" name="Google Shape;2840;p224"/>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1" name="Google Shape;2841;p224"/>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42" name="Google Shape;2842;p224"/>
          <p:cNvGrpSpPr/>
          <p:nvPr/>
        </p:nvGrpSpPr>
        <p:grpSpPr>
          <a:xfrm>
            <a:off x="8131283" y="1065715"/>
            <a:ext cx="598982" cy="557337"/>
            <a:chOff x="827350" y="3629733"/>
            <a:chExt cx="1431600" cy="1332067"/>
          </a:xfrm>
        </p:grpSpPr>
        <p:sp>
          <p:nvSpPr>
            <p:cNvPr id="2843" name="Google Shape;2843;p224"/>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4" name="Google Shape;2844;p224"/>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5" name="Google Shape;2845;p224"/>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46" name="Google Shape;2846;p224"/>
          <p:cNvGrpSpPr/>
          <p:nvPr/>
        </p:nvGrpSpPr>
        <p:grpSpPr>
          <a:xfrm>
            <a:off x="6901231" y="620669"/>
            <a:ext cx="464268" cy="431989"/>
            <a:chOff x="827350" y="3629733"/>
            <a:chExt cx="1431600" cy="1332067"/>
          </a:xfrm>
        </p:grpSpPr>
        <p:sp>
          <p:nvSpPr>
            <p:cNvPr id="2847" name="Google Shape;2847;p224"/>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8" name="Google Shape;2848;p224"/>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9" name="Google Shape;2849;p224"/>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975"/>
        <p:cNvGrpSpPr/>
        <p:nvPr/>
      </p:nvGrpSpPr>
      <p:grpSpPr>
        <a:xfrm>
          <a:off x="0" y="0"/>
          <a:ext cx="0" cy="0"/>
          <a:chOff x="0" y="0"/>
          <a:chExt cx="0" cy="0"/>
        </a:xfrm>
      </p:grpSpPr>
      <p:sp>
        <p:nvSpPr>
          <p:cNvPr id="1976" name="Google Shape;1976;p197"/>
          <p:cNvSpPr/>
          <p:nvPr/>
        </p:nvSpPr>
        <p:spPr>
          <a:xfrm>
            <a:off x="758550" y="1172404"/>
            <a:ext cx="913800" cy="923100"/>
          </a:xfrm>
          <a:prstGeom prst="snip2DiagRect">
            <a:avLst>
              <a:gd name="adj1" fmla="val 0"/>
              <a:gd name="adj2" fmla="val 16667"/>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7" name="Google Shape;1977;p197"/>
          <p:cNvSpPr/>
          <p:nvPr/>
        </p:nvSpPr>
        <p:spPr>
          <a:xfrm>
            <a:off x="758550" y="2950404"/>
            <a:ext cx="913800" cy="923100"/>
          </a:xfrm>
          <a:prstGeom prst="snip2DiagRect">
            <a:avLst>
              <a:gd name="adj1" fmla="val 0"/>
              <a:gd name="adj2" fmla="val 16667"/>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8" name="Google Shape;1978;p197"/>
          <p:cNvSpPr/>
          <p:nvPr/>
        </p:nvSpPr>
        <p:spPr>
          <a:xfrm>
            <a:off x="7166850" y="1172404"/>
            <a:ext cx="913800" cy="923100"/>
          </a:xfrm>
          <a:prstGeom prst="snip2DiagRect">
            <a:avLst>
              <a:gd name="adj1" fmla="val 0"/>
              <a:gd name="adj2" fmla="val 16667"/>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9" name="Google Shape;1979;p197"/>
          <p:cNvSpPr/>
          <p:nvPr/>
        </p:nvSpPr>
        <p:spPr>
          <a:xfrm>
            <a:off x="7275050" y="2950404"/>
            <a:ext cx="913800" cy="923100"/>
          </a:xfrm>
          <a:prstGeom prst="snip2DiagRect">
            <a:avLst>
              <a:gd name="adj1" fmla="val 0"/>
              <a:gd name="adj2" fmla="val 16667"/>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0" name="Google Shape;1980;p197"/>
          <p:cNvSpPr txBox="1">
            <a:spLocks noGrp="1"/>
          </p:cNvSpPr>
          <p:nvPr>
            <p:ph type="subTitle" idx="2"/>
          </p:nvPr>
        </p:nvSpPr>
        <p:spPr>
          <a:xfrm>
            <a:off x="1841775" y="1128790"/>
            <a:ext cx="2315400" cy="1386900"/>
          </a:xfrm>
          <a:prstGeom prst="rect">
            <a:avLst/>
          </a:prstGeom>
        </p:spPr>
        <p:txBody>
          <a:bodyPr spcFirstLastPara="1" wrap="square" lIns="0" tIns="91425" rIns="0" bIns="91425" anchor="t" anchorCtr="0">
            <a:noAutofit/>
          </a:bodyPr>
          <a:lstStyle/>
          <a:p>
            <a:pPr marL="0" lvl="0" indent="0" algn="l" rtl="0">
              <a:spcBef>
                <a:spcPts val="0"/>
              </a:spcBef>
              <a:spcAft>
                <a:spcPts val="0"/>
              </a:spcAft>
              <a:buNone/>
            </a:pPr>
            <a:r>
              <a:rPr lang="en"/>
              <a:t>Gnana Prakash worked on deciding the algorithms for giving 100 accuracy. And is working on graphical output.</a:t>
            </a:r>
            <a:endParaRPr/>
          </a:p>
        </p:txBody>
      </p:sp>
      <p:sp>
        <p:nvSpPr>
          <p:cNvPr id="1981" name="Google Shape;1981;p197"/>
          <p:cNvSpPr txBox="1">
            <a:spLocks noGrp="1"/>
          </p:cNvSpPr>
          <p:nvPr>
            <p:ph type="subTitle" idx="4"/>
          </p:nvPr>
        </p:nvSpPr>
        <p:spPr>
          <a:xfrm>
            <a:off x="4612425" y="1149757"/>
            <a:ext cx="2326200" cy="962400"/>
          </a:xfrm>
          <a:prstGeom prst="rect">
            <a:avLst/>
          </a:prstGeom>
        </p:spPr>
        <p:txBody>
          <a:bodyPr spcFirstLastPara="1" wrap="square" lIns="0" tIns="91425" rIns="0" bIns="91425" anchor="t" anchorCtr="0">
            <a:noAutofit/>
          </a:bodyPr>
          <a:lstStyle/>
          <a:p>
            <a:pPr marL="0" lvl="0" indent="0" algn="r" rtl="0">
              <a:spcBef>
                <a:spcPts val="0"/>
              </a:spcBef>
              <a:spcAft>
                <a:spcPts val="0"/>
              </a:spcAft>
              <a:buNone/>
            </a:pPr>
            <a:r>
              <a:rPr lang="en"/>
              <a:t>Inbaarasu worked on coding the back end part of the project.</a:t>
            </a:r>
            <a:endParaRPr/>
          </a:p>
        </p:txBody>
      </p:sp>
      <p:sp>
        <p:nvSpPr>
          <p:cNvPr id="1982" name="Google Shape;1982;p197"/>
          <p:cNvSpPr txBox="1">
            <a:spLocks noGrp="1"/>
          </p:cNvSpPr>
          <p:nvPr>
            <p:ph type="subTitle" idx="6"/>
          </p:nvPr>
        </p:nvSpPr>
        <p:spPr>
          <a:xfrm>
            <a:off x="1738300" y="2950397"/>
            <a:ext cx="2313300" cy="1697400"/>
          </a:xfrm>
          <a:prstGeom prst="rect">
            <a:avLst/>
          </a:prstGeom>
        </p:spPr>
        <p:txBody>
          <a:bodyPr spcFirstLastPara="1" wrap="square" lIns="0" tIns="91425" rIns="0" bIns="91425" anchor="t" anchorCtr="0">
            <a:noAutofit/>
          </a:bodyPr>
          <a:lstStyle/>
          <a:p>
            <a:pPr marL="0" lvl="0" indent="0" algn="l" rtl="0">
              <a:spcBef>
                <a:spcPts val="0"/>
              </a:spcBef>
              <a:spcAft>
                <a:spcPts val="0"/>
              </a:spcAft>
              <a:buNone/>
            </a:pPr>
            <a:r>
              <a:rPr lang="en"/>
              <a:t>Shashank worked on implementing the models into the backend code.</a:t>
            </a:r>
            <a:endParaRPr/>
          </a:p>
        </p:txBody>
      </p:sp>
      <p:sp>
        <p:nvSpPr>
          <p:cNvPr id="1983" name="Google Shape;1983;p197"/>
          <p:cNvSpPr txBox="1">
            <a:spLocks noGrp="1"/>
          </p:cNvSpPr>
          <p:nvPr>
            <p:ph type="subTitle" idx="8"/>
          </p:nvPr>
        </p:nvSpPr>
        <p:spPr>
          <a:xfrm>
            <a:off x="4768650" y="3002451"/>
            <a:ext cx="2326200" cy="1593300"/>
          </a:xfrm>
          <a:prstGeom prst="rect">
            <a:avLst/>
          </a:prstGeom>
        </p:spPr>
        <p:txBody>
          <a:bodyPr spcFirstLastPara="1" wrap="square" lIns="0" tIns="91425" rIns="0" bIns="91425" anchor="t" anchorCtr="0">
            <a:noAutofit/>
          </a:bodyPr>
          <a:lstStyle/>
          <a:p>
            <a:pPr marL="0" lvl="0" indent="0" algn="r" rtl="0">
              <a:spcBef>
                <a:spcPts val="0"/>
              </a:spcBef>
              <a:spcAft>
                <a:spcPts val="0"/>
              </a:spcAft>
              <a:buNone/>
            </a:pPr>
            <a:r>
              <a:rPr lang="en"/>
              <a:t>Jaisurya is working on coding the front end part of the project. </a:t>
            </a:r>
            <a:endParaRPr/>
          </a:p>
        </p:txBody>
      </p:sp>
      <p:grpSp>
        <p:nvGrpSpPr>
          <p:cNvPr id="1984" name="Google Shape;1984;p197"/>
          <p:cNvGrpSpPr/>
          <p:nvPr/>
        </p:nvGrpSpPr>
        <p:grpSpPr>
          <a:xfrm rot="5400000">
            <a:off x="862782" y="4248146"/>
            <a:ext cx="288601" cy="1096693"/>
            <a:chOff x="1006700" y="2603975"/>
            <a:chExt cx="55450" cy="210700"/>
          </a:xfrm>
        </p:grpSpPr>
        <p:sp>
          <p:nvSpPr>
            <p:cNvPr id="1985" name="Google Shape;1985;p197"/>
            <p:cNvSpPr/>
            <p:nvPr/>
          </p:nvSpPr>
          <p:spPr>
            <a:xfrm>
              <a:off x="1006700" y="262997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6" name="Google Shape;1986;p197"/>
            <p:cNvSpPr/>
            <p:nvPr/>
          </p:nvSpPr>
          <p:spPr>
            <a:xfrm>
              <a:off x="1032700" y="260397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7" name="Google Shape;1987;p197"/>
            <p:cNvSpPr/>
            <p:nvPr/>
          </p:nvSpPr>
          <p:spPr>
            <a:xfrm>
              <a:off x="1006700" y="2707200"/>
              <a:ext cx="55450" cy="3850"/>
            </a:xfrm>
            <a:custGeom>
              <a:avLst/>
              <a:gdLst/>
              <a:ahLst/>
              <a:cxnLst/>
              <a:rect l="l" t="t" r="r" b="b"/>
              <a:pathLst>
                <a:path w="2218" h="154" extrusionOk="0">
                  <a:moveTo>
                    <a:pt x="0" y="1"/>
                  </a:moveTo>
                  <a:lnTo>
                    <a:pt x="0" y="154"/>
                  </a:lnTo>
                  <a:lnTo>
                    <a:pt x="2218" y="154"/>
                  </a:lnTo>
                  <a:lnTo>
                    <a:pt x="22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8" name="Google Shape;1988;p197"/>
            <p:cNvSpPr/>
            <p:nvPr/>
          </p:nvSpPr>
          <p:spPr>
            <a:xfrm>
              <a:off x="1032700" y="2681600"/>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9" name="Google Shape;1989;p197"/>
            <p:cNvSpPr/>
            <p:nvPr/>
          </p:nvSpPr>
          <p:spPr>
            <a:xfrm>
              <a:off x="1006700" y="278522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 name="Google Shape;1990;p197"/>
            <p:cNvSpPr/>
            <p:nvPr/>
          </p:nvSpPr>
          <p:spPr>
            <a:xfrm>
              <a:off x="1032700" y="275922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91" name="Google Shape;1991;p197"/>
          <p:cNvGrpSpPr/>
          <p:nvPr/>
        </p:nvGrpSpPr>
        <p:grpSpPr>
          <a:xfrm>
            <a:off x="7801545" y="234059"/>
            <a:ext cx="820307" cy="763275"/>
            <a:chOff x="827350" y="3629733"/>
            <a:chExt cx="1431600" cy="1332067"/>
          </a:xfrm>
        </p:grpSpPr>
        <p:sp>
          <p:nvSpPr>
            <p:cNvPr id="1992" name="Google Shape;1992;p197"/>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3" name="Google Shape;1993;p197"/>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4" name="Google Shape;1994;p197"/>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95" name="Google Shape;1995;p197"/>
          <p:cNvGrpSpPr/>
          <p:nvPr/>
        </p:nvGrpSpPr>
        <p:grpSpPr>
          <a:xfrm>
            <a:off x="8539484" y="870788"/>
            <a:ext cx="520673" cy="484473"/>
            <a:chOff x="827350" y="3629733"/>
            <a:chExt cx="1431600" cy="1332067"/>
          </a:xfrm>
        </p:grpSpPr>
        <p:sp>
          <p:nvSpPr>
            <p:cNvPr id="1996" name="Google Shape;1996;p197"/>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7" name="Google Shape;1997;p197"/>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8" name="Google Shape;1998;p197"/>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99" name="Google Shape;1999;p197"/>
          <p:cNvGrpSpPr/>
          <p:nvPr/>
        </p:nvGrpSpPr>
        <p:grpSpPr>
          <a:xfrm>
            <a:off x="7317789" y="1330803"/>
            <a:ext cx="611927" cy="600334"/>
            <a:chOff x="-1183550" y="3586525"/>
            <a:chExt cx="296175" cy="290550"/>
          </a:xfrm>
        </p:grpSpPr>
        <p:sp>
          <p:nvSpPr>
            <p:cNvPr id="2000" name="Google Shape;2000;p197"/>
            <p:cNvSpPr/>
            <p:nvPr/>
          </p:nvSpPr>
          <p:spPr>
            <a:xfrm>
              <a:off x="-927575" y="3671500"/>
              <a:ext cx="40200" cy="16575"/>
            </a:xfrm>
            <a:custGeom>
              <a:avLst/>
              <a:gdLst/>
              <a:ahLst/>
              <a:cxnLst/>
              <a:rect l="l" t="t" r="r" b="b"/>
              <a:pathLst>
                <a:path w="1608" h="663" extrusionOk="0">
                  <a:moveTo>
                    <a:pt x="473" y="0"/>
                  </a:moveTo>
                  <a:cubicBezTo>
                    <a:pt x="32" y="0"/>
                    <a:pt x="1" y="662"/>
                    <a:pt x="473" y="662"/>
                  </a:cubicBezTo>
                  <a:lnTo>
                    <a:pt x="1135" y="662"/>
                  </a:lnTo>
                  <a:cubicBezTo>
                    <a:pt x="1145" y="663"/>
                    <a:pt x="1156" y="663"/>
                    <a:pt x="1166" y="663"/>
                  </a:cubicBezTo>
                  <a:cubicBezTo>
                    <a:pt x="1607" y="663"/>
                    <a:pt x="1597" y="0"/>
                    <a:pt x="11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1" name="Google Shape;2001;p197"/>
            <p:cNvSpPr/>
            <p:nvPr/>
          </p:nvSpPr>
          <p:spPr>
            <a:xfrm>
              <a:off x="-1183550" y="3671500"/>
              <a:ext cx="39400" cy="16575"/>
            </a:xfrm>
            <a:custGeom>
              <a:avLst/>
              <a:gdLst/>
              <a:ahLst/>
              <a:cxnLst/>
              <a:rect l="l" t="t" r="r" b="b"/>
              <a:pathLst>
                <a:path w="1576" h="663" extrusionOk="0">
                  <a:moveTo>
                    <a:pt x="473" y="0"/>
                  </a:moveTo>
                  <a:cubicBezTo>
                    <a:pt x="32" y="0"/>
                    <a:pt x="1" y="662"/>
                    <a:pt x="473" y="662"/>
                  </a:cubicBezTo>
                  <a:lnTo>
                    <a:pt x="1135" y="662"/>
                  </a:lnTo>
                  <a:cubicBezTo>
                    <a:pt x="1145" y="663"/>
                    <a:pt x="1154" y="663"/>
                    <a:pt x="1163" y="663"/>
                  </a:cubicBezTo>
                  <a:cubicBezTo>
                    <a:pt x="1576" y="663"/>
                    <a:pt x="1566" y="0"/>
                    <a:pt x="11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2" name="Google Shape;2002;p197"/>
            <p:cNvSpPr/>
            <p:nvPr/>
          </p:nvSpPr>
          <p:spPr>
            <a:xfrm>
              <a:off x="-944250" y="3603025"/>
              <a:ext cx="39525" cy="26375"/>
            </a:xfrm>
            <a:custGeom>
              <a:avLst/>
              <a:gdLst/>
              <a:ahLst/>
              <a:cxnLst/>
              <a:rect l="l" t="t" r="r" b="b"/>
              <a:pathLst>
                <a:path w="1581" h="1055" extrusionOk="0">
                  <a:moveTo>
                    <a:pt x="1086" y="1"/>
                  </a:moveTo>
                  <a:cubicBezTo>
                    <a:pt x="1024" y="1"/>
                    <a:pt x="957" y="19"/>
                    <a:pt x="888" y="61"/>
                  </a:cubicBezTo>
                  <a:lnTo>
                    <a:pt x="321" y="408"/>
                  </a:lnTo>
                  <a:cubicBezTo>
                    <a:pt x="0" y="595"/>
                    <a:pt x="179" y="1054"/>
                    <a:pt x="490" y="1054"/>
                  </a:cubicBezTo>
                  <a:cubicBezTo>
                    <a:pt x="546" y="1054"/>
                    <a:pt x="606" y="1040"/>
                    <a:pt x="668" y="1006"/>
                  </a:cubicBezTo>
                  <a:lnTo>
                    <a:pt x="1266" y="660"/>
                  </a:lnTo>
                  <a:cubicBezTo>
                    <a:pt x="1581" y="450"/>
                    <a:pt x="1394" y="1"/>
                    <a:pt x="108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3" name="Google Shape;2003;p197"/>
            <p:cNvSpPr/>
            <p:nvPr/>
          </p:nvSpPr>
          <p:spPr>
            <a:xfrm>
              <a:off x="-1166200" y="3731225"/>
              <a:ext cx="39700" cy="26075"/>
            </a:xfrm>
            <a:custGeom>
              <a:avLst/>
              <a:gdLst/>
              <a:ahLst/>
              <a:cxnLst/>
              <a:rect l="l" t="t" r="r" b="b"/>
              <a:pathLst>
                <a:path w="1588" h="1043" extrusionOk="0">
                  <a:moveTo>
                    <a:pt x="1071" y="1"/>
                  </a:moveTo>
                  <a:cubicBezTo>
                    <a:pt x="1021" y="1"/>
                    <a:pt x="968" y="12"/>
                    <a:pt x="913" y="37"/>
                  </a:cubicBezTo>
                  <a:lnTo>
                    <a:pt x="315" y="384"/>
                  </a:lnTo>
                  <a:cubicBezTo>
                    <a:pt x="0" y="593"/>
                    <a:pt x="187" y="1043"/>
                    <a:pt x="495" y="1043"/>
                  </a:cubicBezTo>
                  <a:cubicBezTo>
                    <a:pt x="557" y="1043"/>
                    <a:pt x="624" y="1025"/>
                    <a:pt x="693" y="982"/>
                  </a:cubicBezTo>
                  <a:lnTo>
                    <a:pt x="1260" y="636"/>
                  </a:lnTo>
                  <a:cubicBezTo>
                    <a:pt x="1587" y="472"/>
                    <a:pt x="1395" y="1"/>
                    <a:pt x="107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4" name="Google Shape;2004;p197"/>
            <p:cNvSpPr/>
            <p:nvPr/>
          </p:nvSpPr>
          <p:spPr>
            <a:xfrm>
              <a:off x="-944925" y="3730950"/>
              <a:ext cx="40200" cy="26375"/>
            </a:xfrm>
            <a:custGeom>
              <a:avLst/>
              <a:gdLst/>
              <a:ahLst/>
              <a:cxnLst/>
              <a:rect l="l" t="t" r="r" b="b"/>
              <a:pathLst>
                <a:path w="1608" h="1055" extrusionOk="0">
                  <a:moveTo>
                    <a:pt x="515" y="0"/>
                  </a:moveTo>
                  <a:cubicBezTo>
                    <a:pt x="198" y="0"/>
                    <a:pt x="1" y="460"/>
                    <a:pt x="348" y="647"/>
                  </a:cubicBezTo>
                  <a:lnTo>
                    <a:pt x="915" y="993"/>
                  </a:lnTo>
                  <a:cubicBezTo>
                    <a:pt x="984" y="1036"/>
                    <a:pt x="1052" y="1054"/>
                    <a:pt x="1114" y="1054"/>
                  </a:cubicBezTo>
                  <a:cubicBezTo>
                    <a:pt x="1421" y="1054"/>
                    <a:pt x="1608" y="609"/>
                    <a:pt x="1293" y="426"/>
                  </a:cubicBezTo>
                  <a:lnTo>
                    <a:pt x="695" y="48"/>
                  </a:lnTo>
                  <a:cubicBezTo>
                    <a:pt x="633" y="15"/>
                    <a:pt x="572" y="0"/>
                    <a:pt x="51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5" name="Google Shape;2005;p197"/>
            <p:cNvSpPr/>
            <p:nvPr/>
          </p:nvSpPr>
          <p:spPr>
            <a:xfrm>
              <a:off x="-1167000" y="3603025"/>
              <a:ext cx="40200" cy="26375"/>
            </a:xfrm>
            <a:custGeom>
              <a:avLst/>
              <a:gdLst/>
              <a:ahLst/>
              <a:cxnLst/>
              <a:rect l="l" t="t" r="r" b="b"/>
              <a:pathLst>
                <a:path w="1608" h="1055" extrusionOk="0">
                  <a:moveTo>
                    <a:pt x="477" y="1"/>
                  </a:moveTo>
                  <a:cubicBezTo>
                    <a:pt x="188" y="1"/>
                    <a:pt x="1" y="450"/>
                    <a:pt x="315" y="660"/>
                  </a:cubicBezTo>
                  <a:lnTo>
                    <a:pt x="914" y="1006"/>
                  </a:lnTo>
                  <a:cubicBezTo>
                    <a:pt x="981" y="1040"/>
                    <a:pt x="1044" y="1054"/>
                    <a:pt x="1103" y="1054"/>
                  </a:cubicBezTo>
                  <a:cubicBezTo>
                    <a:pt x="1434" y="1054"/>
                    <a:pt x="1608" y="595"/>
                    <a:pt x="1260" y="408"/>
                  </a:cubicBezTo>
                  <a:lnTo>
                    <a:pt x="662" y="61"/>
                  </a:lnTo>
                  <a:cubicBezTo>
                    <a:pt x="598" y="19"/>
                    <a:pt x="536" y="1"/>
                    <a:pt x="47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6" name="Google Shape;2006;p197"/>
            <p:cNvSpPr/>
            <p:nvPr/>
          </p:nvSpPr>
          <p:spPr>
            <a:xfrm>
              <a:off x="-1065400" y="3658900"/>
              <a:ext cx="59875" cy="77200"/>
            </a:xfrm>
            <a:custGeom>
              <a:avLst/>
              <a:gdLst/>
              <a:ahLst/>
              <a:cxnLst/>
              <a:rect l="l" t="t" r="r" b="b"/>
              <a:pathLst>
                <a:path w="2395" h="3088" extrusionOk="0">
                  <a:moveTo>
                    <a:pt x="882" y="0"/>
                  </a:moveTo>
                  <a:lnTo>
                    <a:pt x="0" y="1355"/>
                  </a:lnTo>
                  <a:lnTo>
                    <a:pt x="1355" y="1922"/>
                  </a:lnTo>
                  <a:cubicBezTo>
                    <a:pt x="1450" y="1953"/>
                    <a:pt x="1544" y="2111"/>
                    <a:pt x="1544" y="2237"/>
                  </a:cubicBezTo>
                  <a:lnTo>
                    <a:pt x="1544" y="3088"/>
                  </a:lnTo>
                  <a:lnTo>
                    <a:pt x="2395" y="1733"/>
                  </a:lnTo>
                  <a:lnTo>
                    <a:pt x="1071" y="1166"/>
                  </a:lnTo>
                  <a:cubicBezTo>
                    <a:pt x="945" y="1134"/>
                    <a:pt x="882" y="1008"/>
                    <a:pt x="882" y="851"/>
                  </a:cubicBezTo>
                  <a:lnTo>
                    <a:pt x="88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7" name="Google Shape;2007;p197"/>
            <p:cNvSpPr/>
            <p:nvPr/>
          </p:nvSpPr>
          <p:spPr>
            <a:xfrm>
              <a:off x="-1078000" y="3809325"/>
              <a:ext cx="85075" cy="67750"/>
            </a:xfrm>
            <a:custGeom>
              <a:avLst/>
              <a:gdLst/>
              <a:ahLst/>
              <a:cxnLst/>
              <a:rect l="l" t="t" r="r" b="b"/>
              <a:pathLst>
                <a:path w="3403" h="2710" extrusionOk="0">
                  <a:moveTo>
                    <a:pt x="0" y="1"/>
                  </a:moveTo>
                  <a:lnTo>
                    <a:pt x="0" y="662"/>
                  </a:lnTo>
                  <a:lnTo>
                    <a:pt x="1008" y="662"/>
                  </a:lnTo>
                  <a:cubicBezTo>
                    <a:pt x="1449" y="662"/>
                    <a:pt x="1481" y="1324"/>
                    <a:pt x="1008" y="1324"/>
                  </a:cubicBezTo>
                  <a:lnTo>
                    <a:pt x="0" y="1324"/>
                  </a:lnTo>
                  <a:lnTo>
                    <a:pt x="0" y="1670"/>
                  </a:lnTo>
                  <a:cubicBezTo>
                    <a:pt x="0" y="2237"/>
                    <a:pt x="473" y="2710"/>
                    <a:pt x="1008" y="2710"/>
                  </a:cubicBezTo>
                  <a:lnTo>
                    <a:pt x="2395" y="2710"/>
                  </a:lnTo>
                  <a:cubicBezTo>
                    <a:pt x="2962" y="2710"/>
                    <a:pt x="3403" y="2237"/>
                    <a:pt x="3403" y="1670"/>
                  </a:cubicBezTo>
                  <a:lnTo>
                    <a:pt x="3403" y="1324"/>
                  </a:lnTo>
                  <a:lnTo>
                    <a:pt x="2395" y="1324"/>
                  </a:lnTo>
                  <a:cubicBezTo>
                    <a:pt x="1954" y="1324"/>
                    <a:pt x="1922" y="662"/>
                    <a:pt x="2395" y="662"/>
                  </a:cubicBezTo>
                  <a:lnTo>
                    <a:pt x="3403" y="662"/>
                  </a:lnTo>
                  <a:lnTo>
                    <a:pt x="340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8" name="Google Shape;2008;p197"/>
            <p:cNvSpPr/>
            <p:nvPr/>
          </p:nvSpPr>
          <p:spPr>
            <a:xfrm>
              <a:off x="-1135500" y="3586525"/>
              <a:ext cx="193775" cy="204700"/>
            </a:xfrm>
            <a:custGeom>
              <a:avLst/>
              <a:gdLst/>
              <a:ahLst/>
              <a:cxnLst/>
              <a:rect l="l" t="t" r="r" b="b"/>
              <a:pathLst>
                <a:path w="7751" h="8188" extrusionOk="0">
                  <a:moveTo>
                    <a:pt x="4023" y="1424"/>
                  </a:moveTo>
                  <a:cubicBezTo>
                    <a:pt x="4201" y="1424"/>
                    <a:pt x="4380" y="1561"/>
                    <a:pt x="4380" y="1761"/>
                  </a:cubicBezTo>
                  <a:lnTo>
                    <a:pt x="4380" y="3588"/>
                  </a:lnTo>
                  <a:lnTo>
                    <a:pt x="5892" y="4124"/>
                  </a:lnTo>
                  <a:cubicBezTo>
                    <a:pt x="5955" y="4187"/>
                    <a:pt x="6049" y="4250"/>
                    <a:pt x="6081" y="4344"/>
                  </a:cubicBezTo>
                  <a:cubicBezTo>
                    <a:pt x="6081" y="4407"/>
                    <a:pt x="6081" y="4533"/>
                    <a:pt x="5986" y="4628"/>
                  </a:cubicBezTo>
                  <a:lnTo>
                    <a:pt x="4285" y="7369"/>
                  </a:lnTo>
                  <a:cubicBezTo>
                    <a:pt x="4222" y="7495"/>
                    <a:pt x="4127" y="7526"/>
                    <a:pt x="4033" y="7526"/>
                  </a:cubicBezTo>
                  <a:lnTo>
                    <a:pt x="3938" y="7526"/>
                  </a:lnTo>
                  <a:cubicBezTo>
                    <a:pt x="3781" y="7495"/>
                    <a:pt x="3718" y="7369"/>
                    <a:pt x="3718" y="7211"/>
                  </a:cubicBezTo>
                  <a:lnTo>
                    <a:pt x="3718" y="5384"/>
                  </a:lnTo>
                  <a:lnTo>
                    <a:pt x="2206" y="4817"/>
                  </a:lnTo>
                  <a:cubicBezTo>
                    <a:pt x="2143" y="4754"/>
                    <a:pt x="2048" y="4691"/>
                    <a:pt x="2017" y="4596"/>
                  </a:cubicBezTo>
                  <a:cubicBezTo>
                    <a:pt x="1985" y="4533"/>
                    <a:pt x="2017" y="4407"/>
                    <a:pt x="2048" y="4344"/>
                  </a:cubicBezTo>
                  <a:lnTo>
                    <a:pt x="3749" y="1572"/>
                  </a:lnTo>
                  <a:cubicBezTo>
                    <a:pt x="3818" y="1469"/>
                    <a:pt x="3920" y="1424"/>
                    <a:pt x="4023" y="1424"/>
                  </a:cubicBezTo>
                  <a:close/>
                  <a:moveTo>
                    <a:pt x="4019" y="1"/>
                  </a:moveTo>
                  <a:cubicBezTo>
                    <a:pt x="3743" y="1"/>
                    <a:pt x="3463" y="31"/>
                    <a:pt x="3182" y="91"/>
                  </a:cubicBezTo>
                  <a:cubicBezTo>
                    <a:pt x="1733" y="406"/>
                    <a:pt x="567" y="1572"/>
                    <a:pt x="284" y="3084"/>
                  </a:cubicBezTo>
                  <a:cubicBezTo>
                    <a:pt x="0" y="4533"/>
                    <a:pt x="599" y="5479"/>
                    <a:pt x="1040" y="6140"/>
                  </a:cubicBezTo>
                  <a:cubicBezTo>
                    <a:pt x="1922" y="7526"/>
                    <a:pt x="1387" y="7526"/>
                    <a:pt x="1670" y="8188"/>
                  </a:cubicBezTo>
                  <a:lnTo>
                    <a:pt x="6301" y="8188"/>
                  </a:lnTo>
                  <a:cubicBezTo>
                    <a:pt x="6553" y="7526"/>
                    <a:pt x="6018" y="7526"/>
                    <a:pt x="6931" y="6109"/>
                  </a:cubicBezTo>
                  <a:cubicBezTo>
                    <a:pt x="7373" y="5447"/>
                    <a:pt x="7719" y="4817"/>
                    <a:pt x="7719" y="3746"/>
                  </a:cubicBezTo>
                  <a:cubicBezTo>
                    <a:pt x="7751" y="2612"/>
                    <a:pt x="7246" y="1540"/>
                    <a:pt x="6396" y="847"/>
                  </a:cubicBezTo>
                  <a:cubicBezTo>
                    <a:pt x="5726" y="297"/>
                    <a:pt x="4892" y="1"/>
                    <a:pt x="401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09" name="Google Shape;2009;p197"/>
          <p:cNvGrpSpPr/>
          <p:nvPr/>
        </p:nvGrpSpPr>
        <p:grpSpPr>
          <a:xfrm>
            <a:off x="7429231" y="3125504"/>
            <a:ext cx="605419" cy="572906"/>
            <a:chOff x="-1592325" y="3957400"/>
            <a:chExt cx="293025" cy="277275"/>
          </a:xfrm>
        </p:grpSpPr>
        <p:sp>
          <p:nvSpPr>
            <p:cNvPr id="2010" name="Google Shape;2010;p197"/>
            <p:cNvSpPr/>
            <p:nvPr/>
          </p:nvSpPr>
          <p:spPr>
            <a:xfrm>
              <a:off x="-1591550" y="3957400"/>
              <a:ext cx="292250" cy="68550"/>
            </a:xfrm>
            <a:custGeom>
              <a:avLst/>
              <a:gdLst/>
              <a:ahLst/>
              <a:cxnLst/>
              <a:rect l="l" t="t" r="r" b="b"/>
              <a:pathLst>
                <a:path w="11690" h="2742" extrusionOk="0">
                  <a:moveTo>
                    <a:pt x="9894" y="1355"/>
                  </a:moveTo>
                  <a:cubicBezTo>
                    <a:pt x="10335" y="1355"/>
                    <a:pt x="10366" y="2017"/>
                    <a:pt x="9894" y="2017"/>
                  </a:cubicBezTo>
                  <a:lnTo>
                    <a:pt x="5798" y="2017"/>
                  </a:lnTo>
                  <a:cubicBezTo>
                    <a:pt x="5778" y="2019"/>
                    <a:pt x="5759" y="2021"/>
                    <a:pt x="5741" y="2021"/>
                  </a:cubicBezTo>
                  <a:cubicBezTo>
                    <a:pt x="5326" y="2021"/>
                    <a:pt x="5345" y="1355"/>
                    <a:pt x="5798" y="1355"/>
                  </a:cubicBezTo>
                  <a:close/>
                  <a:moveTo>
                    <a:pt x="1671" y="1355"/>
                  </a:moveTo>
                  <a:cubicBezTo>
                    <a:pt x="1860" y="1355"/>
                    <a:pt x="2017" y="1513"/>
                    <a:pt x="2017" y="1702"/>
                  </a:cubicBezTo>
                  <a:cubicBezTo>
                    <a:pt x="2017" y="1891"/>
                    <a:pt x="1860" y="2048"/>
                    <a:pt x="1671" y="2048"/>
                  </a:cubicBezTo>
                  <a:cubicBezTo>
                    <a:pt x="1482" y="2048"/>
                    <a:pt x="1324" y="1891"/>
                    <a:pt x="1324" y="1702"/>
                  </a:cubicBezTo>
                  <a:cubicBezTo>
                    <a:pt x="1356" y="1513"/>
                    <a:pt x="1513" y="1355"/>
                    <a:pt x="1671" y="1355"/>
                  </a:cubicBezTo>
                  <a:close/>
                  <a:moveTo>
                    <a:pt x="3057" y="1355"/>
                  </a:moveTo>
                  <a:cubicBezTo>
                    <a:pt x="3246" y="1355"/>
                    <a:pt x="3404" y="1513"/>
                    <a:pt x="3404" y="1702"/>
                  </a:cubicBezTo>
                  <a:cubicBezTo>
                    <a:pt x="3404" y="1891"/>
                    <a:pt x="3246" y="2048"/>
                    <a:pt x="3057" y="2048"/>
                  </a:cubicBezTo>
                  <a:cubicBezTo>
                    <a:pt x="2836" y="2048"/>
                    <a:pt x="2679" y="1891"/>
                    <a:pt x="2679" y="1702"/>
                  </a:cubicBezTo>
                  <a:cubicBezTo>
                    <a:pt x="2679" y="1513"/>
                    <a:pt x="2836" y="1355"/>
                    <a:pt x="3057" y="1355"/>
                  </a:cubicBezTo>
                  <a:close/>
                  <a:moveTo>
                    <a:pt x="4412" y="1355"/>
                  </a:moveTo>
                  <a:cubicBezTo>
                    <a:pt x="4632" y="1355"/>
                    <a:pt x="4790" y="1513"/>
                    <a:pt x="4790" y="1702"/>
                  </a:cubicBezTo>
                  <a:cubicBezTo>
                    <a:pt x="4790" y="1891"/>
                    <a:pt x="4632" y="2048"/>
                    <a:pt x="4412" y="2048"/>
                  </a:cubicBezTo>
                  <a:cubicBezTo>
                    <a:pt x="4223" y="2048"/>
                    <a:pt x="4065" y="1891"/>
                    <a:pt x="4065" y="1702"/>
                  </a:cubicBezTo>
                  <a:cubicBezTo>
                    <a:pt x="4065" y="1513"/>
                    <a:pt x="4223" y="1355"/>
                    <a:pt x="4412" y="1355"/>
                  </a:cubicBezTo>
                  <a:close/>
                  <a:moveTo>
                    <a:pt x="1041" y="0"/>
                  </a:moveTo>
                  <a:cubicBezTo>
                    <a:pt x="474" y="0"/>
                    <a:pt x="1" y="473"/>
                    <a:pt x="1" y="1040"/>
                  </a:cubicBezTo>
                  <a:lnTo>
                    <a:pt x="1" y="2741"/>
                  </a:lnTo>
                  <a:lnTo>
                    <a:pt x="11689" y="2741"/>
                  </a:lnTo>
                  <a:lnTo>
                    <a:pt x="11689" y="1040"/>
                  </a:lnTo>
                  <a:cubicBezTo>
                    <a:pt x="11689" y="505"/>
                    <a:pt x="11154" y="0"/>
                    <a:pt x="1061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1" name="Google Shape;2011;p197"/>
            <p:cNvSpPr/>
            <p:nvPr/>
          </p:nvSpPr>
          <p:spPr>
            <a:xfrm>
              <a:off x="-1592325" y="4043250"/>
              <a:ext cx="291450" cy="171725"/>
            </a:xfrm>
            <a:custGeom>
              <a:avLst/>
              <a:gdLst/>
              <a:ahLst/>
              <a:cxnLst/>
              <a:rect l="l" t="t" r="r" b="b"/>
              <a:pathLst>
                <a:path w="11658" h="6869" extrusionOk="0">
                  <a:moveTo>
                    <a:pt x="0" y="0"/>
                  </a:moveTo>
                  <a:lnTo>
                    <a:pt x="0" y="5829"/>
                  </a:lnTo>
                  <a:cubicBezTo>
                    <a:pt x="0" y="6396"/>
                    <a:pt x="473" y="6869"/>
                    <a:pt x="1040" y="6869"/>
                  </a:cubicBezTo>
                  <a:lnTo>
                    <a:pt x="2867" y="6869"/>
                  </a:lnTo>
                  <a:lnTo>
                    <a:pt x="2647" y="6616"/>
                  </a:lnTo>
                  <a:cubicBezTo>
                    <a:pt x="2521" y="6522"/>
                    <a:pt x="2521" y="6270"/>
                    <a:pt x="2647" y="6144"/>
                  </a:cubicBezTo>
                  <a:lnTo>
                    <a:pt x="2993" y="5797"/>
                  </a:lnTo>
                  <a:cubicBezTo>
                    <a:pt x="2962" y="5734"/>
                    <a:pt x="2930" y="5608"/>
                    <a:pt x="2867" y="5482"/>
                  </a:cubicBezTo>
                  <a:lnTo>
                    <a:pt x="2363" y="5482"/>
                  </a:lnTo>
                  <a:cubicBezTo>
                    <a:pt x="2174" y="5482"/>
                    <a:pt x="2017" y="5325"/>
                    <a:pt x="2017" y="5136"/>
                  </a:cubicBezTo>
                  <a:lnTo>
                    <a:pt x="2017" y="3750"/>
                  </a:lnTo>
                  <a:cubicBezTo>
                    <a:pt x="2017" y="3561"/>
                    <a:pt x="2174" y="3403"/>
                    <a:pt x="2363" y="3403"/>
                  </a:cubicBezTo>
                  <a:lnTo>
                    <a:pt x="2867" y="3403"/>
                  </a:lnTo>
                  <a:cubicBezTo>
                    <a:pt x="2930" y="3277"/>
                    <a:pt x="2962" y="3214"/>
                    <a:pt x="2993" y="3088"/>
                  </a:cubicBezTo>
                  <a:lnTo>
                    <a:pt x="2647" y="2741"/>
                  </a:lnTo>
                  <a:cubicBezTo>
                    <a:pt x="2521" y="2615"/>
                    <a:pt x="2521" y="2363"/>
                    <a:pt x="2647" y="2269"/>
                  </a:cubicBezTo>
                  <a:lnTo>
                    <a:pt x="3624" y="1261"/>
                  </a:lnTo>
                  <a:cubicBezTo>
                    <a:pt x="3687" y="1213"/>
                    <a:pt x="3773" y="1190"/>
                    <a:pt x="3860" y="1190"/>
                  </a:cubicBezTo>
                  <a:cubicBezTo>
                    <a:pt x="3946" y="1190"/>
                    <a:pt x="4033" y="1213"/>
                    <a:pt x="4096" y="1261"/>
                  </a:cubicBezTo>
                  <a:lnTo>
                    <a:pt x="4443" y="1639"/>
                  </a:lnTo>
                  <a:cubicBezTo>
                    <a:pt x="4537" y="1576"/>
                    <a:pt x="4663" y="1544"/>
                    <a:pt x="4758" y="1513"/>
                  </a:cubicBezTo>
                  <a:lnTo>
                    <a:pt x="4758" y="1009"/>
                  </a:lnTo>
                  <a:cubicBezTo>
                    <a:pt x="4758" y="788"/>
                    <a:pt x="4915" y="631"/>
                    <a:pt x="5136" y="631"/>
                  </a:cubicBezTo>
                  <a:lnTo>
                    <a:pt x="6490" y="631"/>
                  </a:lnTo>
                  <a:cubicBezTo>
                    <a:pt x="6711" y="631"/>
                    <a:pt x="6869" y="788"/>
                    <a:pt x="6869" y="1009"/>
                  </a:cubicBezTo>
                  <a:lnTo>
                    <a:pt x="6869" y="1513"/>
                  </a:lnTo>
                  <a:cubicBezTo>
                    <a:pt x="6963" y="1544"/>
                    <a:pt x="7058" y="1576"/>
                    <a:pt x="7184" y="1639"/>
                  </a:cubicBezTo>
                  <a:lnTo>
                    <a:pt x="7530" y="1261"/>
                  </a:lnTo>
                  <a:cubicBezTo>
                    <a:pt x="7593" y="1213"/>
                    <a:pt x="7680" y="1190"/>
                    <a:pt x="7766" y="1190"/>
                  </a:cubicBezTo>
                  <a:cubicBezTo>
                    <a:pt x="7853" y="1190"/>
                    <a:pt x="7940" y="1213"/>
                    <a:pt x="8003" y="1261"/>
                  </a:cubicBezTo>
                  <a:lnTo>
                    <a:pt x="8979" y="2269"/>
                  </a:lnTo>
                  <a:cubicBezTo>
                    <a:pt x="9105" y="2363"/>
                    <a:pt x="9105" y="2615"/>
                    <a:pt x="8979" y="2741"/>
                  </a:cubicBezTo>
                  <a:lnTo>
                    <a:pt x="8633" y="3088"/>
                  </a:lnTo>
                  <a:cubicBezTo>
                    <a:pt x="8664" y="3151"/>
                    <a:pt x="8696" y="3277"/>
                    <a:pt x="8759" y="3403"/>
                  </a:cubicBezTo>
                  <a:lnTo>
                    <a:pt x="9263" y="3403"/>
                  </a:lnTo>
                  <a:cubicBezTo>
                    <a:pt x="9452" y="3403"/>
                    <a:pt x="9609" y="3561"/>
                    <a:pt x="9609" y="3750"/>
                  </a:cubicBezTo>
                  <a:lnTo>
                    <a:pt x="9609" y="5136"/>
                  </a:lnTo>
                  <a:cubicBezTo>
                    <a:pt x="9609" y="5325"/>
                    <a:pt x="9452" y="5482"/>
                    <a:pt x="9263" y="5482"/>
                  </a:cubicBezTo>
                  <a:lnTo>
                    <a:pt x="8759" y="5482"/>
                  </a:lnTo>
                  <a:cubicBezTo>
                    <a:pt x="8727" y="5608"/>
                    <a:pt x="8664" y="5671"/>
                    <a:pt x="8633" y="5797"/>
                  </a:cubicBezTo>
                  <a:lnTo>
                    <a:pt x="8979" y="6144"/>
                  </a:lnTo>
                  <a:cubicBezTo>
                    <a:pt x="9105" y="6270"/>
                    <a:pt x="9105" y="6522"/>
                    <a:pt x="8979" y="6616"/>
                  </a:cubicBezTo>
                  <a:lnTo>
                    <a:pt x="8759" y="6869"/>
                  </a:lnTo>
                  <a:lnTo>
                    <a:pt x="10586" y="6869"/>
                  </a:lnTo>
                  <a:cubicBezTo>
                    <a:pt x="11153" y="6869"/>
                    <a:pt x="11657" y="6396"/>
                    <a:pt x="11657" y="5829"/>
                  </a:cubicBezTo>
                  <a:lnTo>
                    <a:pt x="1165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2" name="Google Shape;2012;p197"/>
            <p:cNvSpPr/>
            <p:nvPr/>
          </p:nvSpPr>
          <p:spPr>
            <a:xfrm>
              <a:off x="-1471825" y="4129100"/>
              <a:ext cx="51225" cy="51225"/>
            </a:xfrm>
            <a:custGeom>
              <a:avLst/>
              <a:gdLst/>
              <a:ahLst/>
              <a:cxnLst/>
              <a:rect l="l" t="t" r="r" b="b"/>
              <a:pathLst>
                <a:path w="2049" h="2049" extrusionOk="0">
                  <a:moveTo>
                    <a:pt x="1009" y="1"/>
                  </a:moveTo>
                  <a:cubicBezTo>
                    <a:pt x="442" y="1"/>
                    <a:pt x="1" y="473"/>
                    <a:pt x="1" y="1009"/>
                  </a:cubicBezTo>
                  <a:cubicBezTo>
                    <a:pt x="1" y="1576"/>
                    <a:pt x="442" y="2048"/>
                    <a:pt x="1009" y="2048"/>
                  </a:cubicBezTo>
                  <a:cubicBezTo>
                    <a:pt x="1576" y="2048"/>
                    <a:pt x="2049" y="1576"/>
                    <a:pt x="2049" y="1009"/>
                  </a:cubicBezTo>
                  <a:cubicBezTo>
                    <a:pt x="2049" y="473"/>
                    <a:pt x="1576" y="1"/>
                    <a:pt x="100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3" name="Google Shape;2013;p197"/>
            <p:cNvSpPr/>
            <p:nvPr/>
          </p:nvSpPr>
          <p:spPr>
            <a:xfrm>
              <a:off x="-1526175" y="4077900"/>
              <a:ext cx="156775" cy="156775"/>
            </a:xfrm>
            <a:custGeom>
              <a:avLst/>
              <a:gdLst/>
              <a:ahLst/>
              <a:cxnLst/>
              <a:rect l="l" t="t" r="r" b="b"/>
              <a:pathLst>
                <a:path w="6271" h="6271" extrusionOk="0">
                  <a:moveTo>
                    <a:pt x="3183" y="1418"/>
                  </a:moveTo>
                  <a:cubicBezTo>
                    <a:pt x="4128" y="1418"/>
                    <a:pt x="4884" y="2175"/>
                    <a:pt x="4884" y="3120"/>
                  </a:cubicBezTo>
                  <a:cubicBezTo>
                    <a:pt x="4884" y="4033"/>
                    <a:pt x="4128" y="4821"/>
                    <a:pt x="3183" y="4821"/>
                  </a:cubicBezTo>
                  <a:cubicBezTo>
                    <a:pt x="2238" y="4821"/>
                    <a:pt x="1482" y="4065"/>
                    <a:pt x="1482" y="3120"/>
                  </a:cubicBezTo>
                  <a:cubicBezTo>
                    <a:pt x="1482" y="2175"/>
                    <a:pt x="2238" y="1418"/>
                    <a:pt x="3183" y="1418"/>
                  </a:cubicBezTo>
                  <a:close/>
                  <a:moveTo>
                    <a:pt x="2805" y="1"/>
                  </a:moveTo>
                  <a:lnTo>
                    <a:pt x="2805" y="442"/>
                  </a:lnTo>
                  <a:cubicBezTo>
                    <a:pt x="2805" y="599"/>
                    <a:pt x="2679" y="725"/>
                    <a:pt x="2521" y="757"/>
                  </a:cubicBezTo>
                  <a:cubicBezTo>
                    <a:pt x="2332" y="788"/>
                    <a:pt x="2080" y="914"/>
                    <a:pt x="1891" y="1040"/>
                  </a:cubicBezTo>
                  <a:cubicBezTo>
                    <a:pt x="1847" y="1063"/>
                    <a:pt x="1794" y="1073"/>
                    <a:pt x="1739" y="1073"/>
                  </a:cubicBezTo>
                  <a:cubicBezTo>
                    <a:pt x="1639" y="1073"/>
                    <a:pt x="1531" y="1038"/>
                    <a:pt x="1450" y="977"/>
                  </a:cubicBezTo>
                  <a:lnTo>
                    <a:pt x="1135" y="662"/>
                  </a:lnTo>
                  <a:lnTo>
                    <a:pt x="662" y="1135"/>
                  </a:lnTo>
                  <a:lnTo>
                    <a:pt x="978" y="1450"/>
                  </a:lnTo>
                  <a:cubicBezTo>
                    <a:pt x="1104" y="1576"/>
                    <a:pt x="1104" y="1733"/>
                    <a:pt x="1041" y="1891"/>
                  </a:cubicBezTo>
                  <a:cubicBezTo>
                    <a:pt x="915" y="2080"/>
                    <a:pt x="820" y="2301"/>
                    <a:pt x="757" y="2521"/>
                  </a:cubicBezTo>
                  <a:cubicBezTo>
                    <a:pt x="726" y="2679"/>
                    <a:pt x="599" y="2805"/>
                    <a:pt x="442" y="2805"/>
                  </a:cubicBezTo>
                  <a:lnTo>
                    <a:pt x="1" y="2805"/>
                  </a:lnTo>
                  <a:lnTo>
                    <a:pt x="1" y="3466"/>
                  </a:lnTo>
                  <a:lnTo>
                    <a:pt x="442" y="3466"/>
                  </a:lnTo>
                  <a:cubicBezTo>
                    <a:pt x="599" y="3466"/>
                    <a:pt x="726" y="3592"/>
                    <a:pt x="757" y="3750"/>
                  </a:cubicBezTo>
                  <a:cubicBezTo>
                    <a:pt x="789" y="3939"/>
                    <a:pt x="915" y="4191"/>
                    <a:pt x="1041" y="4380"/>
                  </a:cubicBezTo>
                  <a:cubicBezTo>
                    <a:pt x="1104" y="4506"/>
                    <a:pt x="1072" y="4695"/>
                    <a:pt x="978" y="4821"/>
                  </a:cubicBezTo>
                  <a:lnTo>
                    <a:pt x="662" y="5136"/>
                  </a:lnTo>
                  <a:lnTo>
                    <a:pt x="1135" y="5609"/>
                  </a:lnTo>
                  <a:lnTo>
                    <a:pt x="1450" y="5294"/>
                  </a:lnTo>
                  <a:cubicBezTo>
                    <a:pt x="1524" y="5220"/>
                    <a:pt x="1609" y="5189"/>
                    <a:pt x="1698" y="5189"/>
                  </a:cubicBezTo>
                  <a:cubicBezTo>
                    <a:pt x="1761" y="5189"/>
                    <a:pt x="1826" y="5204"/>
                    <a:pt x="1891" y="5230"/>
                  </a:cubicBezTo>
                  <a:cubicBezTo>
                    <a:pt x="2080" y="5357"/>
                    <a:pt x="2301" y="5451"/>
                    <a:pt x="2521" y="5514"/>
                  </a:cubicBezTo>
                  <a:cubicBezTo>
                    <a:pt x="2679" y="5546"/>
                    <a:pt x="2805" y="5672"/>
                    <a:pt x="2805" y="5829"/>
                  </a:cubicBezTo>
                  <a:lnTo>
                    <a:pt x="2805" y="6270"/>
                  </a:lnTo>
                  <a:lnTo>
                    <a:pt x="3466" y="6270"/>
                  </a:lnTo>
                  <a:lnTo>
                    <a:pt x="3466" y="5829"/>
                  </a:lnTo>
                  <a:cubicBezTo>
                    <a:pt x="3466" y="5672"/>
                    <a:pt x="3592" y="5546"/>
                    <a:pt x="3750" y="5514"/>
                  </a:cubicBezTo>
                  <a:cubicBezTo>
                    <a:pt x="3939" y="5483"/>
                    <a:pt x="4160" y="5357"/>
                    <a:pt x="4380" y="5230"/>
                  </a:cubicBezTo>
                  <a:cubicBezTo>
                    <a:pt x="4414" y="5208"/>
                    <a:pt x="4463" y="5198"/>
                    <a:pt x="4517" y="5198"/>
                  </a:cubicBezTo>
                  <a:cubicBezTo>
                    <a:pt x="4615" y="5198"/>
                    <a:pt x="4729" y="5232"/>
                    <a:pt x="4790" y="5294"/>
                  </a:cubicBezTo>
                  <a:lnTo>
                    <a:pt x="5105" y="5609"/>
                  </a:lnTo>
                  <a:lnTo>
                    <a:pt x="5577" y="5136"/>
                  </a:lnTo>
                  <a:lnTo>
                    <a:pt x="5262" y="4821"/>
                  </a:lnTo>
                  <a:cubicBezTo>
                    <a:pt x="5168" y="4695"/>
                    <a:pt x="5168" y="4537"/>
                    <a:pt x="5231" y="4380"/>
                  </a:cubicBezTo>
                  <a:cubicBezTo>
                    <a:pt x="5357" y="4191"/>
                    <a:pt x="5420" y="3970"/>
                    <a:pt x="5514" y="3750"/>
                  </a:cubicBezTo>
                  <a:cubicBezTo>
                    <a:pt x="5546" y="3592"/>
                    <a:pt x="5672" y="3466"/>
                    <a:pt x="5829" y="3466"/>
                  </a:cubicBezTo>
                  <a:lnTo>
                    <a:pt x="6270" y="3466"/>
                  </a:lnTo>
                  <a:lnTo>
                    <a:pt x="6270" y="2773"/>
                  </a:lnTo>
                  <a:lnTo>
                    <a:pt x="5829" y="2773"/>
                  </a:lnTo>
                  <a:cubicBezTo>
                    <a:pt x="5672" y="2773"/>
                    <a:pt x="5546" y="2647"/>
                    <a:pt x="5514" y="2490"/>
                  </a:cubicBezTo>
                  <a:cubicBezTo>
                    <a:pt x="5483" y="2301"/>
                    <a:pt x="5357" y="2049"/>
                    <a:pt x="5231" y="1859"/>
                  </a:cubicBezTo>
                  <a:cubicBezTo>
                    <a:pt x="5168" y="1733"/>
                    <a:pt x="5199" y="1544"/>
                    <a:pt x="5262" y="1418"/>
                  </a:cubicBezTo>
                  <a:lnTo>
                    <a:pt x="5577" y="1103"/>
                  </a:lnTo>
                  <a:lnTo>
                    <a:pt x="5105" y="631"/>
                  </a:lnTo>
                  <a:lnTo>
                    <a:pt x="4790" y="946"/>
                  </a:lnTo>
                  <a:cubicBezTo>
                    <a:pt x="4739" y="1013"/>
                    <a:pt x="4670" y="1045"/>
                    <a:pt x="4593" y="1045"/>
                  </a:cubicBezTo>
                  <a:cubicBezTo>
                    <a:pt x="4526" y="1045"/>
                    <a:pt x="4453" y="1021"/>
                    <a:pt x="4380" y="977"/>
                  </a:cubicBezTo>
                  <a:cubicBezTo>
                    <a:pt x="4160" y="883"/>
                    <a:pt x="3971" y="788"/>
                    <a:pt x="3750" y="725"/>
                  </a:cubicBezTo>
                  <a:cubicBezTo>
                    <a:pt x="3592" y="662"/>
                    <a:pt x="3466" y="568"/>
                    <a:pt x="3466" y="410"/>
                  </a:cubicBezTo>
                  <a:lnTo>
                    <a:pt x="346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14" name="Google Shape;2014;p197"/>
          <p:cNvGrpSpPr/>
          <p:nvPr/>
        </p:nvGrpSpPr>
        <p:grpSpPr>
          <a:xfrm>
            <a:off x="971993" y="1390538"/>
            <a:ext cx="486912" cy="486836"/>
            <a:chOff x="2685825" y="840375"/>
            <a:chExt cx="481900" cy="481825"/>
          </a:xfrm>
        </p:grpSpPr>
        <p:sp>
          <p:nvSpPr>
            <p:cNvPr id="2015" name="Google Shape;2015;p197"/>
            <p:cNvSpPr/>
            <p:nvPr/>
          </p:nvSpPr>
          <p:spPr>
            <a:xfrm>
              <a:off x="2685825" y="840375"/>
              <a:ext cx="481900" cy="481825"/>
            </a:xfrm>
            <a:custGeom>
              <a:avLst/>
              <a:gdLst/>
              <a:ahLst/>
              <a:cxnLst/>
              <a:rect l="l" t="t" r="r" b="b"/>
              <a:pathLst>
                <a:path w="19276" h="19273" extrusionOk="0">
                  <a:moveTo>
                    <a:pt x="9600" y="4592"/>
                  </a:moveTo>
                  <a:cubicBezTo>
                    <a:pt x="12403" y="4592"/>
                    <a:pt x="14683" y="6872"/>
                    <a:pt x="14683" y="9675"/>
                  </a:cubicBezTo>
                  <a:cubicBezTo>
                    <a:pt x="14683" y="12476"/>
                    <a:pt x="12403" y="14755"/>
                    <a:pt x="9600" y="14755"/>
                  </a:cubicBezTo>
                  <a:cubicBezTo>
                    <a:pt x="6799" y="14755"/>
                    <a:pt x="4520" y="12476"/>
                    <a:pt x="4520" y="9675"/>
                  </a:cubicBezTo>
                  <a:cubicBezTo>
                    <a:pt x="4520" y="6872"/>
                    <a:pt x="6799" y="4592"/>
                    <a:pt x="9600" y="4592"/>
                  </a:cubicBezTo>
                  <a:close/>
                  <a:moveTo>
                    <a:pt x="8471" y="0"/>
                  </a:moveTo>
                  <a:cubicBezTo>
                    <a:pt x="8212" y="0"/>
                    <a:pt x="7986" y="175"/>
                    <a:pt x="7923" y="428"/>
                  </a:cubicBezTo>
                  <a:lnTo>
                    <a:pt x="7691" y="1427"/>
                  </a:lnTo>
                  <a:cubicBezTo>
                    <a:pt x="6778" y="1635"/>
                    <a:pt x="5908" y="1993"/>
                    <a:pt x="5116" y="2490"/>
                  </a:cubicBezTo>
                  <a:lnTo>
                    <a:pt x="4300" y="2002"/>
                  </a:lnTo>
                  <a:cubicBezTo>
                    <a:pt x="4210" y="1949"/>
                    <a:pt x="4110" y="1922"/>
                    <a:pt x="4010" y="1922"/>
                  </a:cubicBezTo>
                  <a:cubicBezTo>
                    <a:pt x="3864" y="1922"/>
                    <a:pt x="3719" y="1978"/>
                    <a:pt x="3611" y="2087"/>
                  </a:cubicBezTo>
                  <a:lnTo>
                    <a:pt x="2015" y="3683"/>
                  </a:lnTo>
                  <a:cubicBezTo>
                    <a:pt x="1831" y="3866"/>
                    <a:pt x="1798" y="4153"/>
                    <a:pt x="1930" y="4372"/>
                  </a:cubicBezTo>
                  <a:lnTo>
                    <a:pt x="2418" y="5188"/>
                  </a:lnTo>
                  <a:cubicBezTo>
                    <a:pt x="1921" y="5980"/>
                    <a:pt x="1563" y="6851"/>
                    <a:pt x="1355" y="7766"/>
                  </a:cubicBezTo>
                  <a:lnTo>
                    <a:pt x="431" y="7995"/>
                  </a:lnTo>
                  <a:cubicBezTo>
                    <a:pt x="178" y="8058"/>
                    <a:pt x="0" y="8284"/>
                    <a:pt x="3" y="8546"/>
                  </a:cubicBezTo>
                  <a:lnTo>
                    <a:pt x="3" y="10804"/>
                  </a:lnTo>
                  <a:cubicBezTo>
                    <a:pt x="0" y="11060"/>
                    <a:pt x="178" y="11286"/>
                    <a:pt x="428" y="11349"/>
                  </a:cubicBezTo>
                  <a:lnTo>
                    <a:pt x="1352" y="11581"/>
                  </a:lnTo>
                  <a:cubicBezTo>
                    <a:pt x="1560" y="12494"/>
                    <a:pt x="1921" y="13364"/>
                    <a:pt x="2418" y="14159"/>
                  </a:cubicBezTo>
                  <a:lnTo>
                    <a:pt x="1927" y="14972"/>
                  </a:lnTo>
                  <a:cubicBezTo>
                    <a:pt x="1795" y="15195"/>
                    <a:pt x="1831" y="15478"/>
                    <a:pt x="2012" y="15662"/>
                  </a:cubicBezTo>
                  <a:lnTo>
                    <a:pt x="3611" y="17261"/>
                  </a:lnTo>
                  <a:cubicBezTo>
                    <a:pt x="3720" y="17368"/>
                    <a:pt x="3864" y="17424"/>
                    <a:pt x="4011" y="17424"/>
                  </a:cubicBezTo>
                  <a:cubicBezTo>
                    <a:pt x="4110" y="17424"/>
                    <a:pt x="4210" y="17398"/>
                    <a:pt x="4300" y="17345"/>
                  </a:cubicBezTo>
                  <a:lnTo>
                    <a:pt x="5113" y="16854"/>
                  </a:lnTo>
                  <a:cubicBezTo>
                    <a:pt x="5908" y="17351"/>
                    <a:pt x="6778" y="17712"/>
                    <a:pt x="7691" y="17920"/>
                  </a:cubicBezTo>
                  <a:lnTo>
                    <a:pt x="7923" y="18844"/>
                  </a:lnTo>
                  <a:cubicBezTo>
                    <a:pt x="7983" y="19094"/>
                    <a:pt x="8212" y="19272"/>
                    <a:pt x="8471" y="19272"/>
                  </a:cubicBezTo>
                  <a:lnTo>
                    <a:pt x="10729" y="19272"/>
                  </a:lnTo>
                  <a:cubicBezTo>
                    <a:pt x="10988" y="19272"/>
                    <a:pt x="11214" y="19097"/>
                    <a:pt x="11277" y="18844"/>
                  </a:cubicBezTo>
                  <a:lnTo>
                    <a:pt x="11509" y="17920"/>
                  </a:lnTo>
                  <a:cubicBezTo>
                    <a:pt x="12421" y="17712"/>
                    <a:pt x="13292" y="17354"/>
                    <a:pt x="14084" y="16857"/>
                  </a:cubicBezTo>
                  <a:lnTo>
                    <a:pt x="14900" y="17345"/>
                  </a:lnTo>
                  <a:cubicBezTo>
                    <a:pt x="14989" y="17399"/>
                    <a:pt x="15090" y="17425"/>
                    <a:pt x="15190" y="17425"/>
                  </a:cubicBezTo>
                  <a:cubicBezTo>
                    <a:pt x="15336" y="17425"/>
                    <a:pt x="15480" y="17369"/>
                    <a:pt x="15589" y="17261"/>
                  </a:cubicBezTo>
                  <a:lnTo>
                    <a:pt x="17185" y="15665"/>
                  </a:lnTo>
                  <a:cubicBezTo>
                    <a:pt x="17369" y="15481"/>
                    <a:pt x="17402" y="15195"/>
                    <a:pt x="17270" y="14975"/>
                  </a:cubicBezTo>
                  <a:lnTo>
                    <a:pt x="16782" y="14159"/>
                  </a:lnTo>
                  <a:cubicBezTo>
                    <a:pt x="17279" y="13367"/>
                    <a:pt x="17637" y="12497"/>
                    <a:pt x="17845" y="11584"/>
                  </a:cubicBezTo>
                  <a:lnTo>
                    <a:pt x="18844" y="11352"/>
                  </a:lnTo>
                  <a:cubicBezTo>
                    <a:pt x="19097" y="11289"/>
                    <a:pt x="19275" y="11063"/>
                    <a:pt x="19275" y="10804"/>
                  </a:cubicBezTo>
                  <a:lnTo>
                    <a:pt x="19275" y="8546"/>
                  </a:lnTo>
                  <a:cubicBezTo>
                    <a:pt x="19275" y="8287"/>
                    <a:pt x="19097" y="8061"/>
                    <a:pt x="18847" y="7998"/>
                  </a:cubicBezTo>
                  <a:lnTo>
                    <a:pt x="17848" y="7766"/>
                  </a:lnTo>
                  <a:cubicBezTo>
                    <a:pt x="17640" y="6854"/>
                    <a:pt x="17279" y="5983"/>
                    <a:pt x="16782" y="5188"/>
                  </a:cubicBezTo>
                  <a:lnTo>
                    <a:pt x="17273" y="4375"/>
                  </a:lnTo>
                  <a:cubicBezTo>
                    <a:pt x="17405" y="4153"/>
                    <a:pt x="17369" y="3869"/>
                    <a:pt x="17188" y="3686"/>
                  </a:cubicBezTo>
                  <a:lnTo>
                    <a:pt x="15589" y="2090"/>
                  </a:lnTo>
                  <a:cubicBezTo>
                    <a:pt x="15480" y="1980"/>
                    <a:pt x="15335" y="1923"/>
                    <a:pt x="15188" y="1923"/>
                  </a:cubicBezTo>
                  <a:cubicBezTo>
                    <a:pt x="15089" y="1923"/>
                    <a:pt x="14989" y="1949"/>
                    <a:pt x="14900" y="2002"/>
                  </a:cubicBezTo>
                  <a:lnTo>
                    <a:pt x="14087" y="2493"/>
                  </a:lnTo>
                  <a:cubicBezTo>
                    <a:pt x="13292" y="1996"/>
                    <a:pt x="12421" y="1635"/>
                    <a:pt x="11509" y="1427"/>
                  </a:cubicBezTo>
                  <a:lnTo>
                    <a:pt x="11277" y="428"/>
                  </a:lnTo>
                  <a:cubicBezTo>
                    <a:pt x="11217" y="178"/>
                    <a:pt x="10988" y="0"/>
                    <a:pt x="1072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016" name="Google Shape;2016;p197"/>
            <p:cNvSpPr/>
            <p:nvPr/>
          </p:nvSpPr>
          <p:spPr>
            <a:xfrm>
              <a:off x="2819200" y="983400"/>
              <a:ext cx="205475" cy="197625"/>
            </a:xfrm>
            <a:custGeom>
              <a:avLst/>
              <a:gdLst/>
              <a:ahLst/>
              <a:cxnLst/>
              <a:rect l="l" t="t" r="r" b="b"/>
              <a:pathLst>
                <a:path w="8219" h="7905" extrusionOk="0">
                  <a:moveTo>
                    <a:pt x="4265" y="1129"/>
                  </a:moveTo>
                  <a:cubicBezTo>
                    <a:pt x="4629" y="1129"/>
                    <a:pt x="4996" y="1199"/>
                    <a:pt x="5346" y="1343"/>
                  </a:cubicBezTo>
                  <a:cubicBezTo>
                    <a:pt x="6400" y="1780"/>
                    <a:pt x="7089" y="2810"/>
                    <a:pt x="7089" y="3954"/>
                  </a:cubicBezTo>
                  <a:cubicBezTo>
                    <a:pt x="7086" y="5511"/>
                    <a:pt x="5825" y="6773"/>
                    <a:pt x="4265" y="6776"/>
                  </a:cubicBezTo>
                  <a:cubicBezTo>
                    <a:pt x="3124" y="6776"/>
                    <a:pt x="2094" y="6089"/>
                    <a:pt x="1657" y="5032"/>
                  </a:cubicBezTo>
                  <a:cubicBezTo>
                    <a:pt x="1221" y="3978"/>
                    <a:pt x="1461" y="2765"/>
                    <a:pt x="2268" y="1958"/>
                  </a:cubicBezTo>
                  <a:cubicBezTo>
                    <a:pt x="2808" y="1416"/>
                    <a:pt x="3530" y="1129"/>
                    <a:pt x="4265" y="1129"/>
                  </a:cubicBezTo>
                  <a:close/>
                  <a:moveTo>
                    <a:pt x="4265" y="0"/>
                  </a:moveTo>
                  <a:cubicBezTo>
                    <a:pt x="2666" y="0"/>
                    <a:pt x="1227" y="964"/>
                    <a:pt x="612" y="2440"/>
                  </a:cubicBezTo>
                  <a:cubicBezTo>
                    <a:pt x="1" y="3918"/>
                    <a:pt x="341" y="5616"/>
                    <a:pt x="1470" y="6749"/>
                  </a:cubicBezTo>
                  <a:cubicBezTo>
                    <a:pt x="2226" y="7504"/>
                    <a:pt x="3237" y="7905"/>
                    <a:pt x="4265" y="7905"/>
                  </a:cubicBezTo>
                  <a:cubicBezTo>
                    <a:pt x="4774" y="7905"/>
                    <a:pt x="5288" y="7806"/>
                    <a:pt x="5777" y="7604"/>
                  </a:cubicBezTo>
                  <a:cubicBezTo>
                    <a:pt x="7255" y="6993"/>
                    <a:pt x="8219" y="5550"/>
                    <a:pt x="8219" y="3954"/>
                  </a:cubicBezTo>
                  <a:cubicBezTo>
                    <a:pt x="8216" y="1771"/>
                    <a:pt x="6448" y="3"/>
                    <a:pt x="42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2017" name="Google Shape;2017;p197"/>
          <p:cNvGrpSpPr/>
          <p:nvPr/>
        </p:nvGrpSpPr>
        <p:grpSpPr>
          <a:xfrm>
            <a:off x="971998" y="3168539"/>
            <a:ext cx="486836" cy="486836"/>
            <a:chOff x="4456875" y="1435075"/>
            <a:chExt cx="481825" cy="481825"/>
          </a:xfrm>
        </p:grpSpPr>
        <p:sp>
          <p:nvSpPr>
            <p:cNvPr id="2018" name="Google Shape;2018;p197"/>
            <p:cNvSpPr/>
            <p:nvPr/>
          </p:nvSpPr>
          <p:spPr>
            <a:xfrm>
              <a:off x="4624975" y="1465275"/>
              <a:ext cx="56650" cy="86000"/>
            </a:xfrm>
            <a:custGeom>
              <a:avLst/>
              <a:gdLst/>
              <a:ahLst/>
              <a:cxnLst/>
              <a:rect l="l" t="t" r="r" b="b"/>
              <a:pathLst>
                <a:path w="2266" h="3440" extrusionOk="0">
                  <a:moveTo>
                    <a:pt x="2265" y="0"/>
                  </a:moveTo>
                  <a:cubicBezTo>
                    <a:pt x="1413" y="283"/>
                    <a:pt x="618" y="1196"/>
                    <a:pt x="1" y="2575"/>
                  </a:cubicBezTo>
                  <a:cubicBezTo>
                    <a:pt x="263" y="2801"/>
                    <a:pt x="449" y="3105"/>
                    <a:pt x="534" y="3439"/>
                  </a:cubicBezTo>
                  <a:cubicBezTo>
                    <a:pt x="1106" y="3364"/>
                    <a:pt x="1672" y="3322"/>
                    <a:pt x="2265" y="3304"/>
                  </a:cubicBezTo>
                  <a:lnTo>
                    <a:pt x="226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019" name="Google Shape;2019;p197"/>
            <p:cNvSpPr/>
            <p:nvPr/>
          </p:nvSpPr>
          <p:spPr>
            <a:xfrm>
              <a:off x="4615275" y="1797425"/>
              <a:ext cx="66350" cy="89375"/>
            </a:xfrm>
            <a:custGeom>
              <a:avLst/>
              <a:gdLst/>
              <a:ahLst/>
              <a:cxnLst/>
              <a:rect l="l" t="t" r="r" b="b"/>
              <a:pathLst>
                <a:path w="2654" h="3575" extrusionOk="0">
                  <a:moveTo>
                    <a:pt x="0" y="0"/>
                  </a:moveTo>
                  <a:lnTo>
                    <a:pt x="0" y="0"/>
                  </a:lnTo>
                  <a:cubicBezTo>
                    <a:pt x="618" y="1882"/>
                    <a:pt x="1563" y="3225"/>
                    <a:pt x="2653" y="3574"/>
                  </a:cubicBezTo>
                  <a:lnTo>
                    <a:pt x="2653" y="1316"/>
                  </a:lnTo>
                  <a:cubicBezTo>
                    <a:pt x="2153" y="1135"/>
                    <a:pt x="1768" y="726"/>
                    <a:pt x="1620" y="217"/>
                  </a:cubicBezTo>
                  <a:cubicBezTo>
                    <a:pt x="1057" y="169"/>
                    <a:pt x="518" y="96"/>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020" name="Google Shape;2020;p197"/>
            <p:cNvSpPr/>
            <p:nvPr/>
          </p:nvSpPr>
          <p:spPr>
            <a:xfrm>
              <a:off x="4583125" y="1547250"/>
              <a:ext cx="28250" cy="28250"/>
            </a:xfrm>
            <a:custGeom>
              <a:avLst/>
              <a:gdLst/>
              <a:ahLst/>
              <a:cxnLst/>
              <a:rect l="l" t="t" r="r" b="b"/>
              <a:pathLst>
                <a:path w="1130" h="1130" extrusionOk="0">
                  <a:moveTo>
                    <a:pt x="567" y="1"/>
                  </a:moveTo>
                  <a:cubicBezTo>
                    <a:pt x="253" y="1"/>
                    <a:pt x="1" y="254"/>
                    <a:pt x="1" y="567"/>
                  </a:cubicBezTo>
                  <a:cubicBezTo>
                    <a:pt x="1" y="880"/>
                    <a:pt x="253" y="1130"/>
                    <a:pt x="567" y="1130"/>
                  </a:cubicBezTo>
                  <a:cubicBezTo>
                    <a:pt x="880" y="1130"/>
                    <a:pt x="1130" y="880"/>
                    <a:pt x="1130" y="567"/>
                  </a:cubicBezTo>
                  <a:cubicBezTo>
                    <a:pt x="1130" y="254"/>
                    <a:pt x="880" y="1"/>
                    <a:pt x="56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021" name="Google Shape;2021;p197"/>
            <p:cNvSpPr/>
            <p:nvPr/>
          </p:nvSpPr>
          <p:spPr>
            <a:xfrm>
              <a:off x="4597950" y="1576075"/>
              <a:ext cx="83675" cy="87525"/>
            </a:xfrm>
            <a:custGeom>
              <a:avLst/>
              <a:gdLst/>
              <a:ahLst/>
              <a:cxnLst/>
              <a:rect l="l" t="t" r="r" b="b"/>
              <a:pathLst>
                <a:path w="3347" h="3501" extrusionOk="0">
                  <a:moveTo>
                    <a:pt x="3346" y="1"/>
                  </a:moveTo>
                  <a:cubicBezTo>
                    <a:pt x="2723" y="19"/>
                    <a:pt x="2103" y="73"/>
                    <a:pt x="1485" y="161"/>
                  </a:cubicBezTo>
                  <a:cubicBezTo>
                    <a:pt x="1241" y="654"/>
                    <a:pt x="772" y="998"/>
                    <a:pt x="230" y="1082"/>
                  </a:cubicBezTo>
                  <a:cubicBezTo>
                    <a:pt x="100" y="1817"/>
                    <a:pt x="25" y="2714"/>
                    <a:pt x="1" y="3500"/>
                  </a:cubicBezTo>
                  <a:lnTo>
                    <a:pt x="3346" y="3500"/>
                  </a:lnTo>
                  <a:lnTo>
                    <a:pt x="334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022" name="Google Shape;2022;p197"/>
            <p:cNvSpPr/>
            <p:nvPr/>
          </p:nvSpPr>
          <p:spPr>
            <a:xfrm>
              <a:off x="4597650" y="1692175"/>
              <a:ext cx="83975" cy="82450"/>
            </a:xfrm>
            <a:custGeom>
              <a:avLst/>
              <a:gdLst/>
              <a:ahLst/>
              <a:cxnLst/>
              <a:rect l="l" t="t" r="r" b="b"/>
              <a:pathLst>
                <a:path w="3359" h="3298" extrusionOk="0">
                  <a:moveTo>
                    <a:pt x="1" y="0"/>
                  </a:moveTo>
                  <a:cubicBezTo>
                    <a:pt x="31" y="1003"/>
                    <a:pt x="154" y="2006"/>
                    <a:pt x="371" y="2987"/>
                  </a:cubicBezTo>
                  <a:cubicBezTo>
                    <a:pt x="1031" y="3135"/>
                    <a:pt x="1699" y="3237"/>
                    <a:pt x="2371" y="3298"/>
                  </a:cubicBezTo>
                  <a:cubicBezTo>
                    <a:pt x="2548" y="2855"/>
                    <a:pt x="2910" y="2509"/>
                    <a:pt x="3358" y="2346"/>
                  </a:cubicBezTo>
                  <a:lnTo>
                    <a:pt x="335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023" name="Google Shape;2023;p197"/>
            <p:cNvSpPr/>
            <p:nvPr/>
          </p:nvSpPr>
          <p:spPr>
            <a:xfrm>
              <a:off x="4798050" y="1663575"/>
              <a:ext cx="28475" cy="28250"/>
            </a:xfrm>
            <a:custGeom>
              <a:avLst/>
              <a:gdLst/>
              <a:ahLst/>
              <a:cxnLst/>
              <a:rect l="l" t="t" r="r" b="b"/>
              <a:pathLst>
                <a:path w="1139" h="1130" extrusionOk="0">
                  <a:moveTo>
                    <a:pt x="564" y="0"/>
                  </a:moveTo>
                  <a:cubicBezTo>
                    <a:pt x="254" y="0"/>
                    <a:pt x="1" y="253"/>
                    <a:pt x="1" y="566"/>
                  </a:cubicBezTo>
                  <a:cubicBezTo>
                    <a:pt x="4" y="876"/>
                    <a:pt x="257" y="1129"/>
                    <a:pt x="567" y="1129"/>
                  </a:cubicBezTo>
                  <a:lnTo>
                    <a:pt x="573" y="1129"/>
                  </a:lnTo>
                  <a:cubicBezTo>
                    <a:pt x="886" y="1129"/>
                    <a:pt x="1139" y="876"/>
                    <a:pt x="1139" y="563"/>
                  </a:cubicBezTo>
                  <a:cubicBezTo>
                    <a:pt x="1139" y="253"/>
                    <a:pt x="886" y="0"/>
                    <a:pt x="57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024" name="Google Shape;2024;p197"/>
            <p:cNvSpPr/>
            <p:nvPr/>
          </p:nvSpPr>
          <p:spPr>
            <a:xfrm>
              <a:off x="4710200" y="1435075"/>
              <a:ext cx="228500" cy="228525"/>
            </a:xfrm>
            <a:custGeom>
              <a:avLst/>
              <a:gdLst/>
              <a:ahLst/>
              <a:cxnLst/>
              <a:rect l="l" t="t" r="r" b="b"/>
              <a:pathLst>
                <a:path w="9140" h="9141" extrusionOk="0">
                  <a:moveTo>
                    <a:pt x="1" y="1"/>
                  </a:moveTo>
                  <a:lnTo>
                    <a:pt x="1" y="34"/>
                  </a:lnTo>
                  <a:cubicBezTo>
                    <a:pt x="1729" y="377"/>
                    <a:pt x="3313" y="2283"/>
                    <a:pt x="4075" y="5069"/>
                  </a:cubicBezTo>
                  <a:cubicBezTo>
                    <a:pt x="6833" y="5828"/>
                    <a:pt x="8763" y="7406"/>
                    <a:pt x="9107" y="9140"/>
                  </a:cubicBezTo>
                  <a:lnTo>
                    <a:pt x="9140" y="9140"/>
                  </a:lnTo>
                  <a:cubicBezTo>
                    <a:pt x="8854" y="4298"/>
                    <a:pt x="4843" y="284"/>
                    <a:pt x="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025" name="Google Shape;2025;p197"/>
            <p:cNvSpPr/>
            <p:nvPr/>
          </p:nvSpPr>
          <p:spPr>
            <a:xfrm>
              <a:off x="4819200" y="1593475"/>
              <a:ext cx="89400" cy="70125"/>
            </a:xfrm>
            <a:custGeom>
              <a:avLst/>
              <a:gdLst/>
              <a:ahLst/>
              <a:cxnLst/>
              <a:rect l="l" t="t" r="r" b="b"/>
              <a:pathLst>
                <a:path w="3576" h="2805" extrusionOk="0">
                  <a:moveTo>
                    <a:pt x="1" y="1"/>
                  </a:moveTo>
                  <a:cubicBezTo>
                    <a:pt x="94" y="519"/>
                    <a:pt x="166" y="1061"/>
                    <a:pt x="215" y="1621"/>
                  </a:cubicBezTo>
                  <a:cubicBezTo>
                    <a:pt x="727" y="1777"/>
                    <a:pt x="1136" y="2301"/>
                    <a:pt x="1317" y="2804"/>
                  </a:cubicBezTo>
                  <a:lnTo>
                    <a:pt x="3575" y="2804"/>
                  </a:lnTo>
                  <a:cubicBezTo>
                    <a:pt x="3223" y="1711"/>
                    <a:pt x="1883" y="621"/>
                    <a:pt x="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026" name="Google Shape;2026;p197"/>
            <p:cNvSpPr/>
            <p:nvPr/>
          </p:nvSpPr>
          <p:spPr>
            <a:xfrm>
              <a:off x="4819200" y="1692175"/>
              <a:ext cx="89475" cy="66275"/>
            </a:xfrm>
            <a:custGeom>
              <a:avLst/>
              <a:gdLst/>
              <a:ahLst/>
              <a:cxnLst/>
              <a:rect l="l" t="t" r="r" b="b"/>
              <a:pathLst>
                <a:path w="3579" h="2651" extrusionOk="0">
                  <a:moveTo>
                    <a:pt x="1317" y="0"/>
                  </a:moveTo>
                  <a:cubicBezTo>
                    <a:pt x="1133" y="500"/>
                    <a:pt x="727" y="883"/>
                    <a:pt x="215" y="1033"/>
                  </a:cubicBezTo>
                  <a:cubicBezTo>
                    <a:pt x="166" y="1593"/>
                    <a:pt x="94" y="2132"/>
                    <a:pt x="1" y="2650"/>
                  </a:cubicBezTo>
                  <a:cubicBezTo>
                    <a:pt x="1889" y="2030"/>
                    <a:pt x="3223" y="1078"/>
                    <a:pt x="357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027" name="Google Shape;2027;p197"/>
            <p:cNvSpPr/>
            <p:nvPr/>
          </p:nvSpPr>
          <p:spPr>
            <a:xfrm>
              <a:off x="4456875" y="1691800"/>
              <a:ext cx="225125" cy="225100"/>
            </a:xfrm>
            <a:custGeom>
              <a:avLst/>
              <a:gdLst/>
              <a:ahLst/>
              <a:cxnLst/>
              <a:rect l="l" t="t" r="r" b="b"/>
              <a:pathLst>
                <a:path w="9005" h="9004" extrusionOk="0">
                  <a:moveTo>
                    <a:pt x="1" y="0"/>
                  </a:moveTo>
                  <a:cubicBezTo>
                    <a:pt x="284" y="4839"/>
                    <a:pt x="4162" y="8721"/>
                    <a:pt x="9004" y="9004"/>
                  </a:cubicBezTo>
                  <a:lnTo>
                    <a:pt x="9004" y="8974"/>
                  </a:lnTo>
                  <a:cubicBezTo>
                    <a:pt x="7273" y="8628"/>
                    <a:pt x="5827" y="6697"/>
                    <a:pt x="5066" y="3942"/>
                  </a:cubicBezTo>
                  <a:cubicBezTo>
                    <a:pt x="2283" y="3180"/>
                    <a:pt x="377" y="1726"/>
                    <a:pt x="3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028" name="Google Shape;2028;p197"/>
            <p:cNvSpPr/>
            <p:nvPr/>
          </p:nvSpPr>
          <p:spPr>
            <a:xfrm>
              <a:off x="4487000" y="1595125"/>
              <a:ext cx="88925" cy="68475"/>
            </a:xfrm>
            <a:custGeom>
              <a:avLst/>
              <a:gdLst/>
              <a:ahLst/>
              <a:cxnLst/>
              <a:rect l="l" t="t" r="r" b="b"/>
              <a:pathLst>
                <a:path w="3557" h="2739" extrusionOk="0">
                  <a:moveTo>
                    <a:pt x="3397" y="1"/>
                  </a:moveTo>
                  <a:cubicBezTo>
                    <a:pt x="1569" y="636"/>
                    <a:pt x="337" y="1720"/>
                    <a:pt x="0" y="2738"/>
                  </a:cubicBezTo>
                  <a:lnTo>
                    <a:pt x="3313" y="2738"/>
                  </a:lnTo>
                  <a:cubicBezTo>
                    <a:pt x="3337" y="1880"/>
                    <a:pt x="3418" y="913"/>
                    <a:pt x="3556" y="106"/>
                  </a:cubicBezTo>
                  <a:cubicBezTo>
                    <a:pt x="3502" y="73"/>
                    <a:pt x="3448" y="37"/>
                    <a:pt x="339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029" name="Google Shape;2029;p197"/>
            <p:cNvSpPr/>
            <p:nvPr/>
          </p:nvSpPr>
          <p:spPr>
            <a:xfrm>
              <a:off x="4486925" y="1692175"/>
              <a:ext cx="89450" cy="66350"/>
            </a:xfrm>
            <a:custGeom>
              <a:avLst/>
              <a:gdLst/>
              <a:ahLst/>
              <a:cxnLst/>
              <a:rect l="l" t="t" r="r" b="b"/>
              <a:pathLst>
                <a:path w="3578" h="2654" extrusionOk="0">
                  <a:moveTo>
                    <a:pt x="0" y="0"/>
                  </a:moveTo>
                  <a:cubicBezTo>
                    <a:pt x="352" y="1078"/>
                    <a:pt x="1689" y="2030"/>
                    <a:pt x="3578" y="2653"/>
                  </a:cubicBezTo>
                  <a:cubicBezTo>
                    <a:pt x="3418" y="1777"/>
                    <a:pt x="3325" y="889"/>
                    <a:pt x="330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030" name="Google Shape;2030;p197"/>
            <p:cNvSpPr/>
            <p:nvPr/>
          </p:nvSpPr>
          <p:spPr>
            <a:xfrm>
              <a:off x="4456875" y="1435075"/>
              <a:ext cx="225125" cy="228525"/>
            </a:xfrm>
            <a:custGeom>
              <a:avLst/>
              <a:gdLst/>
              <a:ahLst/>
              <a:cxnLst/>
              <a:rect l="l" t="t" r="r" b="b"/>
              <a:pathLst>
                <a:path w="9005" h="9141" extrusionOk="0">
                  <a:moveTo>
                    <a:pt x="9004" y="1"/>
                  </a:moveTo>
                  <a:cubicBezTo>
                    <a:pt x="4162" y="284"/>
                    <a:pt x="284" y="4298"/>
                    <a:pt x="1" y="9140"/>
                  </a:cubicBezTo>
                  <a:lnTo>
                    <a:pt x="37" y="9140"/>
                  </a:lnTo>
                  <a:cubicBezTo>
                    <a:pt x="329" y="7686"/>
                    <a:pt x="1747" y="6267"/>
                    <a:pt x="3969" y="5433"/>
                  </a:cubicBezTo>
                  <a:cubicBezTo>
                    <a:pt x="3715" y="4375"/>
                    <a:pt x="4516" y="3361"/>
                    <a:pt x="5602" y="3361"/>
                  </a:cubicBezTo>
                  <a:cubicBezTo>
                    <a:pt x="5607" y="3361"/>
                    <a:pt x="5612" y="3361"/>
                    <a:pt x="5617" y="3361"/>
                  </a:cubicBezTo>
                  <a:cubicBezTo>
                    <a:pt x="5638" y="3361"/>
                    <a:pt x="5656" y="3364"/>
                    <a:pt x="5677" y="3367"/>
                  </a:cubicBezTo>
                  <a:cubicBezTo>
                    <a:pt x="6511" y="1476"/>
                    <a:pt x="7688" y="293"/>
                    <a:pt x="9004" y="31"/>
                  </a:cubicBezTo>
                  <a:lnTo>
                    <a:pt x="900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031" name="Google Shape;2031;p197"/>
            <p:cNvSpPr/>
            <p:nvPr/>
          </p:nvSpPr>
          <p:spPr>
            <a:xfrm>
              <a:off x="4710200" y="1691800"/>
              <a:ext cx="228500" cy="225100"/>
            </a:xfrm>
            <a:custGeom>
              <a:avLst/>
              <a:gdLst/>
              <a:ahLst/>
              <a:cxnLst/>
              <a:rect l="l" t="t" r="r" b="b"/>
              <a:pathLst>
                <a:path w="9140" h="9004" extrusionOk="0">
                  <a:moveTo>
                    <a:pt x="9107" y="0"/>
                  </a:moveTo>
                  <a:cubicBezTo>
                    <a:pt x="8760" y="1726"/>
                    <a:pt x="6857" y="3177"/>
                    <a:pt x="4075" y="3942"/>
                  </a:cubicBezTo>
                  <a:cubicBezTo>
                    <a:pt x="3313" y="6721"/>
                    <a:pt x="1729" y="8628"/>
                    <a:pt x="1" y="8971"/>
                  </a:cubicBezTo>
                  <a:lnTo>
                    <a:pt x="1" y="9004"/>
                  </a:lnTo>
                  <a:cubicBezTo>
                    <a:pt x="4843" y="8721"/>
                    <a:pt x="8854" y="4839"/>
                    <a:pt x="914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032" name="Google Shape;2032;p197"/>
            <p:cNvSpPr/>
            <p:nvPr/>
          </p:nvSpPr>
          <p:spPr>
            <a:xfrm>
              <a:off x="4710200" y="1465200"/>
              <a:ext cx="70025" cy="89375"/>
            </a:xfrm>
            <a:custGeom>
              <a:avLst/>
              <a:gdLst/>
              <a:ahLst/>
              <a:cxnLst/>
              <a:rect l="l" t="t" r="r" b="b"/>
              <a:pathLst>
                <a:path w="2801" h="3575" extrusionOk="0">
                  <a:moveTo>
                    <a:pt x="1" y="0"/>
                  </a:moveTo>
                  <a:lnTo>
                    <a:pt x="1" y="3298"/>
                  </a:lnTo>
                  <a:cubicBezTo>
                    <a:pt x="937" y="3328"/>
                    <a:pt x="1961" y="3421"/>
                    <a:pt x="2801" y="3575"/>
                  </a:cubicBezTo>
                  <a:cubicBezTo>
                    <a:pt x="2181" y="1687"/>
                    <a:pt x="1082" y="350"/>
                    <a:pt x="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033" name="Google Shape;2033;p197"/>
            <p:cNvSpPr/>
            <p:nvPr/>
          </p:nvSpPr>
          <p:spPr>
            <a:xfrm>
              <a:off x="4710200" y="1575850"/>
              <a:ext cx="86150" cy="87750"/>
            </a:xfrm>
            <a:custGeom>
              <a:avLst/>
              <a:gdLst/>
              <a:ahLst/>
              <a:cxnLst/>
              <a:rect l="l" t="t" r="r" b="b"/>
              <a:pathLst>
                <a:path w="3446" h="3510" extrusionOk="0">
                  <a:moveTo>
                    <a:pt x="1" y="1"/>
                  </a:moveTo>
                  <a:lnTo>
                    <a:pt x="1" y="3509"/>
                  </a:lnTo>
                  <a:lnTo>
                    <a:pt x="2494" y="3509"/>
                  </a:lnTo>
                  <a:cubicBezTo>
                    <a:pt x="2656" y="3054"/>
                    <a:pt x="3003" y="2554"/>
                    <a:pt x="3445" y="2374"/>
                  </a:cubicBezTo>
                  <a:cubicBezTo>
                    <a:pt x="3385" y="1702"/>
                    <a:pt x="3283" y="1034"/>
                    <a:pt x="3135" y="374"/>
                  </a:cubicBezTo>
                  <a:cubicBezTo>
                    <a:pt x="2208" y="167"/>
                    <a:pt x="1063" y="37"/>
                    <a:pt x="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034" name="Google Shape;2034;p197"/>
            <p:cNvSpPr/>
            <p:nvPr/>
          </p:nvSpPr>
          <p:spPr>
            <a:xfrm>
              <a:off x="4710200" y="1797500"/>
              <a:ext cx="70025" cy="89375"/>
            </a:xfrm>
            <a:custGeom>
              <a:avLst/>
              <a:gdLst/>
              <a:ahLst/>
              <a:cxnLst/>
              <a:rect l="l" t="t" r="r" b="b"/>
              <a:pathLst>
                <a:path w="2801" h="3575" extrusionOk="0">
                  <a:moveTo>
                    <a:pt x="2801" y="0"/>
                  </a:moveTo>
                  <a:lnTo>
                    <a:pt x="2801" y="0"/>
                  </a:lnTo>
                  <a:cubicBezTo>
                    <a:pt x="2283" y="93"/>
                    <a:pt x="1609" y="166"/>
                    <a:pt x="1048" y="214"/>
                  </a:cubicBezTo>
                  <a:cubicBezTo>
                    <a:pt x="892" y="726"/>
                    <a:pt x="503" y="1135"/>
                    <a:pt x="1" y="1316"/>
                  </a:cubicBezTo>
                  <a:lnTo>
                    <a:pt x="1" y="3574"/>
                  </a:lnTo>
                  <a:cubicBezTo>
                    <a:pt x="1082" y="3222"/>
                    <a:pt x="2181" y="1885"/>
                    <a:pt x="280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035" name="Google Shape;2035;p197"/>
            <p:cNvSpPr/>
            <p:nvPr/>
          </p:nvSpPr>
          <p:spPr>
            <a:xfrm>
              <a:off x="4681975" y="1776400"/>
              <a:ext cx="28250" cy="28350"/>
            </a:xfrm>
            <a:custGeom>
              <a:avLst/>
              <a:gdLst/>
              <a:ahLst/>
              <a:cxnLst/>
              <a:rect l="l" t="t" r="r" b="b"/>
              <a:pathLst>
                <a:path w="1130" h="1134" extrusionOk="0">
                  <a:moveTo>
                    <a:pt x="566" y="1"/>
                  </a:moveTo>
                  <a:cubicBezTo>
                    <a:pt x="253" y="1"/>
                    <a:pt x="0" y="251"/>
                    <a:pt x="0" y="564"/>
                  </a:cubicBezTo>
                  <a:lnTo>
                    <a:pt x="0" y="567"/>
                  </a:lnTo>
                  <a:cubicBezTo>
                    <a:pt x="0" y="567"/>
                    <a:pt x="0" y="570"/>
                    <a:pt x="0" y="570"/>
                  </a:cubicBezTo>
                  <a:cubicBezTo>
                    <a:pt x="0" y="880"/>
                    <a:pt x="253" y="1133"/>
                    <a:pt x="566" y="1133"/>
                  </a:cubicBezTo>
                  <a:cubicBezTo>
                    <a:pt x="877" y="1133"/>
                    <a:pt x="1130" y="880"/>
                    <a:pt x="1130" y="570"/>
                  </a:cubicBezTo>
                  <a:cubicBezTo>
                    <a:pt x="1130" y="570"/>
                    <a:pt x="1130" y="567"/>
                    <a:pt x="1130" y="567"/>
                  </a:cubicBezTo>
                  <a:lnTo>
                    <a:pt x="1130" y="564"/>
                  </a:lnTo>
                  <a:cubicBezTo>
                    <a:pt x="1130" y="251"/>
                    <a:pt x="877" y="1"/>
                    <a:pt x="56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036" name="Google Shape;2036;p197"/>
            <p:cNvSpPr/>
            <p:nvPr/>
          </p:nvSpPr>
          <p:spPr>
            <a:xfrm>
              <a:off x="4710200" y="1692175"/>
              <a:ext cx="86150" cy="82450"/>
            </a:xfrm>
            <a:custGeom>
              <a:avLst/>
              <a:gdLst/>
              <a:ahLst/>
              <a:cxnLst/>
              <a:rect l="l" t="t" r="r" b="b"/>
              <a:pathLst>
                <a:path w="3446" h="3298" extrusionOk="0">
                  <a:moveTo>
                    <a:pt x="1" y="0"/>
                  </a:moveTo>
                  <a:lnTo>
                    <a:pt x="1" y="2346"/>
                  </a:lnTo>
                  <a:cubicBezTo>
                    <a:pt x="455" y="2506"/>
                    <a:pt x="820" y="2852"/>
                    <a:pt x="1003" y="3298"/>
                  </a:cubicBezTo>
                  <a:cubicBezTo>
                    <a:pt x="1702" y="3234"/>
                    <a:pt x="2506" y="3129"/>
                    <a:pt x="3135" y="2987"/>
                  </a:cubicBezTo>
                  <a:cubicBezTo>
                    <a:pt x="3283" y="2328"/>
                    <a:pt x="3385" y="1660"/>
                    <a:pt x="3445" y="985"/>
                  </a:cubicBezTo>
                  <a:cubicBezTo>
                    <a:pt x="3003" y="807"/>
                    <a:pt x="2656" y="449"/>
                    <a:pt x="249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2037" name="Google Shape;2037;p197"/>
          <p:cNvSpPr txBox="1"/>
          <p:nvPr/>
        </p:nvSpPr>
        <p:spPr>
          <a:xfrm>
            <a:off x="655025" y="367800"/>
            <a:ext cx="7705800" cy="572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800">
                <a:solidFill>
                  <a:srgbClr val="FFFFFF"/>
                </a:solidFill>
                <a:latin typeface="Audiowide"/>
                <a:ea typeface="Audiowide"/>
                <a:cs typeface="Audiowide"/>
                <a:sym typeface="Audiowide"/>
              </a:rPr>
              <a:t>Work Distribution</a:t>
            </a:r>
            <a:endParaRPr sz="2800">
              <a:solidFill>
                <a:srgbClr val="FFFFFF"/>
              </a:solidFill>
              <a:latin typeface="Audiowide"/>
              <a:ea typeface="Audiowide"/>
              <a:cs typeface="Audiowide"/>
              <a:sym typeface="Audiowide"/>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041"/>
        <p:cNvGrpSpPr/>
        <p:nvPr/>
      </p:nvGrpSpPr>
      <p:grpSpPr>
        <a:xfrm>
          <a:off x="0" y="0"/>
          <a:ext cx="0" cy="0"/>
          <a:chOff x="0" y="0"/>
          <a:chExt cx="0" cy="0"/>
        </a:xfrm>
      </p:grpSpPr>
      <p:sp>
        <p:nvSpPr>
          <p:cNvPr id="2042" name="Google Shape;2042;p198"/>
          <p:cNvSpPr/>
          <p:nvPr/>
        </p:nvSpPr>
        <p:spPr>
          <a:xfrm>
            <a:off x="1339813" y="1228150"/>
            <a:ext cx="2911500" cy="2476800"/>
          </a:xfrm>
          <a:prstGeom prst="snip2DiagRect">
            <a:avLst>
              <a:gd name="adj1" fmla="val 0"/>
              <a:gd name="adj2" fmla="val 16667"/>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3" name="Google Shape;2043;p198"/>
          <p:cNvSpPr txBox="1">
            <a:spLocks noGrp="1"/>
          </p:cNvSpPr>
          <p:nvPr>
            <p:ph type="title"/>
          </p:nvPr>
        </p:nvSpPr>
        <p:spPr>
          <a:xfrm>
            <a:off x="4374975" y="1549050"/>
            <a:ext cx="3527700" cy="1257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Introduction</a:t>
            </a:r>
            <a:endParaRPr/>
          </a:p>
        </p:txBody>
      </p:sp>
      <p:sp>
        <p:nvSpPr>
          <p:cNvPr id="2044" name="Google Shape;2044;p198"/>
          <p:cNvSpPr txBox="1">
            <a:spLocks noGrp="1"/>
          </p:cNvSpPr>
          <p:nvPr>
            <p:ph type="title" idx="2"/>
          </p:nvPr>
        </p:nvSpPr>
        <p:spPr>
          <a:xfrm>
            <a:off x="1931113" y="1872250"/>
            <a:ext cx="1728900" cy="1188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grpSp>
        <p:nvGrpSpPr>
          <p:cNvPr id="2045" name="Google Shape;2045;p198"/>
          <p:cNvGrpSpPr/>
          <p:nvPr/>
        </p:nvGrpSpPr>
        <p:grpSpPr>
          <a:xfrm rot="10800000">
            <a:off x="8057882" y="382596"/>
            <a:ext cx="288601" cy="1096693"/>
            <a:chOff x="1006700" y="2603975"/>
            <a:chExt cx="55450" cy="210700"/>
          </a:xfrm>
        </p:grpSpPr>
        <p:sp>
          <p:nvSpPr>
            <p:cNvPr id="2046" name="Google Shape;2046;p198"/>
            <p:cNvSpPr/>
            <p:nvPr/>
          </p:nvSpPr>
          <p:spPr>
            <a:xfrm>
              <a:off x="1006700" y="262997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7" name="Google Shape;2047;p198"/>
            <p:cNvSpPr/>
            <p:nvPr/>
          </p:nvSpPr>
          <p:spPr>
            <a:xfrm>
              <a:off x="1032700" y="260397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8" name="Google Shape;2048;p198"/>
            <p:cNvSpPr/>
            <p:nvPr/>
          </p:nvSpPr>
          <p:spPr>
            <a:xfrm>
              <a:off x="1006700" y="2707200"/>
              <a:ext cx="55450" cy="3850"/>
            </a:xfrm>
            <a:custGeom>
              <a:avLst/>
              <a:gdLst/>
              <a:ahLst/>
              <a:cxnLst/>
              <a:rect l="l" t="t" r="r" b="b"/>
              <a:pathLst>
                <a:path w="2218" h="154" extrusionOk="0">
                  <a:moveTo>
                    <a:pt x="0" y="1"/>
                  </a:moveTo>
                  <a:lnTo>
                    <a:pt x="0" y="154"/>
                  </a:lnTo>
                  <a:lnTo>
                    <a:pt x="2218" y="154"/>
                  </a:lnTo>
                  <a:lnTo>
                    <a:pt x="22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9" name="Google Shape;2049;p198"/>
            <p:cNvSpPr/>
            <p:nvPr/>
          </p:nvSpPr>
          <p:spPr>
            <a:xfrm>
              <a:off x="1032700" y="2681600"/>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0" name="Google Shape;2050;p198"/>
            <p:cNvSpPr/>
            <p:nvPr/>
          </p:nvSpPr>
          <p:spPr>
            <a:xfrm>
              <a:off x="1006700" y="278522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1" name="Google Shape;2051;p198"/>
            <p:cNvSpPr/>
            <p:nvPr/>
          </p:nvSpPr>
          <p:spPr>
            <a:xfrm>
              <a:off x="1032700" y="275922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52" name="Google Shape;2052;p198"/>
          <p:cNvGrpSpPr/>
          <p:nvPr/>
        </p:nvGrpSpPr>
        <p:grpSpPr>
          <a:xfrm>
            <a:off x="558602" y="508321"/>
            <a:ext cx="781224" cy="726909"/>
            <a:chOff x="827350" y="3629733"/>
            <a:chExt cx="1431600" cy="1332067"/>
          </a:xfrm>
        </p:grpSpPr>
        <p:sp>
          <p:nvSpPr>
            <p:cNvPr id="2053" name="Google Shape;2053;p198"/>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4" name="Google Shape;2054;p198"/>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5" name="Google Shape;2055;p198"/>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56" name="Google Shape;2056;p198"/>
          <p:cNvGrpSpPr/>
          <p:nvPr/>
        </p:nvGrpSpPr>
        <p:grpSpPr>
          <a:xfrm>
            <a:off x="1387564" y="321673"/>
            <a:ext cx="356325" cy="331552"/>
            <a:chOff x="827350" y="3629733"/>
            <a:chExt cx="1431600" cy="1332067"/>
          </a:xfrm>
        </p:grpSpPr>
        <p:sp>
          <p:nvSpPr>
            <p:cNvPr id="2057" name="Google Shape;2057;p198"/>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8" name="Google Shape;2058;p198"/>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9" name="Google Shape;2059;p198"/>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60" name="Google Shape;2060;p198"/>
          <p:cNvGrpSpPr/>
          <p:nvPr/>
        </p:nvGrpSpPr>
        <p:grpSpPr>
          <a:xfrm>
            <a:off x="7535601" y="3848738"/>
            <a:ext cx="895180" cy="832942"/>
            <a:chOff x="827350" y="3629733"/>
            <a:chExt cx="1431600" cy="1332067"/>
          </a:xfrm>
        </p:grpSpPr>
        <p:sp>
          <p:nvSpPr>
            <p:cNvPr id="2061" name="Google Shape;2061;p198"/>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2" name="Google Shape;2062;p198"/>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3" name="Google Shape;2063;p198"/>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64" name="Google Shape;2064;p198"/>
          <p:cNvGrpSpPr/>
          <p:nvPr/>
        </p:nvGrpSpPr>
        <p:grpSpPr>
          <a:xfrm>
            <a:off x="7902683" y="2980240"/>
            <a:ext cx="598982" cy="557337"/>
            <a:chOff x="827350" y="3629733"/>
            <a:chExt cx="1431600" cy="1332067"/>
          </a:xfrm>
        </p:grpSpPr>
        <p:sp>
          <p:nvSpPr>
            <p:cNvPr id="2065" name="Google Shape;2065;p198"/>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6" name="Google Shape;2066;p198"/>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7" name="Google Shape;2067;p198"/>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68" name="Google Shape;2068;p198"/>
          <p:cNvGrpSpPr/>
          <p:nvPr/>
        </p:nvGrpSpPr>
        <p:grpSpPr>
          <a:xfrm>
            <a:off x="6634531" y="4239131"/>
            <a:ext cx="464268" cy="431989"/>
            <a:chOff x="827350" y="3629733"/>
            <a:chExt cx="1431600" cy="1332067"/>
          </a:xfrm>
        </p:grpSpPr>
        <p:sp>
          <p:nvSpPr>
            <p:cNvPr id="2069" name="Google Shape;2069;p198"/>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0" name="Google Shape;2070;p198"/>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1" name="Google Shape;2071;p198"/>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72" name="Google Shape;2072;p198"/>
          <p:cNvGrpSpPr/>
          <p:nvPr/>
        </p:nvGrpSpPr>
        <p:grpSpPr>
          <a:xfrm rot="5400000">
            <a:off x="962657" y="3906771"/>
            <a:ext cx="288601" cy="1096693"/>
            <a:chOff x="1006700" y="2603975"/>
            <a:chExt cx="55450" cy="210700"/>
          </a:xfrm>
        </p:grpSpPr>
        <p:sp>
          <p:nvSpPr>
            <p:cNvPr id="2073" name="Google Shape;2073;p198"/>
            <p:cNvSpPr/>
            <p:nvPr/>
          </p:nvSpPr>
          <p:spPr>
            <a:xfrm>
              <a:off x="1006700" y="262997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4" name="Google Shape;2074;p198"/>
            <p:cNvSpPr/>
            <p:nvPr/>
          </p:nvSpPr>
          <p:spPr>
            <a:xfrm>
              <a:off x="1032700" y="260397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5" name="Google Shape;2075;p198"/>
            <p:cNvSpPr/>
            <p:nvPr/>
          </p:nvSpPr>
          <p:spPr>
            <a:xfrm>
              <a:off x="1006700" y="2707200"/>
              <a:ext cx="55450" cy="3850"/>
            </a:xfrm>
            <a:custGeom>
              <a:avLst/>
              <a:gdLst/>
              <a:ahLst/>
              <a:cxnLst/>
              <a:rect l="l" t="t" r="r" b="b"/>
              <a:pathLst>
                <a:path w="2218" h="154" extrusionOk="0">
                  <a:moveTo>
                    <a:pt x="0" y="1"/>
                  </a:moveTo>
                  <a:lnTo>
                    <a:pt x="0" y="154"/>
                  </a:lnTo>
                  <a:lnTo>
                    <a:pt x="2218" y="154"/>
                  </a:lnTo>
                  <a:lnTo>
                    <a:pt x="22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6" name="Google Shape;2076;p198"/>
            <p:cNvSpPr/>
            <p:nvPr/>
          </p:nvSpPr>
          <p:spPr>
            <a:xfrm>
              <a:off x="1032700" y="2681600"/>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7" name="Google Shape;2077;p198"/>
            <p:cNvSpPr/>
            <p:nvPr/>
          </p:nvSpPr>
          <p:spPr>
            <a:xfrm>
              <a:off x="1006700" y="278522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8" name="Google Shape;2078;p198"/>
            <p:cNvSpPr/>
            <p:nvPr/>
          </p:nvSpPr>
          <p:spPr>
            <a:xfrm>
              <a:off x="1032700" y="275922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082"/>
        <p:cNvGrpSpPr/>
        <p:nvPr/>
      </p:nvGrpSpPr>
      <p:grpSpPr>
        <a:xfrm>
          <a:off x="0" y="0"/>
          <a:ext cx="0" cy="0"/>
          <a:chOff x="0" y="0"/>
          <a:chExt cx="0" cy="0"/>
        </a:xfrm>
      </p:grpSpPr>
      <p:grpSp>
        <p:nvGrpSpPr>
          <p:cNvPr id="2083" name="Google Shape;2083;p199"/>
          <p:cNvGrpSpPr/>
          <p:nvPr/>
        </p:nvGrpSpPr>
        <p:grpSpPr>
          <a:xfrm>
            <a:off x="7351974" y="351277"/>
            <a:ext cx="1178637" cy="1096691"/>
            <a:chOff x="827350" y="3629733"/>
            <a:chExt cx="1431600" cy="1332067"/>
          </a:xfrm>
        </p:grpSpPr>
        <p:sp>
          <p:nvSpPr>
            <p:cNvPr id="2084" name="Google Shape;2084;p199"/>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5" name="Google Shape;2085;p199"/>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6" name="Google Shape;2086;p199"/>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87" name="Google Shape;2087;p199"/>
          <p:cNvSpPr/>
          <p:nvPr/>
        </p:nvSpPr>
        <p:spPr>
          <a:xfrm>
            <a:off x="971400" y="975300"/>
            <a:ext cx="7201200" cy="3192900"/>
          </a:xfrm>
          <a:prstGeom prst="snip2DiagRect">
            <a:avLst>
              <a:gd name="adj1" fmla="val 0"/>
              <a:gd name="adj2" fmla="val 16667"/>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88" name="Google Shape;2088;p199"/>
          <p:cNvGrpSpPr/>
          <p:nvPr/>
        </p:nvGrpSpPr>
        <p:grpSpPr>
          <a:xfrm>
            <a:off x="424632" y="3695521"/>
            <a:ext cx="288601" cy="1096693"/>
            <a:chOff x="1006700" y="2603975"/>
            <a:chExt cx="55450" cy="210700"/>
          </a:xfrm>
        </p:grpSpPr>
        <p:sp>
          <p:nvSpPr>
            <p:cNvPr id="2089" name="Google Shape;2089;p199"/>
            <p:cNvSpPr/>
            <p:nvPr/>
          </p:nvSpPr>
          <p:spPr>
            <a:xfrm>
              <a:off x="1006700" y="262997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0" name="Google Shape;2090;p199"/>
            <p:cNvSpPr/>
            <p:nvPr/>
          </p:nvSpPr>
          <p:spPr>
            <a:xfrm>
              <a:off x="1032700" y="260397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1" name="Google Shape;2091;p199"/>
            <p:cNvSpPr/>
            <p:nvPr/>
          </p:nvSpPr>
          <p:spPr>
            <a:xfrm>
              <a:off x="1006700" y="2707200"/>
              <a:ext cx="55450" cy="3850"/>
            </a:xfrm>
            <a:custGeom>
              <a:avLst/>
              <a:gdLst/>
              <a:ahLst/>
              <a:cxnLst/>
              <a:rect l="l" t="t" r="r" b="b"/>
              <a:pathLst>
                <a:path w="2218" h="154" extrusionOk="0">
                  <a:moveTo>
                    <a:pt x="0" y="1"/>
                  </a:moveTo>
                  <a:lnTo>
                    <a:pt x="0" y="154"/>
                  </a:lnTo>
                  <a:lnTo>
                    <a:pt x="2218" y="154"/>
                  </a:lnTo>
                  <a:lnTo>
                    <a:pt x="22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2" name="Google Shape;2092;p199"/>
            <p:cNvSpPr/>
            <p:nvPr/>
          </p:nvSpPr>
          <p:spPr>
            <a:xfrm>
              <a:off x="1032700" y="2681600"/>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3" name="Google Shape;2093;p199"/>
            <p:cNvSpPr/>
            <p:nvPr/>
          </p:nvSpPr>
          <p:spPr>
            <a:xfrm>
              <a:off x="1006700" y="278522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4" name="Google Shape;2094;p199"/>
            <p:cNvSpPr/>
            <p:nvPr/>
          </p:nvSpPr>
          <p:spPr>
            <a:xfrm>
              <a:off x="1032700" y="275922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95" name="Google Shape;2095;p199"/>
          <p:cNvGrpSpPr/>
          <p:nvPr/>
        </p:nvGrpSpPr>
        <p:grpSpPr>
          <a:xfrm>
            <a:off x="7916327" y="1616596"/>
            <a:ext cx="781224" cy="726909"/>
            <a:chOff x="827350" y="3629733"/>
            <a:chExt cx="1431600" cy="1332067"/>
          </a:xfrm>
        </p:grpSpPr>
        <p:sp>
          <p:nvSpPr>
            <p:cNvPr id="2096" name="Google Shape;2096;p199"/>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7" name="Google Shape;2097;p199"/>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8" name="Google Shape;2098;p199"/>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99" name="Google Shape;2099;p199"/>
          <p:cNvGrpSpPr/>
          <p:nvPr/>
        </p:nvGrpSpPr>
        <p:grpSpPr>
          <a:xfrm>
            <a:off x="6235139" y="539499"/>
            <a:ext cx="637062" cy="592770"/>
            <a:chOff x="827350" y="3629733"/>
            <a:chExt cx="1431600" cy="1332067"/>
          </a:xfrm>
        </p:grpSpPr>
        <p:sp>
          <p:nvSpPr>
            <p:cNvPr id="2100" name="Google Shape;2100;p199"/>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1" name="Google Shape;2101;p199"/>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2" name="Google Shape;2102;p199"/>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03" name="Google Shape;2103;p199"/>
          <p:cNvGrpSpPr/>
          <p:nvPr/>
        </p:nvGrpSpPr>
        <p:grpSpPr>
          <a:xfrm>
            <a:off x="6886468" y="329561"/>
            <a:ext cx="451240" cy="419868"/>
            <a:chOff x="827350" y="3629733"/>
            <a:chExt cx="1431600" cy="1332067"/>
          </a:xfrm>
        </p:grpSpPr>
        <p:sp>
          <p:nvSpPr>
            <p:cNvPr id="2104" name="Google Shape;2104;p199"/>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5" name="Google Shape;2105;p199"/>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6" name="Google Shape;2106;p199"/>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07" name="Google Shape;2107;p199"/>
          <p:cNvSpPr txBox="1">
            <a:spLocks noGrp="1"/>
          </p:cNvSpPr>
          <p:nvPr>
            <p:ph type="subTitle" idx="1"/>
          </p:nvPr>
        </p:nvSpPr>
        <p:spPr>
          <a:xfrm flipH="1">
            <a:off x="1142675" y="-64800"/>
            <a:ext cx="6945000" cy="4080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1700"/>
              <a:t>SDNs gained prominence for network control and management, offering advantages in various fields. Unlike traditional networks, SDN architecture provides detailed network information, enhancing application awareness. In healthcare, the integration of off-the-shelf technologies improves asset management, communication, and electronic health records, reducing costs. Emphasizing the importance of system and device safety and user data confidentiality, the healthcare industry faces security challenges in incorporating networked medical tools. McAfee underscores potential security gaps, urging vigilance in addressing technical aspects within healthcare infrastructure.</a:t>
            </a:r>
            <a:endParaRPr sz="17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111"/>
        <p:cNvGrpSpPr/>
        <p:nvPr/>
      </p:nvGrpSpPr>
      <p:grpSpPr>
        <a:xfrm>
          <a:off x="0" y="0"/>
          <a:ext cx="0" cy="0"/>
          <a:chOff x="0" y="0"/>
          <a:chExt cx="0" cy="0"/>
        </a:xfrm>
      </p:grpSpPr>
      <p:sp>
        <p:nvSpPr>
          <p:cNvPr id="2112" name="Google Shape;2112;p200"/>
          <p:cNvSpPr/>
          <p:nvPr/>
        </p:nvSpPr>
        <p:spPr>
          <a:xfrm>
            <a:off x="1339813" y="1228150"/>
            <a:ext cx="2911500" cy="2476800"/>
          </a:xfrm>
          <a:prstGeom prst="snip2DiagRect">
            <a:avLst>
              <a:gd name="adj1" fmla="val 0"/>
              <a:gd name="adj2" fmla="val 16667"/>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3" name="Google Shape;2113;p200"/>
          <p:cNvSpPr txBox="1">
            <a:spLocks noGrp="1"/>
          </p:cNvSpPr>
          <p:nvPr>
            <p:ph type="title"/>
          </p:nvPr>
        </p:nvSpPr>
        <p:spPr>
          <a:xfrm>
            <a:off x="4350275" y="1614150"/>
            <a:ext cx="3527700" cy="1257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OBJECTIVE</a:t>
            </a:r>
            <a:endParaRPr/>
          </a:p>
        </p:txBody>
      </p:sp>
      <p:sp>
        <p:nvSpPr>
          <p:cNvPr id="2114" name="Google Shape;2114;p200"/>
          <p:cNvSpPr txBox="1">
            <a:spLocks noGrp="1"/>
          </p:cNvSpPr>
          <p:nvPr>
            <p:ph type="title" idx="2"/>
          </p:nvPr>
        </p:nvSpPr>
        <p:spPr>
          <a:xfrm>
            <a:off x="1781727" y="1872250"/>
            <a:ext cx="2027700" cy="1188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grpSp>
        <p:nvGrpSpPr>
          <p:cNvPr id="2115" name="Google Shape;2115;p200"/>
          <p:cNvGrpSpPr/>
          <p:nvPr/>
        </p:nvGrpSpPr>
        <p:grpSpPr>
          <a:xfrm rot="10800000">
            <a:off x="8057882" y="382596"/>
            <a:ext cx="288601" cy="1096693"/>
            <a:chOff x="1006700" y="2603975"/>
            <a:chExt cx="55450" cy="210700"/>
          </a:xfrm>
        </p:grpSpPr>
        <p:sp>
          <p:nvSpPr>
            <p:cNvPr id="2116" name="Google Shape;2116;p200"/>
            <p:cNvSpPr/>
            <p:nvPr/>
          </p:nvSpPr>
          <p:spPr>
            <a:xfrm>
              <a:off x="1006700" y="262997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7" name="Google Shape;2117;p200"/>
            <p:cNvSpPr/>
            <p:nvPr/>
          </p:nvSpPr>
          <p:spPr>
            <a:xfrm>
              <a:off x="1032700" y="260397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8" name="Google Shape;2118;p200"/>
            <p:cNvSpPr/>
            <p:nvPr/>
          </p:nvSpPr>
          <p:spPr>
            <a:xfrm>
              <a:off x="1006700" y="2707200"/>
              <a:ext cx="55450" cy="3850"/>
            </a:xfrm>
            <a:custGeom>
              <a:avLst/>
              <a:gdLst/>
              <a:ahLst/>
              <a:cxnLst/>
              <a:rect l="l" t="t" r="r" b="b"/>
              <a:pathLst>
                <a:path w="2218" h="154" extrusionOk="0">
                  <a:moveTo>
                    <a:pt x="0" y="1"/>
                  </a:moveTo>
                  <a:lnTo>
                    <a:pt x="0" y="154"/>
                  </a:lnTo>
                  <a:lnTo>
                    <a:pt x="2218" y="154"/>
                  </a:lnTo>
                  <a:lnTo>
                    <a:pt x="22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9" name="Google Shape;2119;p200"/>
            <p:cNvSpPr/>
            <p:nvPr/>
          </p:nvSpPr>
          <p:spPr>
            <a:xfrm>
              <a:off x="1032700" y="2681600"/>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0" name="Google Shape;2120;p200"/>
            <p:cNvSpPr/>
            <p:nvPr/>
          </p:nvSpPr>
          <p:spPr>
            <a:xfrm>
              <a:off x="1006700" y="278522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1" name="Google Shape;2121;p200"/>
            <p:cNvSpPr/>
            <p:nvPr/>
          </p:nvSpPr>
          <p:spPr>
            <a:xfrm>
              <a:off x="1032700" y="275922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22" name="Google Shape;2122;p200"/>
          <p:cNvGrpSpPr/>
          <p:nvPr/>
        </p:nvGrpSpPr>
        <p:grpSpPr>
          <a:xfrm>
            <a:off x="558602" y="508321"/>
            <a:ext cx="781224" cy="726909"/>
            <a:chOff x="827350" y="3629733"/>
            <a:chExt cx="1431600" cy="1332067"/>
          </a:xfrm>
        </p:grpSpPr>
        <p:sp>
          <p:nvSpPr>
            <p:cNvPr id="2123" name="Google Shape;2123;p200"/>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4" name="Google Shape;2124;p200"/>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5" name="Google Shape;2125;p200"/>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26" name="Google Shape;2126;p200"/>
          <p:cNvGrpSpPr/>
          <p:nvPr/>
        </p:nvGrpSpPr>
        <p:grpSpPr>
          <a:xfrm>
            <a:off x="1387564" y="321673"/>
            <a:ext cx="356325" cy="331552"/>
            <a:chOff x="827350" y="3629733"/>
            <a:chExt cx="1431600" cy="1332067"/>
          </a:xfrm>
        </p:grpSpPr>
        <p:sp>
          <p:nvSpPr>
            <p:cNvPr id="2127" name="Google Shape;2127;p200"/>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8" name="Google Shape;2128;p200"/>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9" name="Google Shape;2129;p200"/>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30" name="Google Shape;2130;p200"/>
          <p:cNvGrpSpPr/>
          <p:nvPr/>
        </p:nvGrpSpPr>
        <p:grpSpPr>
          <a:xfrm>
            <a:off x="7535601" y="3848738"/>
            <a:ext cx="895180" cy="832942"/>
            <a:chOff x="827350" y="3629733"/>
            <a:chExt cx="1431600" cy="1332067"/>
          </a:xfrm>
        </p:grpSpPr>
        <p:sp>
          <p:nvSpPr>
            <p:cNvPr id="2131" name="Google Shape;2131;p200"/>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2" name="Google Shape;2132;p200"/>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3" name="Google Shape;2133;p200"/>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34" name="Google Shape;2134;p200"/>
          <p:cNvGrpSpPr/>
          <p:nvPr/>
        </p:nvGrpSpPr>
        <p:grpSpPr>
          <a:xfrm>
            <a:off x="7902683" y="2980240"/>
            <a:ext cx="598982" cy="557337"/>
            <a:chOff x="827350" y="3629733"/>
            <a:chExt cx="1431600" cy="1332067"/>
          </a:xfrm>
        </p:grpSpPr>
        <p:sp>
          <p:nvSpPr>
            <p:cNvPr id="2135" name="Google Shape;2135;p200"/>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6" name="Google Shape;2136;p200"/>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7" name="Google Shape;2137;p200"/>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38" name="Google Shape;2138;p200"/>
          <p:cNvGrpSpPr/>
          <p:nvPr/>
        </p:nvGrpSpPr>
        <p:grpSpPr>
          <a:xfrm>
            <a:off x="6634531" y="4239131"/>
            <a:ext cx="464268" cy="431989"/>
            <a:chOff x="827350" y="3629733"/>
            <a:chExt cx="1431600" cy="1332067"/>
          </a:xfrm>
        </p:grpSpPr>
        <p:sp>
          <p:nvSpPr>
            <p:cNvPr id="2139" name="Google Shape;2139;p200"/>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0" name="Google Shape;2140;p200"/>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1" name="Google Shape;2141;p200"/>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42" name="Google Shape;2142;p200"/>
          <p:cNvGrpSpPr/>
          <p:nvPr/>
        </p:nvGrpSpPr>
        <p:grpSpPr>
          <a:xfrm rot="5400000">
            <a:off x="962657" y="3906771"/>
            <a:ext cx="288601" cy="1096693"/>
            <a:chOff x="1006700" y="2603975"/>
            <a:chExt cx="55450" cy="210700"/>
          </a:xfrm>
        </p:grpSpPr>
        <p:sp>
          <p:nvSpPr>
            <p:cNvPr id="2143" name="Google Shape;2143;p200"/>
            <p:cNvSpPr/>
            <p:nvPr/>
          </p:nvSpPr>
          <p:spPr>
            <a:xfrm>
              <a:off x="1006700" y="262997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4" name="Google Shape;2144;p200"/>
            <p:cNvSpPr/>
            <p:nvPr/>
          </p:nvSpPr>
          <p:spPr>
            <a:xfrm>
              <a:off x="1032700" y="260397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5" name="Google Shape;2145;p200"/>
            <p:cNvSpPr/>
            <p:nvPr/>
          </p:nvSpPr>
          <p:spPr>
            <a:xfrm>
              <a:off x="1006700" y="2707200"/>
              <a:ext cx="55450" cy="3850"/>
            </a:xfrm>
            <a:custGeom>
              <a:avLst/>
              <a:gdLst/>
              <a:ahLst/>
              <a:cxnLst/>
              <a:rect l="l" t="t" r="r" b="b"/>
              <a:pathLst>
                <a:path w="2218" h="154" extrusionOk="0">
                  <a:moveTo>
                    <a:pt x="0" y="1"/>
                  </a:moveTo>
                  <a:lnTo>
                    <a:pt x="0" y="154"/>
                  </a:lnTo>
                  <a:lnTo>
                    <a:pt x="2218" y="154"/>
                  </a:lnTo>
                  <a:lnTo>
                    <a:pt x="22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6" name="Google Shape;2146;p200"/>
            <p:cNvSpPr/>
            <p:nvPr/>
          </p:nvSpPr>
          <p:spPr>
            <a:xfrm>
              <a:off x="1032700" y="2681600"/>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7" name="Google Shape;2147;p200"/>
            <p:cNvSpPr/>
            <p:nvPr/>
          </p:nvSpPr>
          <p:spPr>
            <a:xfrm>
              <a:off x="1006700" y="278522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8" name="Google Shape;2148;p200"/>
            <p:cNvSpPr/>
            <p:nvPr/>
          </p:nvSpPr>
          <p:spPr>
            <a:xfrm>
              <a:off x="1032700" y="275922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152"/>
        <p:cNvGrpSpPr/>
        <p:nvPr/>
      </p:nvGrpSpPr>
      <p:grpSpPr>
        <a:xfrm>
          <a:off x="0" y="0"/>
          <a:ext cx="0" cy="0"/>
          <a:chOff x="0" y="0"/>
          <a:chExt cx="0" cy="0"/>
        </a:xfrm>
      </p:grpSpPr>
      <p:grpSp>
        <p:nvGrpSpPr>
          <p:cNvPr id="2153" name="Google Shape;2153;p201"/>
          <p:cNvGrpSpPr/>
          <p:nvPr/>
        </p:nvGrpSpPr>
        <p:grpSpPr>
          <a:xfrm>
            <a:off x="1387564" y="321673"/>
            <a:ext cx="356325" cy="331552"/>
            <a:chOff x="827350" y="3629733"/>
            <a:chExt cx="1431600" cy="1332067"/>
          </a:xfrm>
        </p:grpSpPr>
        <p:sp>
          <p:nvSpPr>
            <p:cNvPr id="2154" name="Google Shape;2154;p201"/>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5" name="Google Shape;2155;p201"/>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6" name="Google Shape;2156;p201"/>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57" name="Google Shape;2157;p201"/>
          <p:cNvGrpSpPr/>
          <p:nvPr/>
        </p:nvGrpSpPr>
        <p:grpSpPr>
          <a:xfrm>
            <a:off x="7535601" y="3848738"/>
            <a:ext cx="895180" cy="832942"/>
            <a:chOff x="827350" y="3629733"/>
            <a:chExt cx="1431600" cy="1332067"/>
          </a:xfrm>
        </p:grpSpPr>
        <p:sp>
          <p:nvSpPr>
            <p:cNvPr id="2158" name="Google Shape;2158;p201"/>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9" name="Google Shape;2159;p201"/>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0" name="Google Shape;2160;p201"/>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61" name="Google Shape;2161;p201"/>
          <p:cNvGrpSpPr/>
          <p:nvPr/>
        </p:nvGrpSpPr>
        <p:grpSpPr>
          <a:xfrm>
            <a:off x="7902683" y="2980240"/>
            <a:ext cx="598982" cy="557337"/>
            <a:chOff x="827350" y="3629733"/>
            <a:chExt cx="1431600" cy="1332067"/>
          </a:xfrm>
        </p:grpSpPr>
        <p:sp>
          <p:nvSpPr>
            <p:cNvPr id="2162" name="Google Shape;2162;p201"/>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3" name="Google Shape;2163;p201"/>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4" name="Google Shape;2164;p201"/>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65" name="Google Shape;2165;p201"/>
          <p:cNvGrpSpPr/>
          <p:nvPr/>
        </p:nvGrpSpPr>
        <p:grpSpPr>
          <a:xfrm>
            <a:off x="6634531" y="4239131"/>
            <a:ext cx="464268" cy="431989"/>
            <a:chOff x="827350" y="3629733"/>
            <a:chExt cx="1431600" cy="1332067"/>
          </a:xfrm>
        </p:grpSpPr>
        <p:sp>
          <p:nvSpPr>
            <p:cNvPr id="2166" name="Google Shape;2166;p201"/>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7" name="Google Shape;2167;p201"/>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8" name="Google Shape;2168;p201"/>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69" name="Google Shape;2169;p201"/>
          <p:cNvSpPr txBox="1"/>
          <p:nvPr/>
        </p:nvSpPr>
        <p:spPr>
          <a:xfrm>
            <a:off x="1420675" y="1452950"/>
            <a:ext cx="6379800" cy="3087300"/>
          </a:xfrm>
          <a:prstGeom prst="rect">
            <a:avLst/>
          </a:prstGeom>
          <a:noFill/>
          <a:ln>
            <a:noFill/>
          </a:ln>
        </p:spPr>
        <p:txBody>
          <a:bodyPr spcFirstLastPara="1" wrap="square" lIns="274300" tIns="91425" rIns="274300" bIns="91425" anchor="t" anchorCtr="0">
            <a:noAutofit/>
          </a:bodyPr>
          <a:lstStyle/>
          <a:p>
            <a:pPr marL="0" lvl="0" indent="0" algn="l" rtl="0">
              <a:spcBef>
                <a:spcPts val="0"/>
              </a:spcBef>
              <a:spcAft>
                <a:spcPts val="0"/>
              </a:spcAft>
              <a:buNone/>
            </a:pPr>
            <a:r>
              <a:rPr lang="en">
                <a:solidFill>
                  <a:srgbClr val="FFFFFF"/>
                </a:solidFill>
                <a:latin typeface="Karla"/>
                <a:ea typeface="Karla"/>
                <a:cs typeface="Karla"/>
                <a:sym typeface="Karla"/>
              </a:rPr>
              <a:t>This research aims to enhance the security of healthcare systems by developing a machine learning-based cyber-attack detector (MCAD) implemented within software-defined networks (SDNs). It utilizes a layer three (L3) learning switch application to gather and analyze normal and abnormal network traffic, deploying MCAD on the Ryu controller. The study includes extensive testing with multiple machine learning algorithms and cyber attack scenarios, providing a comprehensive performance evaluation. MCAD demonstrates robust performance with a high F1-score for both normal and attack classes, indicating reliability, while achieving a throughput rate of 5,709,692 samples per second for real-time operations.</a:t>
            </a:r>
            <a:endParaRPr>
              <a:solidFill>
                <a:srgbClr val="FFFFFF"/>
              </a:solidFill>
              <a:latin typeface="Karla"/>
              <a:ea typeface="Karla"/>
              <a:cs typeface="Karla"/>
              <a:sym typeface="Karl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173"/>
        <p:cNvGrpSpPr/>
        <p:nvPr/>
      </p:nvGrpSpPr>
      <p:grpSpPr>
        <a:xfrm>
          <a:off x="0" y="0"/>
          <a:ext cx="0" cy="0"/>
          <a:chOff x="0" y="0"/>
          <a:chExt cx="0" cy="0"/>
        </a:xfrm>
      </p:grpSpPr>
      <p:sp>
        <p:nvSpPr>
          <p:cNvPr id="2174" name="Google Shape;2174;p202"/>
          <p:cNvSpPr/>
          <p:nvPr/>
        </p:nvSpPr>
        <p:spPr>
          <a:xfrm>
            <a:off x="1339813" y="1228150"/>
            <a:ext cx="2911500" cy="2476800"/>
          </a:xfrm>
          <a:prstGeom prst="snip2DiagRect">
            <a:avLst>
              <a:gd name="adj1" fmla="val 0"/>
              <a:gd name="adj2" fmla="val 16667"/>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5" name="Google Shape;2175;p202"/>
          <p:cNvSpPr txBox="1">
            <a:spLocks noGrp="1"/>
          </p:cNvSpPr>
          <p:nvPr>
            <p:ph type="title"/>
          </p:nvPr>
        </p:nvSpPr>
        <p:spPr>
          <a:xfrm>
            <a:off x="4475900" y="1837600"/>
            <a:ext cx="3527700" cy="1257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LIBRARIES/PACKAGES</a:t>
            </a:r>
            <a:endParaRPr/>
          </a:p>
        </p:txBody>
      </p:sp>
      <p:sp>
        <p:nvSpPr>
          <p:cNvPr id="2176" name="Google Shape;2176;p202"/>
          <p:cNvSpPr txBox="1">
            <a:spLocks noGrp="1"/>
          </p:cNvSpPr>
          <p:nvPr>
            <p:ph type="title" idx="2"/>
          </p:nvPr>
        </p:nvSpPr>
        <p:spPr>
          <a:xfrm>
            <a:off x="1763727" y="1872250"/>
            <a:ext cx="2063700" cy="1188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grpSp>
        <p:nvGrpSpPr>
          <p:cNvPr id="2177" name="Google Shape;2177;p202"/>
          <p:cNvGrpSpPr/>
          <p:nvPr/>
        </p:nvGrpSpPr>
        <p:grpSpPr>
          <a:xfrm rot="10800000">
            <a:off x="8057882" y="382596"/>
            <a:ext cx="288601" cy="1096693"/>
            <a:chOff x="1006700" y="2603975"/>
            <a:chExt cx="55450" cy="210700"/>
          </a:xfrm>
        </p:grpSpPr>
        <p:sp>
          <p:nvSpPr>
            <p:cNvPr id="2178" name="Google Shape;2178;p202"/>
            <p:cNvSpPr/>
            <p:nvPr/>
          </p:nvSpPr>
          <p:spPr>
            <a:xfrm>
              <a:off x="1006700" y="262997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9" name="Google Shape;2179;p202"/>
            <p:cNvSpPr/>
            <p:nvPr/>
          </p:nvSpPr>
          <p:spPr>
            <a:xfrm>
              <a:off x="1032700" y="260397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0" name="Google Shape;2180;p202"/>
            <p:cNvSpPr/>
            <p:nvPr/>
          </p:nvSpPr>
          <p:spPr>
            <a:xfrm>
              <a:off x="1006700" y="2707200"/>
              <a:ext cx="55450" cy="3850"/>
            </a:xfrm>
            <a:custGeom>
              <a:avLst/>
              <a:gdLst/>
              <a:ahLst/>
              <a:cxnLst/>
              <a:rect l="l" t="t" r="r" b="b"/>
              <a:pathLst>
                <a:path w="2218" h="154" extrusionOk="0">
                  <a:moveTo>
                    <a:pt x="0" y="1"/>
                  </a:moveTo>
                  <a:lnTo>
                    <a:pt x="0" y="154"/>
                  </a:lnTo>
                  <a:lnTo>
                    <a:pt x="2218" y="154"/>
                  </a:lnTo>
                  <a:lnTo>
                    <a:pt x="22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1" name="Google Shape;2181;p202"/>
            <p:cNvSpPr/>
            <p:nvPr/>
          </p:nvSpPr>
          <p:spPr>
            <a:xfrm>
              <a:off x="1032700" y="2681600"/>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2" name="Google Shape;2182;p202"/>
            <p:cNvSpPr/>
            <p:nvPr/>
          </p:nvSpPr>
          <p:spPr>
            <a:xfrm>
              <a:off x="1006700" y="278522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3" name="Google Shape;2183;p202"/>
            <p:cNvSpPr/>
            <p:nvPr/>
          </p:nvSpPr>
          <p:spPr>
            <a:xfrm>
              <a:off x="1032700" y="275922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84" name="Google Shape;2184;p202"/>
          <p:cNvGrpSpPr/>
          <p:nvPr/>
        </p:nvGrpSpPr>
        <p:grpSpPr>
          <a:xfrm>
            <a:off x="558602" y="508321"/>
            <a:ext cx="781224" cy="726909"/>
            <a:chOff x="827350" y="3629733"/>
            <a:chExt cx="1431600" cy="1332067"/>
          </a:xfrm>
        </p:grpSpPr>
        <p:sp>
          <p:nvSpPr>
            <p:cNvPr id="2185" name="Google Shape;2185;p202"/>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6" name="Google Shape;2186;p202"/>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7" name="Google Shape;2187;p202"/>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88" name="Google Shape;2188;p202"/>
          <p:cNvGrpSpPr/>
          <p:nvPr/>
        </p:nvGrpSpPr>
        <p:grpSpPr>
          <a:xfrm>
            <a:off x="1387564" y="321673"/>
            <a:ext cx="356325" cy="331552"/>
            <a:chOff x="827350" y="3629733"/>
            <a:chExt cx="1431600" cy="1332067"/>
          </a:xfrm>
        </p:grpSpPr>
        <p:sp>
          <p:nvSpPr>
            <p:cNvPr id="2189" name="Google Shape;2189;p202"/>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0" name="Google Shape;2190;p202"/>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1" name="Google Shape;2191;p202"/>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92" name="Google Shape;2192;p202"/>
          <p:cNvGrpSpPr/>
          <p:nvPr/>
        </p:nvGrpSpPr>
        <p:grpSpPr>
          <a:xfrm>
            <a:off x="7535601" y="3848738"/>
            <a:ext cx="895180" cy="832942"/>
            <a:chOff x="827350" y="3629733"/>
            <a:chExt cx="1431600" cy="1332067"/>
          </a:xfrm>
        </p:grpSpPr>
        <p:sp>
          <p:nvSpPr>
            <p:cNvPr id="2193" name="Google Shape;2193;p202"/>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4" name="Google Shape;2194;p202"/>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5" name="Google Shape;2195;p202"/>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96" name="Google Shape;2196;p202"/>
          <p:cNvGrpSpPr/>
          <p:nvPr/>
        </p:nvGrpSpPr>
        <p:grpSpPr>
          <a:xfrm>
            <a:off x="7902683" y="2980240"/>
            <a:ext cx="598982" cy="557337"/>
            <a:chOff x="827350" y="3629733"/>
            <a:chExt cx="1431600" cy="1332067"/>
          </a:xfrm>
        </p:grpSpPr>
        <p:sp>
          <p:nvSpPr>
            <p:cNvPr id="2197" name="Google Shape;2197;p202"/>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8" name="Google Shape;2198;p202"/>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9" name="Google Shape;2199;p202"/>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00" name="Google Shape;2200;p202"/>
          <p:cNvGrpSpPr/>
          <p:nvPr/>
        </p:nvGrpSpPr>
        <p:grpSpPr>
          <a:xfrm>
            <a:off x="6634531" y="4239131"/>
            <a:ext cx="464268" cy="431989"/>
            <a:chOff x="827350" y="3629733"/>
            <a:chExt cx="1431600" cy="1332067"/>
          </a:xfrm>
        </p:grpSpPr>
        <p:sp>
          <p:nvSpPr>
            <p:cNvPr id="2201" name="Google Shape;2201;p202"/>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2" name="Google Shape;2202;p202"/>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3" name="Google Shape;2203;p202"/>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04" name="Google Shape;2204;p202"/>
          <p:cNvGrpSpPr/>
          <p:nvPr/>
        </p:nvGrpSpPr>
        <p:grpSpPr>
          <a:xfrm rot="5400000">
            <a:off x="962657" y="3906771"/>
            <a:ext cx="288601" cy="1096693"/>
            <a:chOff x="1006700" y="2603975"/>
            <a:chExt cx="55450" cy="210700"/>
          </a:xfrm>
        </p:grpSpPr>
        <p:sp>
          <p:nvSpPr>
            <p:cNvPr id="2205" name="Google Shape;2205;p202"/>
            <p:cNvSpPr/>
            <p:nvPr/>
          </p:nvSpPr>
          <p:spPr>
            <a:xfrm>
              <a:off x="1006700" y="262997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6" name="Google Shape;2206;p202"/>
            <p:cNvSpPr/>
            <p:nvPr/>
          </p:nvSpPr>
          <p:spPr>
            <a:xfrm>
              <a:off x="1032700" y="260397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7" name="Google Shape;2207;p202"/>
            <p:cNvSpPr/>
            <p:nvPr/>
          </p:nvSpPr>
          <p:spPr>
            <a:xfrm>
              <a:off x="1006700" y="2707200"/>
              <a:ext cx="55450" cy="3850"/>
            </a:xfrm>
            <a:custGeom>
              <a:avLst/>
              <a:gdLst/>
              <a:ahLst/>
              <a:cxnLst/>
              <a:rect l="l" t="t" r="r" b="b"/>
              <a:pathLst>
                <a:path w="2218" h="154" extrusionOk="0">
                  <a:moveTo>
                    <a:pt x="0" y="1"/>
                  </a:moveTo>
                  <a:lnTo>
                    <a:pt x="0" y="154"/>
                  </a:lnTo>
                  <a:lnTo>
                    <a:pt x="2218" y="154"/>
                  </a:lnTo>
                  <a:lnTo>
                    <a:pt x="22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8" name="Google Shape;2208;p202"/>
            <p:cNvSpPr/>
            <p:nvPr/>
          </p:nvSpPr>
          <p:spPr>
            <a:xfrm>
              <a:off x="1032700" y="2681600"/>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9" name="Google Shape;2209;p202"/>
            <p:cNvSpPr/>
            <p:nvPr/>
          </p:nvSpPr>
          <p:spPr>
            <a:xfrm>
              <a:off x="1006700" y="278522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0" name="Google Shape;2210;p202"/>
            <p:cNvSpPr/>
            <p:nvPr/>
          </p:nvSpPr>
          <p:spPr>
            <a:xfrm>
              <a:off x="1032700" y="275922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214"/>
        <p:cNvGrpSpPr/>
        <p:nvPr/>
      </p:nvGrpSpPr>
      <p:grpSpPr>
        <a:xfrm>
          <a:off x="0" y="0"/>
          <a:ext cx="0" cy="0"/>
          <a:chOff x="0" y="0"/>
          <a:chExt cx="0" cy="0"/>
        </a:xfrm>
      </p:grpSpPr>
      <p:grpSp>
        <p:nvGrpSpPr>
          <p:cNvPr id="2215" name="Google Shape;2215;p203"/>
          <p:cNvGrpSpPr/>
          <p:nvPr/>
        </p:nvGrpSpPr>
        <p:grpSpPr>
          <a:xfrm>
            <a:off x="7351974" y="351277"/>
            <a:ext cx="1178637" cy="1096691"/>
            <a:chOff x="827350" y="3629733"/>
            <a:chExt cx="1431600" cy="1332067"/>
          </a:xfrm>
        </p:grpSpPr>
        <p:sp>
          <p:nvSpPr>
            <p:cNvPr id="2216" name="Google Shape;2216;p203"/>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7" name="Google Shape;2217;p203"/>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8" name="Google Shape;2218;p203"/>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19" name="Google Shape;2219;p203"/>
          <p:cNvGrpSpPr/>
          <p:nvPr/>
        </p:nvGrpSpPr>
        <p:grpSpPr>
          <a:xfrm>
            <a:off x="424632" y="3695521"/>
            <a:ext cx="288601" cy="1096693"/>
            <a:chOff x="1006700" y="2603975"/>
            <a:chExt cx="55450" cy="210700"/>
          </a:xfrm>
        </p:grpSpPr>
        <p:sp>
          <p:nvSpPr>
            <p:cNvPr id="2220" name="Google Shape;2220;p203"/>
            <p:cNvSpPr/>
            <p:nvPr/>
          </p:nvSpPr>
          <p:spPr>
            <a:xfrm>
              <a:off x="1006700" y="262997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1" name="Google Shape;2221;p203"/>
            <p:cNvSpPr/>
            <p:nvPr/>
          </p:nvSpPr>
          <p:spPr>
            <a:xfrm>
              <a:off x="1032700" y="260397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2" name="Google Shape;2222;p203"/>
            <p:cNvSpPr/>
            <p:nvPr/>
          </p:nvSpPr>
          <p:spPr>
            <a:xfrm>
              <a:off x="1006700" y="2707200"/>
              <a:ext cx="55450" cy="3850"/>
            </a:xfrm>
            <a:custGeom>
              <a:avLst/>
              <a:gdLst/>
              <a:ahLst/>
              <a:cxnLst/>
              <a:rect l="l" t="t" r="r" b="b"/>
              <a:pathLst>
                <a:path w="2218" h="154" extrusionOk="0">
                  <a:moveTo>
                    <a:pt x="0" y="1"/>
                  </a:moveTo>
                  <a:lnTo>
                    <a:pt x="0" y="154"/>
                  </a:lnTo>
                  <a:lnTo>
                    <a:pt x="2218" y="154"/>
                  </a:lnTo>
                  <a:lnTo>
                    <a:pt x="22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3" name="Google Shape;2223;p203"/>
            <p:cNvSpPr/>
            <p:nvPr/>
          </p:nvSpPr>
          <p:spPr>
            <a:xfrm>
              <a:off x="1032700" y="2681600"/>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4" name="Google Shape;2224;p203"/>
            <p:cNvSpPr/>
            <p:nvPr/>
          </p:nvSpPr>
          <p:spPr>
            <a:xfrm>
              <a:off x="1006700" y="278522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5" name="Google Shape;2225;p203"/>
            <p:cNvSpPr/>
            <p:nvPr/>
          </p:nvSpPr>
          <p:spPr>
            <a:xfrm>
              <a:off x="1032700" y="275922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26" name="Google Shape;2226;p203"/>
          <p:cNvGrpSpPr/>
          <p:nvPr/>
        </p:nvGrpSpPr>
        <p:grpSpPr>
          <a:xfrm>
            <a:off x="7916327" y="1616596"/>
            <a:ext cx="781224" cy="726909"/>
            <a:chOff x="827350" y="3629733"/>
            <a:chExt cx="1431600" cy="1332067"/>
          </a:xfrm>
        </p:grpSpPr>
        <p:sp>
          <p:nvSpPr>
            <p:cNvPr id="2227" name="Google Shape;2227;p203"/>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8" name="Google Shape;2228;p203"/>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9" name="Google Shape;2229;p203"/>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30" name="Google Shape;2230;p203"/>
          <p:cNvGrpSpPr/>
          <p:nvPr/>
        </p:nvGrpSpPr>
        <p:grpSpPr>
          <a:xfrm>
            <a:off x="6235139" y="539499"/>
            <a:ext cx="637062" cy="592770"/>
            <a:chOff x="827350" y="3629733"/>
            <a:chExt cx="1431600" cy="1332067"/>
          </a:xfrm>
        </p:grpSpPr>
        <p:sp>
          <p:nvSpPr>
            <p:cNvPr id="2231" name="Google Shape;2231;p203"/>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2" name="Google Shape;2232;p203"/>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3" name="Google Shape;2233;p203"/>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34" name="Google Shape;2234;p203"/>
          <p:cNvGrpSpPr/>
          <p:nvPr/>
        </p:nvGrpSpPr>
        <p:grpSpPr>
          <a:xfrm>
            <a:off x="6886468" y="329561"/>
            <a:ext cx="451240" cy="419868"/>
            <a:chOff x="827350" y="3629733"/>
            <a:chExt cx="1431600" cy="1332067"/>
          </a:xfrm>
        </p:grpSpPr>
        <p:sp>
          <p:nvSpPr>
            <p:cNvPr id="2235" name="Google Shape;2235;p203"/>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6" name="Google Shape;2236;p203"/>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7" name="Google Shape;2237;p203"/>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38" name="Google Shape;2238;p203"/>
          <p:cNvSpPr/>
          <p:nvPr/>
        </p:nvSpPr>
        <p:spPr>
          <a:xfrm>
            <a:off x="3021104" y="1044150"/>
            <a:ext cx="503700" cy="488700"/>
          </a:xfrm>
          <a:prstGeom prst="snip2DiagRect">
            <a:avLst>
              <a:gd name="adj1" fmla="val 0"/>
              <a:gd name="adj2" fmla="val 16667"/>
            </a:avLst>
          </a:prstGeom>
          <a:no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2239" name="Google Shape;2239;p203"/>
          <p:cNvSpPr/>
          <p:nvPr/>
        </p:nvSpPr>
        <p:spPr>
          <a:xfrm>
            <a:off x="3021561" y="2184804"/>
            <a:ext cx="503700" cy="488700"/>
          </a:xfrm>
          <a:prstGeom prst="snip2DiagRect">
            <a:avLst>
              <a:gd name="adj1" fmla="val 0"/>
              <a:gd name="adj2" fmla="val 16667"/>
            </a:avLst>
          </a:prstGeom>
          <a:no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2240" name="Google Shape;2240;p203"/>
          <p:cNvSpPr/>
          <p:nvPr/>
        </p:nvSpPr>
        <p:spPr>
          <a:xfrm>
            <a:off x="3021142" y="1622012"/>
            <a:ext cx="503700" cy="488700"/>
          </a:xfrm>
          <a:prstGeom prst="snip2DiagRect">
            <a:avLst>
              <a:gd name="adj1" fmla="val 0"/>
              <a:gd name="adj2" fmla="val 16667"/>
            </a:avLst>
          </a:prstGeom>
          <a:no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grpSp>
        <p:nvGrpSpPr>
          <p:cNvPr id="2241" name="Google Shape;2241;p203"/>
          <p:cNvGrpSpPr/>
          <p:nvPr/>
        </p:nvGrpSpPr>
        <p:grpSpPr>
          <a:xfrm>
            <a:off x="3136204" y="2306528"/>
            <a:ext cx="273978" cy="266178"/>
            <a:chOff x="-3030525" y="3973150"/>
            <a:chExt cx="293025" cy="257575"/>
          </a:xfrm>
        </p:grpSpPr>
        <p:sp>
          <p:nvSpPr>
            <p:cNvPr id="2242" name="Google Shape;2242;p203"/>
            <p:cNvSpPr/>
            <p:nvPr/>
          </p:nvSpPr>
          <p:spPr>
            <a:xfrm>
              <a:off x="-3029750" y="3973150"/>
              <a:ext cx="292250" cy="68550"/>
            </a:xfrm>
            <a:custGeom>
              <a:avLst/>
              <a:gdLst/>
              <a:ahLst/>
              <a:cxnLst/>
              <a:rect l="l" t="t" r="r" b="b"/>
              <a:pathLst>
                <a:path w="11690" h="2742" extrusionOk="0">
                  <a:moveTo>
                    <a:pt x="1702" y="1355"/>
                  </a:moveTo>
                  <a:cubicBezTo>
                    <a:pt x="1891" y="1355"/>
                    <a:pt x="2049" y="1513"/>
                    <a:pt x="2049" y="1702"/>
                  </a:cubicBezTo>
                  <a:cubicBezTo>
                    <a:pt x="2049" y="1922"/>
                    <a:pt x="1891" y="2080"/>
                    <a:pt x="1702" y="2080"/>
                  </a:cubicBezTo>
                  <a:cubicBezTo>
                    <a:pt x="1513" y="2080"/>
                    <a:pt x="1356" y="1922"/>
                    <a:pt x="1356" y="1702"/>
                  </a:cubicBezTo>
                  <a:cubicBezTo>
                    <a:pt x="1356" y="1513"/>
                    <a:pt x="1513" y="1355"/>
                    <a:pt x="1702" y="1355"/>
                  </a:cubicBezTo>
                  <a:close/>
                  <a:moveTo>
                    <a:pt x="3088" y="1355"/>
                  </a:moveTo>
                  <a:cubicBezTo>
                    <a:pt x="3277" y="1355"/>
                    <a:pt x="3435" y="1513"/>
                    <a:pt x="3435" y="1702"/>
                  </a:cubicBezTo>
                  <a:cubicBezTo>
                    <a:pt x="3435" y="1922"/>
                    <a:pt x="3277" y="2080"/>
                    <a:pt x="3088" y="2080"/>
                  </a:cubicBezTo>
                  <a:cubicBezTo>
                    <a:pt x="2868" y="2080"/>
                    <a:pt x="2710" y="1922"/>
                    <a:pt x="2710" y="1702"/>
                  </a:cubicBezTo>
                  <a:cubicBezTo>
                    <a:pt x="2710" y="1513"/>
                    <a:pt x="2868" y="1355"/>
                    <a:pt x="3088" y="1355"/>
                  </a:cubicBezTo>
                  <a:close/>
                  <a:moveTo>
                    <a:pt x="9925" y="1387"/>
                  </a:moveTo>
                  <a:cubicBezTo>
                    <a:pt x="10366" y="1387"/>
                    <a:pt x="10366" y="2080"/>
                    <a:pt x="9925" y="2080"/>
                  </a:cubicBezTo>
                  <a:lnTo>
                    <a:pt x="5829" y="2080"/>
                  </a:lnTo>
                  <a:cubicBezTo>
                    <a:pt x="5388" y="2080"/>
                    <a:pt x="5357" y="1387"/>
                    <a:pt x="5829" y="1387"/>
                  </a:cubicBezTo>
                  <a:close/>
                  <a:moveTo>
                    <a:pt x="1041" y="1"/>
                  </a:moveTo>
                  <a:cubicBezTo>
                    <a:pt x="473" y="1"/>
                    <a:pt x="1" y="473"/>
                    <a:pt x="1" y="1040"/>
                  </a:cubicBezTo>
                  <a:lnTo>
                    <a:pt x="1" y="2741"/>
                  </a:lnTo>
                  <a:lnTo>
                    <a:pt x="11689" y="2741"/>
                  </a:lnTo>
                  <a:lnTo>
                    <a:pt x="11689" y="1040"/>
                  </a:lnTo>
                  <a:cubicBezTo>
                    <a:pt x="11658" y="505"/>
                    <a:pt x="11248" y="1"/>
                    <a:pt x="1065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2243" name="Google Shape;2243;p203"/>
            <p:cNvSpPr/>
            <p:nvPr/>
          </p:nvSpPr>
          <p:spPr>
            <a:xfrm>
              <a:off x="-3030525" y="4059000"/>
              <a:ext cx="292225" cy="171725"/>
            </a:xfrm>
            <a:custGeom>
              <a:avLst/>
              <a:gdLst/>
              <a:ahLst/>
              <a:cxnLst/>
              <a:rect l="l" t="t" r="r" b="b"/>
              <a:pathLst>
                <a:path w="11689" h="6869" extrusionOk="0">
                  <a:moveTo>
                    <a:pt x="3773" y="1366"/>
                  </a:moveTo>
                  <a:cubicBezTo>
                    <a:pt x="4065" y="1366"/>
                    <a:pt x="4260" y="1775"/>
                    <a:pt x="3970" y="1985"/>
                  </a:cubicBezTo>
                  <a:lnTo>
                    <a:pt x="2363" y="3088"/>
                  </a:lnTo>
                  <a:lnTo>
                    <a:pt x="3970" y="4191"/>
                  </a:lnTo>
                  <a:cubicBezTo>
                    <a:pt x="4252" y="4370"/>
                    <a:pt x="4075" y="4801"/>
                    <a:pt x="3795" y="4801"/>
                  </a:cubicBezTo>
                  <a:cubicBezTo>
                    <a:pt x="3731" y="4801"/>
                    <a:pt x="3662" y="4779"/>
                    <a:pt x="3592" y="4726"/>
                  </a:cubicBezTo>
                  <a:lnTo>
                    <a:pt x="1544" y="3372"/>
                  </a:lnTo>
                  <a:cubicBezTo>
                    <a:pt x="1324" y="3246"/>
                    <a:pt x="1324" y="2962"/>
                    <a:pt x="1544" y="2805"/>
                  </a:cubicBezTo>
                  <a:lnTo>
                    <a:pt x="3592" y="1418"/>
                  </a:lnTo>
                  <a:cubicBezTo>
                    <a:pt x="3654" y="1382"/>
                    <a:pt x="3715" y="1366"/>
                    <a:pt x="3773" y="1366"/>
                  </a:cubicBezTo>
                  <a:close/>
                  <a:moveTo>
                    <a:pt x="7912" y="1407"/>
                  </a:moveTo>
                  <a:cubicBezTo>
                    <a:pt x="7979" y="1407"/>
                    <a:pt x="8053" y="1429"/>
                    <a:pt x="8129" y="1481"/>
                  </a:cubicBezTo>
                  <a:lnTo>
                    <a:pt x="10145" y="2836"/>
                  </a:lnTo>
                  <a:cubicBezTo>
                    <a:pt x="10366" y="2962"/>
                    <a:pt x="10366" y="3277"/>
                    <a:pt x="10145" y="3403"/>
                  </a:cubicBezTo>
                  <a:lnTo>
                    <a:pt x="8129" y="4789"/>
                  </a:lnTo>
                  <a:cubicBezTo>
                    <a:pt x="8061" y="4826"/>
                    <a:pt x="7996" y="4841"/>
                    <a:pt x="7935" y="4841"/>
                  </a:cubicBezTo>
                  <a:cubicBezTo>
                    <a:pt x="7624" y="4841"/>
                    <a:pt x="7430" y="4433"/>
                    <a:pt x="7719" y="4222"/>
                  </a:cubicBezTo>
                  <a:lnTo>
                    <a:pt x="9326" y="3120"/>
                  </a:lnTo>
                  <a:lnTo>
                    <a:pt x="7719" y="2017"/>
                  </a:lnTo>
                  <a:cubicBezTo>
                    <a:pt x="7437" y="1837"/>
                    <a:pt x="7615" y="1407"/>
                    <a:pt x="7912" y="1407"/>
                  </a:cubicBezTo>
                  <a:close/>
                  <a:moveTo>
                    <a:pt x="6515" y="714"/>
                  </a:moveTo>
                  <a:cubicBezTo>
                    <a:pt x="6728" y="714"/>
                    <a:pt x="6948" y="909"/>
                    <a:pt x="6868" y="1166"/>
                  </a:cubicBezTo>
                  <a:lnTo>
                    <a:pt x="5482" y="5262"/>
                  </a:lnTo>
                  <a:cubicBezTo>
                    <a:pt x="5434" y="5420"/>
                    <a:pt x="5306" y="5489"/>
                    <a:pt x="5176" y="5489"/>
                  </a:cubicBezTo>
                  <a:cubicBezTo>
                    <a:pt x="4968" y="5489"/>
                    <a:pt x="4755" y="5313"/>
                    <a:pt x="4852" y="5041"/>
                  </a:cubicBezTo>
                  <a:lnTo>
                    <a:pt x="6207" y="946"/>
                  </a:lnTo>
                  <a:cubicBezTo>
                    <a:pt x="6265" y="782"/>
                    <a:pt x="6389" y="714"/>
                    <a:pt x="6515" y="714"/>
                  </a:cubicBezTo>
                  <a:close/>
                  <a:moveTo>
                    <a:pt x="0" y="1"/>
                  </a:moveTo>
                  <a:lnTo>
                    <a:pt x="0" y="5829"/>
                  </a:lnTo>
                  <a:lnTo>
                    <a:pt x="32" y="5829"/>
                  </a:lnTo>
                  <a:cubicBezTo>
                    <a:pt x="32" y="6396"/>
                    <a:pt x="504" y="6869"/>
                    <a:pt x="1072" y="6869"/>
                  </a:cubicBezTo>
                  <a:lnTo>
                    <a:pt x="10681" y="6869"/>
                  </a:lnTo>
                  <a:cubicBezTo>
                    <a:pt x="11216" y="6869"/>
                    <a:pt x="11689" y="6396"/>
                    <a:pt x="11689" y="5829"/>
                  </a:cubicBezTo>
                  <a:lnTo>
                    <a:pt x="1168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grpSp>
      <p:grpSp>
        <p:nvGrpSpPr>
          <p:cNvPr id="2244" name="Google Shape;2244;p203"/>
          <p:cNvGrpSpPr/>
          <p:nvPr/>
        </p:nvGrpSpPr>
        <p:grpSpPr>
          <a:xfrm>
            <a:off x="3147290" y="1164761"/>
            <a:ext cx="251884" cy="247762"/>
            <a:chOff x="-6329100" y="3632100"/>
            <a:chExt cx="293025" cy="291450"/>
          </a:xfrm>
        </p:grpSpPr>
        <p:sp>
          <p:nvSpPr>
            <p:cNvPr id="2245" name="Google Shape;2245;p203"/>
            <p:cNvSpPr/>
            <p:nvPr/>
          </p:nvSpPr>
          <p:spPr>
            <a:xfrm>
              <a:off x="-6210700" y="3751600"/>
              <a:ext cx="174625" cy="171950"/>
            </a:xfrm>
            <a:custGeom>
              <a:avLst/>
              <a:gdLst/>
              <a:ahLst/>
              <a:cxnLst/>
              <a:rect l="l" t="t" r="r" b="b"/>
              <a:pathLst>
                <a:path w="6985" h="6878" extrusionOk="0">
                  <a:moveTo>
                    <a:pt x="492" y="0"/>
                  </a:moveTo>
                  <a:cubicBezTo>
                    <a:pt x="219" y="0"/>
                    <a:pt x="0" y="235"/>
                    <a:pt x="85" y="545"/>
                  </a:cubicBezTo>
                  <a:lnTo>
                    <a:pt x="1503" y="5712"/>
                  </a:lnTo>
                  <a:cubicBezTo>
                    <a:pt x="1559" y="5882"/>
                    <a:pt x="1707" y="5984"/>
                    <a:pt x="1856" y="5984"/>
                  </a:cubicBezTo>
                  <a:cubicBezTo>
                    <a:pt x="1956" y="5984"/>
                    <a:pt x="2057" y="5939"/>
                    <a:pt x="2133" y="5838"/>
                  </a:cubicBezTo>
                  <a:lnTo>
                    <a:pt x="2889" y="4735"/>
                  </a:lnTo>
                  <a:lnTo>
                    <a:pt x="3739" y="5712"/>
                  </a:lnTo>
                  <a:lnTo>
                    <a:pt x="4622" y="6594"/>
                  </a:lnTo>
                  <a:cubicBezTo>
                    <a:pt x="4811" y="6783"/>
                    <a:pt x="5086" y="6878"/>
                    <a:pt x="5362" y="6878"/>
                  </a:cubicBezTo>
                  <a:cubicBezTo>
                    <a:pt x="5638" y="6878"/>
                    <a:pt x="5913" y="6783"/>
                    <a:pt x="6102" y="6594"/>
                  </a:cubicBezTo>
                  <a:lnTo>
                    <a:pt x="6575" y="6122"/>
                  </a:lnTo>
                  <a:cubicBezTo>
                    <a:pt x="6984" y="5712"/>
                    <a:pt x="6984" y="5113"/>
                    <a:pt x="6575" y="4672"/>
                  </a:cubicBezTo>
                  <a:lnTo>
                    <a:pt x="4811" y="2814"/>
                  </a:lnTo>
                  <a:lnTo>
                    <a:pt x="5913" y="2058"/>
                  </a:lnTo>
                  <a:cubicBezTo>
                    <a:pt x="6134" y="1900"/>
                    <a:pt x="6102" y="1522"/>
                    <a:pt x="5787" y="1427"/>
                  </a:cubicBezTo>
                  <a:lnTo>
                    <a:pt x="589" y="10"/>
                  </a:lnTo>
                  <a:cubicBezTo>
                    <a:pt x="556" y="3"/>
                    <a:pt x="524" y="0"/>
                    <a:pt x="49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2246" name="Google Shape;2246;p203"/>
            <p:cNvSpPr/>
            <p:nvPr/>
          </p:nvSpPr>
          <p:spPr>
            <a:xfrm>
              <a:off x="-6272400" y="3691975"/>
              <a:ext cx="136300" cy="135500"/>
            </a:xfrm>
            <a:custGeom>
              <a:avLst/>
              <a:gdLst/>
              <a:ahLst/>
              <a:cxnLst/>
              <a:rect l="l" t="t" r="r" b="b"/>
              <a:pathLst>
                <a:path w="5452" h="5420" extrusionOk="0">
                  <a:moveTo>
                    <a:pt x="2742" y="0"/>
                  </a:moveTo>
                  <a:cubicBezTo>
                    <a:pt x="1261" y="0"/>
                    <a:pt x="1" y="1229"/>
                    <a:pt x="1" y="2710"/>
                  </a:cubicBezTo>
                  <a:cubicBezTo>
                    <a:pt x="1" y="4127"/>
                    <a:pt x="1041" y="5293"/>
                    <a:pt x="2427" y="5419"/>
                  </a:cubicBezTo>
                  <a:lnTo>
                    <a:pt x="2112" y="4317"/>
                  </a:lnTo>
                  <a:cubicBezTo>
                    <a:pt x="1482" y="4096"/>
                    <a:pt x="1009" y="3466"/>
                    <a:pt x="1009" y="2741"/>
                  </a:cubicBezTo>
                  <a:cubicBezTo>
                    <a:pt x="1041" y="1765"/>
                    <a:pt x="1828" y="1009"/>
                    <a:pt x="2773" y="1009"/>
                  </a:cubicBezTo>
                  <a:cubicBezTo>
                    <a:pt x="3530" y="1009"/>
                    <a:pt x="4128" y="1481"/>
                    <a:pt x="4349" y="2143"/>
                  </a:cubicBezTo>
                  <a:lnTo>
                    <a:pt x="5451" y="2458"/>
                  </a:lnTo>
                  <a:cubicBezTo>
                    <a:pt x="5294" y="1072"/>
                    <a:pt x="4160" y="0"/>
                    <a:pt x="274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2247" name="Google Shape;2247;p203"/>
            <p:cNvSpPr/>
            <p:nvPr/>
          </p:nvSpPr>
          <p:spPr>
            <a:xfrm>
              <a:off x="-6329100" y="3632100"/>
              <a:ext cx="257575" cy="256025"/>
            </a:xfrm>
            <a:custGeom>
              <a:avLst/>
              <a:gdLst/>
              <a:ahLst/>
              <a:cxnLst/>
              <a:rect l="l" t="t" r="r" b="b"/>
              <a:pathLst>
                <a:path w="10303" h="10241" extrusionOk="0">
                  <a:moveTo>
                    <a:pt x="5136" y="1"/>
                  </a:moveTo>
                  <a:cubicBezTo>
                    <a:pt x="2301" y="1"/>
                    <a:pt x="1" y="2269"/>
                    <a:pt x="1" y="5105"/>
                  </a:cubicBezTo>
                  <a:cubicBezTo>
                    <a:pt x="1" y="7972"/>
                    <a:pt x="2332" y="10240"/>
                    <a:pt x="5136" y="10240"/>
                  </a:cubicBezTo>
                  <a:cubicBezTo>
                    <a:pt x="5262" y="10240"/>
                    <a:pt x="5356" y="10240"/>
                    <a:pt x="5451" y="10177"/>
                  </a:cubicBezTo>
                  <a:lnTo>
                    <a:pt x="4978" y="8444"/>
                  </a:lnTo>
                  <a:cubicBezTo>
                    <a:pt x="4959" y="8445"/>
                    <a:pt x="4940" y="8445"/>
                    <a:pt x="4921" y="8445"/>
                  </a:cubicBezTo>
                  <a:cubicBezTo>
                    <a:pt x="3089" y="8445"/>
                    <a:pt x="1639" y="6945"/>
                    <a:pt x="1639" y="5105"/>
                  </a:cubicBezTo>
                  <a:cubicBezTo>
                    <a:pt x="1639" y="3214"/>
                    <a:pt x="3151" y="1702"/>
                    <a:pt x="5073" y="1702"/>
                  </a:cubicBezTo>
                  <a:cubicBezTo>
                    <a:pt x="6900" y="1702"/>
                    <a:pt x="8412" y="3151"/>
                    <a:pt x="8475" y="4979"/>
                  </a:cubicBezTo>
                  <a:lnTo>
                    <a:pt x="10208" y="5451"/>
                  </a:lnTo>
                  <a:cubicBezTo>
                    <a:pt x="10303" y="4002"/>
                    <a:pt x="9799" y="2553"/>
                    <a:pt x="8759" y="1482"/>
                  </a:cubicBezTo>
                  <a:cubicBezTo>
                    <a:pt x="7782" y="505"/>
                    <a:pt x="6522" y="1"/>
                    <a:pt x="51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grpSp>
      <p:grpSp>
        <p:nvGrpSpPr>
          <p:cNvPr id="2248" name="Google Shape;2248;p203"/>
          <p:cNvGrpSpPr/>
          <p:nvPr/>
        </p:nvGrpSpPr>
        <p:grpSpPr>
          <a:xfrm>
            <a:off x="3146410" y="1742706"/>
            <a:ext cx="253217" cy="247791"/>
            <a:chOff x="-1182750" y="3962900"/>
            <a:chExt cx="294575" cy="291450"/>
          </a:xfrm>
        </p:grpSpPr>
        <p:sp>
          <p:nvSpPr>
            <p:cNvPr id="2249" name="Google Shape;2249;p203"/>
            <p:cNvSpPr/>
            <p:nvPr/>
          </p:nvSpPr>
          <p:spPr>
            <a:xfrm>
              <a:off x="-1078000" y="4030650"/>
              <a:ext cx="17350" cy="17350"/>
            </a:xfrm>
            <a:custGeom>
              <a:avLst/>
              <a:gdLst/>
              <a:ahLst/>
              <a:cxnLst/>
              <a:rect l="l" t="t" r="r" b="b"/>
              <a:pathLst>
                <a:path w="694" h="694" extrusionOk="0">
                  <a:moveTo>
                    <a:pt x="347" y="0"/>
                  </a:moveTo>
                  <a:cubicBezTo>
                    <a:pt x="158" y="0"/>
                    <a:pt x="0" y="158"/>
                    <a:pt x="0" y="347"/>
                  </a:cubicBezTo>
                  <a:cubicBezTo>
                    <a:pt x="0" y="536"/>
                    <a:pt x="158" y="694"/>
                    <a:pt x="347" y="694"/>
                  </a:cubicBezTo>
                  <a:cubicBezTo>
                    <a:pt x="536" y="694"/>
                    <a:pt x="693" y="536"/>
                    <a:pt x="693" y="347"/>
                  </a:cubicBezTo>
                  <a:cubicBezTo>
                    <a:pt x="693" y="158"/>
                    <a:pt x="536" y="0"/>
                    <a:pt x="34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2250" name="Google Shape;2250;p203"/>
            <p:cNvSpPr/>
            <p:nvPr/>
          </p:nvSpPr>
          <p:spPr>
            <a:xfrm>
              <a:off x="-1129200" y="4099950"/>
              <a:ext cx="17350" cy="17350"/>
            </a:xfrm>
            <a:custGeom>
              <a:avLst/>
              <a:gdLst/>
              <a:ahLst/>
              <a:cxnLst/>
              <a:rect l="l" t="t" r="r" b="b"/>
              <a:pathLst>
                <a:path w="694" h="694" extrusionOk="0">
                  <a:moveTo>
                    <a:pt x="347" y="1"/>
                  </a:moveTo>
                  <a:cubicBezTo>
                    <a:pt x="158" y="1"/>
                    <a:pt x="0" y="158"/>
                    <a:pt x="0" y="347"/>
                  </a:cubicBezTo>
                  <a:cubicBezTo>
                    <a:pt x="0" y="536"/>
                    <a:pt x="158" y="694"/>
                    <a:pt x="347" y="694"/>
                  </a:cubicBezTo>
                  <a:cubicBezTo>
                    <a:pt x="536" y="694"/>
                    <a:pt x="693" y="536"/>
                    <a:pt x="693" y="347"/>
                  </a:cubicBezTo>
                  <a:cubicBezTo>
                    <a:pt x="693" y="158"/>
                    <a:pt x="536" y="1"/>
                    <a:pt x="34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2251" name="Google Shape;2251;p203"/>
            <p:cNvSpPr/>
            <p:nvPr/>
          </p:nvSpPr>
          <p:spPr>
            <a:xfrm>
              <a:off x="-1009475" y="4081850"/>
              <a:ext cx="18125" cy="17350"/>
            </a:xfrm>
            <a:custGeom>
              <a:avLst/>
              <a:gdLst/>
              <a:ahLst/>
              <a:cxnLst/>
              <a:rect l="l" t="t" r="r" b="b"/>
              <a:pathLst>
                <a:path w="725" h="694" extrusionOk="0">
                  <a:moveTo>
                    <a:pt x="347" y="0"/>
                  </a:moveTo>
                  <a:cubicBezTo>
                    <a:pt x="158" y="0"/>
                    <a:pt x="0" y="158"/>
                    <a:pt x="0" y="347"/>
                  </a:cubicBezTo>
                  <a:cubicBezTo>
                    <a:pt x="0" y="536"/>
                    <a:pt x="158" y="693"/>
                    <a:pt x="347" y="693"/>
                  </a:cubicBezTo>
                  <a:cubicBezTo>
                    <a:pt x="567" y="693"/>
                    <a:pt x="725" y="536"/>
                    <a:pt x="725" y="347"/>
                  </a:cubicBezTo>
                  <a:cubicBezTo>
                    <a:pt x="725" y="158"/>
                    <a:pt x="567" y="0"/>
                    <a:pt x="34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2252" name="Google Shape;2252;p203"/>
            <p:cNvSpPr/>
            <p:nvPr/>
          </p:nvSpPr>
          <p:spPr>
            <a:xfrm>
              <a:off x="-1182750" y="4168475"/>
              <a:ext cx="292225" cy="34675"/>
            </a:xfrm>
            <a:custGeom>
              <a:avLst/>
              <a:gdLst/>
              <a:ahLst/>
              <a:cxnLst/>
              <a:rect l="l" t="t" r="r" b="b"/>
              <a:pathLst>
                <a:path w="11689" h="1387" extrusionOk="0">
                  <a:moveTo>
                    <a:pt x="0" y="1"/>
                  </a:moveTo>
                  <a:lnTo>
                    <a:pt x="0" y="347"/>
                  </a:lnTo>
                  <a:lnTo>
                    <a:pt x="63" y="347"/>
                  </a:lnTo>
                  <a:cubicBezTo>
                    <a:pt x="63" y="914"/>
                    <a:pt x="504" y="1387"/>
                    <a:pt x="1071" y="1387"/>
                  </a:cubicBezTo>
                  <a:lnTo>
                    <a:pt x="10680" y="1387"/>
                  </a:lnTo>
                  <a:cubicBezTo>
                    <a:pt x="11247" y="1387"/>
                    <a:pt x="11688" y="914"/>
                    <a:pt x="11688" y="347"/>
                  </a:cubicBezTo>
                  <a:lnTo>
                    <a:pt x="1168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2253" name="Google Shape;2253;p203"/>
            <p:cNvSpPr/>
            <p:nvPr/>
          </p:nvSpPr>
          <p:spPr>
            <a:xfrm>
              <a:off x="-1117400" y="4220475"/>
              <a:ext cx="161500" cy="33875"/>
            </a:xfrm>
            <a:custGeom>
              <a:avLst/>
              <a:gdLst/>
              <a:ahLst/>
              <a:cxnLst/>
              <a:rect l="l" t="t" r="r" b="b"/>
              <a:pathLst>
                <a:path w="6460" h="1355" extrusionOk="0">
                  <a:moveTo>
                    <a:pt x="1513" y="0"/>
                  </a:moveTo>
                  <a:lnTo>
                    <a:pt x="1356" y="693"/>
                  </a:lnTo>
                  <a:lnTo>
                    <a:pt x="474" y="693"/>
                  </a:lnTo>
                  <a:cubicBezTo>
                    <a:pt x="32" y="693"/>
                    <a:pt x="1" y="1355"/>
                    <a:pt x="474" y="1355"/>
                  </a:cubicBezTo>
                  <a:lnTo>
                    <a:pt x="5924" y="1355"/>
                  </a:lnTo>
                  <a:cubicBezTo>
                    <a:pt x="6459" y="1355"/>
                    <a:pt x="6459" y="693"/>
                    <a:pt x="5987" y="693"/>
                  </a:cubicBezTo>
                  <a:lnTo>
                    <a:pt x="5073" y="693"/>
                  </a:lnTo>
                  <a:lnTo>
                    <a:pt x="491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2254" name="Google Shape;2254;p203"/>
            <p:cNvSpPr/>
            <p:nvPr/>
          </p:nvSpPr>
          <p:spPr>
            <a:xfrm>
              <a:off x="-958300" y="4014100"/>
              <a:ext cx="18150" cy="17350"/>
            </a:xfrm>
            <a:custGeom>
              <a:avLst/>
              <a:gdLst/>
              <a:ahLst/>
              <a:cxnLst/>
              <a:rect l="l" t="t" r="r" b="b"/>
              <a:pathLst>
                <a:path w="726" h="694" extrusionOk="0">
                  <a:moveTo>
                    <a:pt x="348" y="1"/>
                  </a:moveTo>
                  <a:cubicBezTo>
                    <a:pt x="158" y="1"/>
                    <a:pt x="1" y="158"/>
                    <a:pt x="1" y="347"/>
                  </a:cubicBezTo>
                  <a:cubicBezTo>
                    <a:pt x="1" y="536"/>
                    <a:pt x="158" y="694"/>
                    <a:pt x="348" y="694"/>
                  </a:cubicBezTo>
                  <a:cubicBezTo>
                    <a:pt x="568" y="694"/>
                    <a:pt x="726" y="536"/>
                    <a:pt x="726" y="347"/>
                  </a:cubicBezTo>
                  <a:cubicBezTo>
                    <a:pt x="726" y="158"/>
                    <a:pt x="568" y="1"/>
                    <a:pt x="34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2255" name="Google Shape;2255;p203"/>
            <p:cNvSpPr/>
            <p:nvPr/>
          </p:nvSpPr>
          <p:spPr>
            <a:xfrm>
              <a:off x="-1180400" y="3962900"/>
              <a:ext cx="292225" cy="188275"/>
            </a:xfrm>
            <a:custGeom>
              <a:avLst/>
              <a:gdLst/>
              <a:ahLst/>
              <a:cxnLst/>
              <a:rect l="l" t="t" r="r" b="b"/>
              <a:pathLst>
                <a:path w="11689" h="7531" extrusionOk="0">
                  <a:moveTo>
                    <a:pt x="9232" y="1324"/>
                  </a:moveTo>
                  <a:cubicBezTo>
                    <a:pt x="9799" y="1324"/>
                    <a:pt x="10271" y="1797"/>
                    <a:pt x="10271" y="2364"/>
                  </a:cubicBezTo>
                  <a:cubicBezTo>
                    <a:pt x="10271" y="2922"/>
                    <a:pt x="9822" y="3391"/>
                    <a:pt x="9247" y="3391"/>
                  </a:cubicBezTo>
                  <a:cubicBezTo>
                    <a:pt x="9140" y="3391"/>
                    <a:pt x="9029" y="3375"/>
                    <a:pt x="8916" y="3341"/>
                  </a:cubicBezTo>
                  <a:lnTo>
                    <a:pt x="8034" y="4538"/>
                  </a:lnTo>
                  <a:cubicBezTo>
                    <a:pt x="8507" y="5199"/>
                    <a:pt x="7971" y="6144"/>
                    <a:pt x="7152" y="6144"/>
                  </a:cubicBezTo>
                  <a:cubicBezTo>
                    <a:pt x="6491" y="6144"/>
                    <a:pt x="5987" y="5514"/>
                    <a:pt x="6176" y="4790"/>
                  </a:cubicBezTo>
                  <a:lnTo>
                    <a:pt x="4978" y="3908"/>
                  </a:lnTo>
                  <a:cubicBezTo>
                    <a:pt x="4839" y="4007"/>
                    <a:pt x="4661" y="4069"/>
                    <a:pt x="4470" y="4069"/>
                  </a:cubicBezTo>
                  <a:cubicBezTo>
                    <a:pt x="4359" y="4069"/>
                    <a:pt x="4243" y="4048"/>
                    <a:pt x="4128" y="4002"/>
                  </a:cubicBezTo>
                  <a:lnTo>
                    <a:pt x="3214" y="5199"/>
                  </a:lnTo>
                  <a:cubicBezTo>
                    <a:pt x="3340" y="5357"/>
                    <a:pt x="3372" y="5546"/>
                    <a:pt x="3372" y="5735"/>
                  </a:cubicBezTo>
                  <a:cubicBezTo>
                    <a:pt x="3372" y="6302"/>
                    <a:pt x="2899" y="6775"/>
                    <a:pt x="2363" y="6775"/>
                  </a:cubicBezTo>
                  <a:cubicBezTo>
                    <a:pt x="1796" y="6775"/>
                    <a:pt x="1324" y="6302"/>
                    <a:pt x="1324" y="5735"/>
                  </a:cubicBezTo>
                  <a:cubicBezTo>
                    <a:pt x="1324" y="5199"/>
                    <a:pt x="1796" y="4727"/>
                    <a:pt x="2363" y="4727"/>
                  </a:cubicBezTo>
                  <a:cubicBezTo>
                    <a:pt x="2489" y="4727"/>
                    <a:pt x="2552" y="4758"/>
                    <a:pt x="2678" y="4758"/>
                  </a:cubicBezTo>
                  <a:lnTo>
                    <a:pt x="3592" y="3593"/>
                  </a:lnTo>
                  <a:cubicBezTo>
                    <a:pt x="3120" y="2899"/>
                    <a:pt x="3624" y="1954"/>
                    <a:pt x="4443" y="1954"/>
                  </a:cubicBezTo>
                  <a:cubicBezTo>
                    <a:pt x="5104" y="1954"/>
                    <a:pt x="5640" y="2584"/>
                    <a:pt x="5419" y="3309"/>
                  </a:cubicBezTo>
                  <a:lnTo>
                    <a:pt x="6617" y="4223"/>
                  </a:lnTo>
                  <a:cubicBezTo>
                    <a:pt x="6766" y="4116"/>
                    <a:pt x="6959" y="4038"/>
                    <a:pt x="7165" y="4038"/>
                  </a:cubicBezTo>
                  <a:cubicBezTo>
                    <a:pt x="7264" y="4038"/>
                    <a:pt x="7365" y="4056"/>
                    <a:pt x="7467" y="4097"/>
                  </a:cubicBezTo>
                  <a:lnTo>
                    <a:pt x="8381" y="2899"/>
                  </a:lnTo>
                  <a:cubicBezTo>
                    <a:pt x="8255" y="2742"/>
                    <a:pt x="8223" y="2553"/>
                    <a:pt x="8223" y="2364"/>
                  </a:cubicBezTo>
                  <a:cubicBezTo>
                    <a:pt x="8223" y="1797"/>
                    <a:pt x="8696" y="1324"/>
                    <a:pt x="9232" y="1324"/>
                  </a:cubicBezTo>
                  <a:close/>
                  <a:moveTo>
                    <a:pt x="1009" y="1"/>
                  </a:moveTo>
                  <a:cubicBezTo>
                    <a:pt x="473" y="1"/>
                    <a:pt x="1" y="474"/>
                    <a:pt x="1" y="1009"/>
                  </a:cubicBezTo>
                  <a:lnTo>
                    <a:pt x="1" y="7531"/>
                  </a:lnTo>
                  <a:lnTo>
                    <a:pt x="11689" y="7531"/>
                  </a:lnTo>
                  <a:lnTo>
                    <a:pt x="11689" y="1009"/>
                  </a:lnTo>
                  <a:cubicBezTo>
                    <a:pt x="11657" y="411"/>
                    <a:pt x="11185" y="1"/>
                    <a:pt x="1061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grpSp>
      <p:sp>
        <p:nvSpPr>
          <p:cNvPr id="2256" name="Google Shape;2256;p203"/>
          <p:cNvSpPr txBox="1"/>
          <p:nvPr/>
        </p:nvSpPr>
        <p:spPr>
          <a:xfrm>
            <a:off x="2966100" y="1625510"/>
            <a:ext cx="3092400" cy="777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600" b="1">
                <a:solidFill>
                  <a:srgbClr val="FFFFFF"/>
                </a:solidFill>
                <a:latin typeface="Karla"/>
                <a:ea typeface="Karla"/>
                <a:cs typeface="Karla"/>
                <a:sym typeface="Karla"/>
              </a:rPr>
              <a:t>Numpy </a:t>
            </a:r>
            <a:endParaRPr sz="1600">
              <a:solidFill>
                <a:srgbClr val="FFFFFF"/>
              </a:solidFill>
              <a:latin typeface="Karla"/>
              <a:ea typeface="Karla"/>
              <a:cs typeface="Karla"/>
              <a:sym typeface="Karla"/>
            </a:endParaRPr>
          </a:p>
        </p:txBody>
      </p:sp>
      <p:sp>
        <p:nvSpPr>
          <p:cNvPr id="2257" name="Google Shape;2257;p203"/>
          <p:cNvSpPr txBox="1"/>
          <p:nvPr/>
        </p:nvSpPr>
        <p:spPr>
          <a:xfrm rot="786">
            <a:off x="3200072" y="1115500"/>
            <a:ext cx="2624400" cy="336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600" b="1">
                <a:solidFill>
                  <a:srgbClr val="FFFFFF"/>
                </a:solidFill>
                <a:latin typeface="Karla"/>
                <a:ea typeface="Karla"/>
                <a:cs typeface="Karla"/>
                <a:sym typeface="Karla"/>
              </a:rPr>
              <a:t>Tensorflow</a:t>
            </a:r>
            <a:endParaRPr sz="1600">
              <a:solidFill>
                <a:srgbClr val="FFFFFF"/>
              </a:solidFill>
              <a:latin typeface="Karla"/>
              <a:ea typeface="Karla"/>
              <a:cs typeface="Karla"/>
              <a:sym typeface="Karla"/>
            </a:endParaRPr>
          </a:p>
        </p:txBody>
      </p:sp>
      <p:sp>
        <p:nvSpPr>
          <p:cNvPr id="2258" name="Google Shape;2258;p203"/>
          <p:cNvSpPr txBox="1"/>
          <p:nvPr/>
        </p:nvSpPr>
        <p:spPr>
          <a:xfrm>
            <a:off x="3127654" y="2235533"/>
            <a:ext cx="2769300" cy="535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600" b="1">
                <a:solidFill>
                  <a:srgbClr val="FFFFFF"/>
                </a:solidFill>
                <a:latin typeface="Karla"/>
                <a:ea typeface="Karla"/>
                <a:cs typeface="Karla"/>
                <a:sym typeface="Karla"/>
              </a:rPr>
              <a:t>Pandas </a:t>
            </a:r>
            <a:endParaRPr sz="1600">
              <a:solidFill>
                <a:srgbClr val="FFFFFF"/>
              </a:solidFill>
              <a:latin typeface="Karla"/>
              <a:ea typeface="Karla"/>
              <a:cs typeface="Karla"/>
              <a:sym typeface="Karla"/>
            </a:endParaRPr>
          </a:p>
        </p:txBody>
      </p:sp>
      <p:grpSp>
        <p:nvGrpSpPr>
          <p:cNvPr id="2259" name="Google Shape;2259;p203"/>
          <p:cNvGrpSpPr/>
          <p:nvPr/>
        </p:nvGrpSpPr>
        <p:grpSpPr>
          <a:xfrm>
            <a:off x="3169701" y="2909999"/>
            <a:ext cx="207599" cy="295006"/>
            <a:chOff x="-4082800" y="3612425"/>
            <a:chExt cx="222150" cy="291825"/>
          </a:xfrm>
        </p:grpSpPr>
        <p:sp>
          <p:nvSpPr>
            <p:cNvPr id="2260" name="Google Shape;2260;p203"/>
            <p:cNvSpPr/>
            <p:nvPr/>
          </p:nvSpPr>
          <p:spPr>
            <a:xfrm>
              <a:off x="-4027650" y="3663625"/>
              <a:ext cx="112650" cy="119725"/>
            </a:xfrm>
            <a:custGeom>
              <a:avLst/>
              <a:gdLst/>
              <a:ahLst/>
              <a:cxnLst/>
              <a:rect l="l" t="t" r="r" b="b"/>
              <a:pathLst>
                <a:path w="4506" h="4789" extrusionOk="0">
                  <a:moveTo>
                    <a:pt x="2237" y="1355"/>
                  </a:moveTo>
                  <a:cubicBezTo>
                    <a:pt x="2773" y="1355"/>
                    <a:pt x="3245" y="1827"/>
                    <a:pt x="3245" y="2395"/>
                  </a:cubicBezTo>
                  <a:cubicBezTo>
                    <a:pt x="3308" y="2930"/>
                    <a:pt x="2836" y="3434"/>
                    <a:pt x="2237" y="3434"/>
                  </a:cubicBezTo>
                  <a:cubicBezTo>
                    <a:pt x="1670" y="3434"/>
                    <a:pt x="1197" y="2962"/>
                    <a:pt x="1197" y="2395"/>
                  </a:cubicBezTo>
                  <a:cubicBezTo>
                    <a:pt x="1197" y="1859"/>
                    <a:pt x="1670" y="1355"/>
                    <a:pt x="2237" y="1355"/>
                  </a:cubicBezTo>
                  <a:close/>
                  <a:moveTo>
                    <a:pt x="1922" y="0"/>
                  </a:moveTo>
                  <a:lnTo>
                    <a:pt x="1922" y="473"/>
                  </a:lnTo>
                  <a:cubicBezTo>
                    <a:pt x="1922" y="630"/>
                    <a:pt x="1827" y="725"/>
                    <a:pt x="1670" y="788"/>
                  </a:cubicBezTo>
                  <a:cubicBezTo>
                    <a:pt x="1481" y="851"/>
                    <a:pt x="1292" y="945"/>
                    <a:pt x="1134" y="1103"/>
                  </a:cubicBezTo>
                  <a:cubicBezTo>
                    <a:pt x="1055" y="1143"/>
                    <a:pt x="962" y="1183"/>
                    <a:pt x="873" y="1183"/>
                  </a:cubicBezTo>
                  <a:cubicBezTo>
                    <a:pt x="822" y="1183"/>
                    <a:pt x="771" y="1169"/>
                    <a:pt x="725" y="1134"/>
                  </a:cubicBezTo>
                  <a:lnTo>
                    <a:pt x="347" y="914"/>
                  </a:lnTo>
                  <a:lnTo>
                    <a:pt x="0" y="1481"/>
                  </a:lnTo>
                  <a:lnTo>
                    <a:pt x="378" y="1733"/>
                  </a:lnTo>
                  <a:cubicBezTo>
                    <a:pt x="504" y="1796"/>
                    <a:pt x="599" y="1922"/>
                    <a:pt x="536" y="2079"/>
                  </a:cubicBezTo>
                  <a:cubicBezTo>
                    <a:pt x="504" y="2332"/>
                    <a:pt x="504" y="2489"/>
                    <a:pt x="536" y="2710"/>
                  </a:cubicBezTo>
                  <a:cubicBezTo>
                    <a:pt x="599" y="2867"/>
                    <a:pt x="504" y="2993"/>
                    <a:pt x="378" y="3056"/>
                  </a:cubicBezTo>
                  <a:lnTo>
                    <a:pt x="0" y="3308"/>
                  </a:lnTo>
                  <a:lnTo>
                    <a:pt x="347" y="3907"/>
                  </a:lnTo>
                  <a:lnTo>
                    <a:pt x="725" y="3655"/>
                  </a:lnTo>
                  <a:cubicBezTo>
                    <a:pt x="773" y="3631"/>
                    <a:pt x="826" y="3620"/>
                    <a:pt x="879" y="3620"/>
                  </a:cubicBezTo>
                  <a:cubicBezTo>
                    <a:pt x="967" y="3620"/>
                    <a:pt x="1056" y="3647"/>
                    <a:pt x="1134" y="3686"/>
                  </a:cubicBezTo>
                  <a:cubicBezTo>
                    <a:pt x="1292" y="3812"/>
                    <a:pt x="1481" y="3938"/>
                    <a:pt x="1670" y="4001"/>
                  </a:cubicBezTo>
                  <a:cubicBezTo>
                    <a:pt x="1796" y="4064"/>
                    <a:pt x="1922" y="4222"/>
                    <a:pt x="1922" y="4316"/>
                  </a:cubicBezTo>
                  <a:lnTo>
                    <a:pt x="1922" y="4789"/>
                  </a:lnTo>
                  <a:lnTo>
                    <a:pt x="2584" y="4789"/>
                  </a:lnTo>
                  <a:lnTo>
                    <a:pt x="2584" y="4316"/>
                  </a:lnTo>
                  <a:cubicBezTo>
                    <a:pt x="2584" y="4159"/>
                    <a:pt x="2678" y="4064"/>
                    <a:pt x="2836" y="4001"/>
                  </a:cubicBezTo>
                  <a:cubicBezTo>
                    <a:pt x="3025" y="3938"/>
                    <a:pt x="3182" y="3844"/>
                    <a:pt x="3371" y="3686"/>
                  </a:cubicBezTo>
                  <a:cubicBezTo>
                    <a:pt x="3449" y="3647"/>
                    <a:pt x="3539" y="3620"/>
                    <a:pt x="3626" y="3620"/>
                  </a:cubicBezTo>
                  <a:cubicBezTo>
                    <a:pt x="3680" y="3620"/>
                    <a:pt x="3733" y="3631"/>
                    <a:pt x="3781" y="3655"/>
                  </a:cubicBezTo>
                  <a:lnTo>
                    <a:pt x="4159" y="3907"/>
                  </a:lnTo>
                  <a:lnTo>
                    <a:pt x="4505" y="3308"/>
                  </a:lnTo>
                  <a:lnTo>
                    <a:pt x="4127" y="3056"/>
                  </a:lnTo>
                  <a:cubicBezTo>
                    <a:pt x="4001" y="2993"/>
                    <a:pt x="3938" y="2867"/>
                    <a:pt x="3970" y="2710"/>
                  </a:cubicBezTo>
                  <a:cubicBezTo>
                    <a:pt x="4001" y="2489"/>
                    <a:pt x="4001" y="2332"/>
                    <a:pt x="3970" y="2079"/>
                  </a:cubicBezTo>
                  <a:cubicBezTo>
                    <a:pt x="3938" y="1922"/>
                    <a:pt x="4001" y="1796"/>
                    <a:pt x="4127" y="1733"/>
                  </a:cubicBezTo>
                  <a:lnTo>
                    <a:pt x="4505" y="1481"/>
                  </a:lnTo>
                  <a:lnTo>
                    <a:pt x="4159" y="914"/>
                  </a:lnTo>
                  <a:lnTo>
                    <a:pt x="3781" y="1134"/>
                  </a:lnTo>
                  <a:cubicBezTo>
                    <a:pt x="3734" y="1169"/>
                    <a:pt x="3684" y="1183"/>
                    <a:pt x="3632" y="1183"/>
                  </a:cubicBezTo>
                  <a:cubicBezTo>
                    <a:pt x="3543" y="1183"/>
                    <a:pt x="3451" y="1143"/>
                    <a:pt x="3371" y="1103"/>
                  </a:cubicBezTo>
                  <a:cubicBezTo>
                    <a:pt x="3214" y="977"/>
                    <a:pt x="3025" y="851"/>
                    <a:pt x="2836" y="788"/>
                  </a:cubicBezTo>
                  <a:cubicBezTo>
                    <a:pt x="2710" y="725"/>
                    <a:pt x="2584" y="567"/>
                    <a:pt x="2584" y="473"/>
                  </a:cubicBezTo>
                  <a:lnTo>
                    <a:pt x="258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2261" name="Google Shape;2261;p203"/>
            <p:cNvSpPr/>
            <p:nvPr/>
          </p:nvSpPr>
          <p:spPr>
            <a:xfrm>
              <a:off x="-4082800" y="3612425"/>
              <a:ext cx="222150" cy="291825"/>
            </a:xfrm>
            <a:custGeom>
              <a:avLst/>
              <a:gdLst/>
              <a:ahLst/>
              <a:cxnLst/>
              <a:rect l="l" t="t" r="r" b="b"/>
              <a:pathLst>
                <a:path w="8886" h="11673" extrusionOk="0">
                  <a:moveTo>
                    <a:pt x="5168" y="1324"/>
                  </a:moveTo>
                  <a:cubicBezTo>
                    <a:pt x="5357" y="1324"/>
                    <a:pt x="5514" y="1481"/>
                    <a:pt x="5514" y="1702"/>
                  </a:cubicBezTo>
                  <a:lnTo>
                    <a:pt x="5514" y="2269"/>
                  </a:lnTo>
                  <a:cubicBezTo>
                    <a:pt x="5609" y="2332"/>
                    <a:pt x="5735" y="2395"/>
                    <a:pt x="5829" y="2489"/>
                  </a:cubicBezTo>
                  <a:lnTo>
                    <a:pt x="6333" y="2206"/>
                  </a:lnTo>
                  <a:cubicBezTo>
                    <a:pt x="6396" y="2174"/>
                    <a:pt x="6491" y="2174"/>
                    <a:pt x="6617" y="2174"/>
                  </a:cubicBezTo>
                  <a:cubicBezTo>
                    <a:pt x="6680" y="2206"/>
                    <a:pt x="6774" y="2237"/>
                    <a:pt x="6806" y="2300"/>
                  </a:cubicBezTo>
                  <a:lnTo>
                    <a:pt x="7467" y="3497"/>
                  </a:lnTo>
                  <a:cubicBezTo>
                    <a:pt x="7562" y="3655"/>
                    <a:pt x="7530" y="3844"/>
                    <a:pt x="7341" y="3970"/>
                  </a:cubicBezTo>
                  <a:lnTo>
                    <a:pt x="6837" y="4254"/>
                  </a:lnTo>
                  <a:cubicBezTo>
                    <a:pt x="6869" y="4380"/>
                    <a:pt x="6869" y="4474"/>
                    <a:pt x="6837" y="4632"/>
                  </a:cubicBezTo>
                  <a:lnTo>
                    <a:pt x="7341" y="4915"/>
                  </a:lnTo>
                  <a:cubicBezTo>
                    <a:pt x="7499" y="4978"/>
                    <a:pt x="7593" y="5230"/>
                    <a:pt x="7467" y="5388"/>
                  </a:cubicBezTo>
                  <a:lnTo>
                    <a:pt x="6806" y="6553"/>
                  </a:lnTo>
                  <a:cubicBezTo>
                    <a:pt x="6774" y="6648"/>
                    <a:pt x="6680" y="6679"/>
                    <a:pt x="6617" y="6711"/>
                  </a:cubicBezTo>
                  <a:cubicBezTo>
                    <a:pt x="6588" y="6730"/>
                    <a:pt x="6555" y="6738"/>
                    <a:pt x="6523" y="6738"/>
                  </a:cubicBezTo>
                  <a:cubicBezTo>
                    <a:pt x="6450" y="6738"/>
                    <a:pt x="6377" y="6701"/>
                    <a:pt x="6333" y="6679"/>
                  </a:cubicBezTo>
                  <a:lnTo>
                    <a:pt x="5829" y="6396"/>
                  </a:lnTo>
                  <a:cubicBezTo>
                    <a:pt x="5703" y="6490"/>
                    <a:pt x="5609" y="6522"/>
                    <a:pt x="5514" y="6616"/>
                  </a:cubicBezTo>
                  <a:lnTo>
                    <a:pt x="5514" y="7183"/>
                  </a:lnTo>
                  <a:cubicBezTo>
                    <a:pt x="5514" y="7404"/>
                    <a:pt x="5357" y="7562"/>
                    <a:pt x="5168" y="7562"/>
                  </a:cubicBezTo>
                  <a:lnTo>
                    <a:pt x="3781" y="7562"/>
                  </a:lnTo>
                  <a:cubicBezTo>
                    <a:pt x="3592" y="7562"/>
                    <a:pt x="3435" y="7404"/>
                    <a:pt x="3435" y="7183"/>
                  </a:cubicBezTo>
                  <a:lnTo>
                    <a:pt x="3435" y="6616"/>
                  </a:lnTo>
                  <a:cubicBezTo>
                    <a:pt x="3309" y="6553"/>
                    <a:pt x="3183" y="6490"/>
                    <a:pt x="3120" y="6396"/>
                  </a:cubicBezTo>
                  <a:lnTo>
                    <a:pt x="2584" y="6679"/>
                  </a:lnTo>
                  <a:cubicBezTo>
                    <a:pt x="2521" y="6711"/>
                    <a:pt x="2427" y="6711"/>
                    <a:pt x="2332" y="6711"/>
                  </a:cubicBezTo>
                  <a:cubicBezTo>
                    <a:pt x="2238" y="6679"/>
                    <a:pt x="2175" y="6648"/>
                    <a:pt x="2112" y="6553"/>
                  </a:cubicBezTo>
                  <a:lnTo>
                    <a:pt x="1450" y="5388"/>
                  </a:lnTo>
                  <a:cubicBezTo>
                    <a:pt x="1387" y="5230"/>
                    <a:pt x="1419" y="5041"/>
                    <a:pt x="1576" y="4915"/>
                  </a:cubicBezTo>
                  <a:lnTo>
                    <a:pt x="2080" y="4632"/>
                  </a:lnTo>
                  <a:lnTo>
                    <a:pt x="2080" y="4443"/>
                  </a:lnTo>
                  <a:lnTo>
                    <a:pt x="2080" y="4254"/>
                  </a:lnTo>
                  <a:lnTo>
                    <a:pt x="1576" y="3970"/>
                  </a:lnTo>
                  <a:cubicBezTo>
                    <a:pt x="1419" y="3907"/>
                    <a:pt x="1324" y="3655"/>
                    <a:pt x="1450" y="3497"/>
                  </a:cubicBezTo>
                  <a:lnTo>
                    <a:pt x="2112" y="2332"/>
                  </a:lnTo>
                  <a:cubicBezTo>
                    <a:pt x="2175" y="2237"/>
                    <a:pt x="2238" y="2206"/>
                    <a:pt x="2332" y="2174"/>
                  </a:cubicBezTo>
                  <a:cubicBezTo>
                    <a:pt x="2352" y="2155"/>
                    <a:pt x="2377" y="2147"/>
                    <a:pt x="2405" y="2147"/>
                  </a:cubicBezTo>
                  <a:cubicBezTo>
                    <a:pt x="2467" y="2147"/>
                    <a:pt x="2541" y="2184"/>
                    <a:pt x="2584" y="2206"/>
                  </a:cubicBezTo>
                  <a:lnTo>
                    <a:pt x="3120" y="2489"/>
                  </a:lnTo>
                  <a:cubicBezTo>
                    <a:pt x="3214" y="2395"/>
                    <a:pt x="3309" y="2363"/>
                    <a:pt x="3435" y="2269"/>
                  </a:cubicBezTo>
                  <a:lnTo>
                    <a:pt x="3435" y="1702"/>
                  </a:lnTo>
                  <a:cubicBezTo>
                    <a:pt x="3435" y="1481"/>
                    <a:pt x="3592" y="1324"/>
                    <a:pt x="3781" y="1324"/>
                  </a:cubicBezTo>
                  <a:close/>
                  <a:moveTo>
                    <a:pt x="4443" y="0"/>
                  </a:moveTo>
                  <a:cubicBezTo>
                    <a:pt x="1986" y="0"/>
                    <a:pt x="1" y="2017"/>
                    <a:pt x="1" y="4443"/>
                  </a:cubicBezTo>
                  <a:cubicBezTo>
                    <a:pt x="1" y="5419"/>
                    <a:pt x="316" y="6333"/>
                    <a:pt x="851" y="7120"/>
                  </a:cubicBezTo>
                  <a:lnTo>
                    <a:pt x="4159" y="11531"/>
                  </a:lnTo>
                  <a:cubicBezTo>
                    <a:pt x="4222" y="11626"/>
                    <a:pt x="4325" y="11673"/>
                    <a:pt x="4431" y="11673"/>
                  </a:cubicBezTo>
                  <a:cubicBezTo>
                    <a:pt x="4538" y="11673"/>
                    <a:pt x="4648" y="11626"/>
                    <a:pt x="4727" y="11531"/>
                  </a:cubicBezTo>
                  <a:lnTo>
                    <a:pt x="8066" y="6994"/>
                  </a:lnTo>
                  <a:cubicBezTo>
                    <a:pt x="8602" y="6270"/>
                    <a:pt x="8885" y="5356"/>
                    <a:pt x="8885" y="4443"/>
                  </a:cubicBezTo>
                  <a:cubicBezTo>
                    <a:pt x="8885" y="2017"/>
                    <a:pt x="6932" y="0"/>
                    <a:pt x="444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2262" name="Google Shape;2262;p203"/>
            <p:cNvSpPr/>
            <p:nvPr/>
          </p:nvSpPr>
          <p:spPr>
            <a:xfrm>
              <a:off x="-3980400" y="3714800"/>
              <a:ext cx="17350" cy="17375"/>
            </a:xfrm>
            <a:custGeom>
              <a:avLst/>
              <a:gdLst/>
              <a:ahLst/>
              <a:cxnLst/>
              <a:rect l="l" t="t" r="r" b="b"/>
              <a:pathLst>
                <a:path w="694" h="695" extrusionOk="0">
                  <a:moveTo>
                    <a:pt x="347" y="1"/>
                  </a:moveTo>
                  <a:cubicBezTo>
                    <a:pt x="158" y="1"/>
                    <a:pt x="0" y="159"/>
                    <a:pt x="0" y="348"/>
                  </a:cubicBezTo>
                  <a:cubicBezTo>
                    <a:pt x="0" y="537"/>
                    <a:pt x="158" y="694"/>
                    <a:pt x="347" y="694"/>
                  </a:cubicBezTo>
                  <a:cubicBezTo>
                    <a:pt x="536" y="694"/>
                    <a:pt x="694" y="537"/>
                    <a:pt x="694" y="348"/>
                  </a:cubicBezTo>
                  <a:cubicBezTo>
                    <a:pt x="694" y="159"/>
                    <a:pt x="536" y="1"/>
                    <a:pt x="34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grpSp>
      <p:sp>
        <p:nvSpPr>
          <p:cNvPr id="2263" name="Google Shape;2263;p203"/>
          <p:cNvSpPr/>
          <p:nvPr/>
        </p:nvSpPr>
        <p:spPr>
          <a:xfrm>
            <a:off x="3014992" y="2812972"/>
            <a:ext cx="516000" cy="488700"/>
          </a:xfrm>
          <a:prstGeom prst="snip2DiagRect">
            <a:avLst>
              <a:gd name="adj1" fmla="val 0"/>
              <a:gd name="adj2" fmla="val 16667"/>
            </a:avLst>
          </a:prstGeom>
          <a:no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2264" name="Google Shape;2264;p203"/>
          <p:cNvSpPr txBox="1"/>
          <p:nvPr/>
        </p:nvSpPr>
        <p:spPr>
          <a:xfrm>
            <a:off x="2998611" y="2797727"/>
            <a:ext cx="3027300" cy="535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600" b="1">
                <a:solidFill>
                  <a:srgbClr val="FFFFFF"/>
                </a:solidFill>
                <a:latin typeface="Karla"/>
                <a:ea typeface="Karla"/>
                <a:cs typeface="Karla"/>
                <a:sym typeface="Karla"/>
              </a:rPr>
              <a:t>Matplotlib </a:t>
            </a:r>
            <a:endParaRPr sz="1600">
              <a:solidFill>
                <a:srgbClr val="FFFFFF"/>
              </a:solidFill>
              <a:latin typeface="Karla"/>
              <a:ea typeface="Karla"/>
              <a:cs typeface="Karla"/>
              <a:sym typeface="Karla"/>
            </a:endParaRPr>
          </a:p>
        </p:txBody>
      </p:sp>
      <p:grpSp>
        <p:nvGrpSpPr>
          <p:cNvPr id="2265" name="Google Shape;2265;p203"/>
          <p:cNvGrpSpPr/>
          <p:nvPr/>
        </p:nvGrpSpPr>
        <p:grpSpPr>
          <a:xfrm>
            <a:off x="3103568" y="3537763"/>
            <a:ext cx="340612" cy="294978"/>
            <a:chOff x="-6689825" y="3992050"/>
            <a:chExt cx="293025" cy="291250"/>
          </a:xfrm>
        </p:grpSpPr>
        <p:sp>
          <p:nvSpPr>
            <p:cNvPr id="2266" name="Google Shape;2266;p203"/>
            <p:cNvSpPr/>
            <p:nvPr/>
          </p:nvSpPr>
          <p:spPr>
            <a:xfrm>
              <a:off x="-6547275" y="3992050"/>
              <a:ext cx="30750" cy="65400"/>
            </a:xfrm>
            <a:custGeom>
              <a:avLst/>
              <a:gdLst/>
              <a:ahLst/>
              <a:cxnLst/>
              <a:rect l="l" t="t" r="r" b="b"/>
              <a:pathLst>
                <a:path w="1230" h="2616" extrusionOk="0">
                  <a:moveTo>
                    <a:pt x="1229" y="1"/>
                  </a:moveTo>
                  <a:cubicBezTo>
                    <a:pt x="757" y="379"/>
                    <a:pt x="284" y="1355"/>
                    <a:pt x="1" y="2616"/>
                  </a:cubicBezTo>
                  <a:lnTo>
                    <a:pt x="1229" y="2616"/>
                  </a:lnTo>
                  <a:lnTo>
                    <a:pt x="122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2267" name="Google Shape;2267;p203"/>
            <p:cNvSpPr/>
            <p:nvPr/>
          </p:nvSpPr>
          <p:spPr>
            <a:xfrm>
              <a:off x="-6547275" y="4143275"/>
              <a:ext cx="30750" cy="64600"/>
            </a:xfrm>
            <a:custGeom>
              <a:avLst/>
              <a:gdLst/>
              <a:ahLst/>
              <a:cxnLst/>
              <a:rect l="l" t="t" r="r" b="b"/>
              <a:pathLst>
                <a:path w="1230" h="2584" extrusionOk="0">
                  <a:moveTo>
                    <a:pt x="1" y="1"/>
                  </a:moveTo>
                  <a:cubicBezTo>
                    <a:pt x="284" y="1261"/>
                    <a:pt x="757" y="2237"/>
                    <a:pt x="1229" y="2584"/>
                  </a:cubicBezTo>
                  <a:lnTo>
                    <a:pt x="122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2268" name="Google Shape;2268;p203"/>
            <p:cNvSpPr/>
            <p:nvPr/>
          </p:nvSpPr>
          <p:spPr>
            <a:xfrm>
              <a:off x="-6551200" y="4073975"/>
              <a:ext cx="34675" cy="51200"/>
            </a:xfrm>
            <a:custGeom>
              <a:avLst/>
              <a:gdLst/>
              <a:ahLst/>
              <a:cxnLst/>
              <a:rect l="l" t="t" r="r" b="b"/>
              <a:pathLst>
                <a:path w="1387" h="2048" extrusionOk="0">
                  <a:moveTo>
                    <a:pt x="63" y="0"/>
                  </a:moveTo>
                  <a:cubicBezTo>
                    <a:pt x="0" y="725"/>
                    <a:pt x="0" y="1355"/>
                    <a:pt x="63" y="2048"/>
                  </a:cubicBezTo>
                  <a:lnTo>
                    <a:pt x="1386" y="2048"/>
                  </a:lnTo>
                  <a:lnTo>
                    <a:pt x="138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2269" name="Google Shape;2269;p203"/>
            <p:cNvSpPr/>
            <p:nvPr/>
          </p:nvSpPr>
          <p:spPr>
            <a:xfrm>
              <a:off x="-6475600" y="3994425"/>
              <a:ext cx="70125" cy="63025"/>
            </a:xfrm>
            <a:custGeom>
              <a:avLst/>
              <a:gdLst/>
              <a:ahLst/>
              <a:cxnLst/>
              <a:rect l="l" t="t" r="r" b="b"/>
              <a:pathLst>
                <a:path w="2805" h="2521" extrusionOk="0">
                  <a:moveTo>
                    <a:pt x="1" y="0"/>
                  </a:moveTo>
                  <a:cubicBezTo>
                    <a:pt x="442" y="630"/>
                    <a:pt x="757" y="1512"/>
                    <a:pt x="946" y="2521"/>
                  </a:cubicBezTo>
                  <a:lnTo>
                    <a:pt x="2805" y="2521"/>
                  </a:lnTo>
                  <a:cubicBezTo>
                    <a:pt x="2301" y="1292"/>
                    <a:pt x="1261" y="347"/>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2270" name="Google Shape;2270;p203"/>
            <p:cNvSpPr/>
            <p:nvPr/>
          </p:nvSpPr>
          <p:spPr>
            <a:xfrm>
              <a:off x="-6449600" y="4073975"/>
              <a:ext cx="52800" cy="51200"/>
            </a:xfrm>
            <a:custGeom>
              <a:avLst/>
              <a:gdLst/>
              <a:ahLst/>
              <a:cxnLst/>
              <a:rect l="l" t="t" r="r" b="b"/>
              <a:pathLst>
                <a:path w="2112" h="2048" extrusionOk="0">
                  <a:moveTo>
                    <a:pt x="0" y="0"/>
                  </a:moveTo>
                  <a:cubicBezTo>
                    <a:pt x="63" y="725"/>
                    <a:pt x="63" y="1355"/>
                    <a:pt x="0" y="2048"/>
                  </a:cubicBezTo>
                  <a:lnTo>
                    <a:pt x="1954" y="2048"/>
                  </a:lnTo>
                  <a:cubicBezTo>
                    <a:pt x="2048" y="1733"/>
                    <a:pt x="2080" y="1386"/>
                    <a:pt x="2080" y="1040"/>
                  </a:cubicBezTo>
                  <a:cubicBezTo>
                    <a:pt x="2111" y="662"/>
                    <a:pt x="2048" y="347"/>
                    <a:pt x="195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2271" name="Google Shape;2271;p203"/>
            <p:cNvSpPr/>
            <p:nvPr/>
          </p:nvSpPr>
          <p:spPr>
            <a:xfrm>
              <a:off x="-6500000" y="3992050"/>
              <a:ext cx="30725" cy="65400"/>
            </a:xfrm>
            <a:custGeom>
              <a:avLst/>
              <a:gdLst/>
              <a:ahLst/>
              <a:cxnLst/>
              <a:rect l="l" t="t" r="r" b="b"/>
              <a:pathLst>
                <a:path w="1229" h="2616" extrusionOk="0">
                  <a:moveTo>
                    <a:pt x="0" y="1"/>
                  </a:moveTo>
                  <a:lnTo>
                    <a:pt x="0" y="2616"/>
                  </a:lnTo>
                  <a:lnTo>
                    <a:pt x="1229" y="2616"/>
                  </a:lnTo>
                  <a:cubicBezTo>
                    <a:pt x="977" y="1355"/>
                    <a:pt x="473" y="379"/>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2272" name="Google Shape;2272;p203"/>
            <p:cNvSpPr/>
            <p:nvPr/>
          </p:nvSpPr>
          <p:spPr>
            <a:xfrm>
              <a:off x="-6500000" y="4143275"/>
              <a:ext cx="30725" cy="64600"/>
            </a:xfrm>
            <a:custGeom>
              <a:avLst/>
              <a:gdLst/>
              <a:ahLst/>
              <a:cxnLst/>
              <a:rect l="l" t="t" r="r" b="b"/>
              <a:pathLst>
                <a:path w="1229" h="2584" extrusionOk="0">
                  <a:moveTo>
                    <a:pt x="0" y="1"/>
                  </a:moveTo>
                  <a:lnTo>
                    <a:pt x="0" y="2584"/>
                  </a:lnTo>
                  <a:cubicBezTo>
                    <a:pt x="473" y="2237"/>
                    <a:pt x="945" y="1261"/>
                    <a:pt x="122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2273" name="Google Shape;2273;p203"/>
            <p:cNvSpPr/>
            <p:nvPr/>
          </p:nvSpPr>
          <p:spPr>
            <a:xfrm>
              <a:off x="-6689825" y="4141700"/>
              <a:ext cx="149675" cy="141600"/>
            </a:xfrm>
            <a:custGeom>
              <a:avLst/>
              <a:gdLst/>
              <a:ahLst/>
              <a:cxnLst/>
              <a:rect l="l" t="t" r="r" b="b"/>
              <a:pathLst>
                <a:path w="5987" h="5664" extrusionOk="0">
                  <a:moveTo>
                    <a:pt x="3182" y="1"/>
                  </a:moveTo>
                  <a:cubicBezTo>
                    <a:pt x="3371" y="442"/>
                    <a:pt x="3623" y="851"/>
                    <a:pt x="3938" y="1198"/>
                  </a:cubicBezTo>
                  <a:lnTo>
                    <a:pt x="3088" y="2017"/>
                  </a:lnTo>
                  <a:cubicBezTo>
                    <a:pt x="2946" y="1946"/>
                    <a:pt x="2791" y="1911"/>
                    <a:pt x="2638" y="1911"/>
                  </a:cubicBezTo>
                  <a:cubicBezTo>
                    <a:pt x="2382" y="1911"/>
                    <a:pt x="2131" y="2009"/>
                    <a:pt x="1954" y="2206"/>
                  </a:cubicBezTo>
                  <a:lnTo>
                    <a:pt x="378" y="3907"/>
                  </a:lnTo>
                  <a:cubicBezTo>
                    <a:pt x="0" y="4317"/>
                    <a:pt x="0" y="4978"/>
                    <a:pt x="378" y="5356"/>
                  </a:cubicBezTo>
                  <a:cubicBezTo>
                    <a:pt x="583" y="5561"/>
                    <a:pt x="851" y="5664"/>
                    <a:pt x="1115" y="5664"/>
                  </a:cubicBezTo>
                  <a:cubicBezTo>
                    <a:pt x="1379" y="5664"/>
                    <a:pt x="1639" y="5561"/>
                    <a:pt x="1828" y="5356"/>
                  </a:cubicBezTo>
                  <a:lnTo>
                    <a:pt x="3403" y="3687"/>
                  </a:lnTo>
                  <a:cubicBezTo>
                    <a:pt x="3718" y="3372"/>
                    <a:pt x="3781" y="2899"/>
                    <a:pt x="3623" y="2521"/>
                  </a:cubicBezTo>
                  <a:lnTo>
                    <a:pt x="4443" y="1702"/>
                  </a:lnTo>
                  <a:cubicBezTo>
                    <a:pt x="4821" y="2111"/>
                    <a:pt x="5388" y="2426"/>
                    <a:pt x="5986" y="2584"/>
                  </a:cubicBezTo>
                  <a:cubicBezTo>
                    <a:pt x="5545" y="1954"/>
                    <a:pt x="5230" y="1040"/>
                    <a:pt x="504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2274" name="Google Shape;2274;p203"/>
            <p:cNvSpPr/>
            <p:nvPr/>
          </p:nvSpPr>
          <p:spPr>
            <a:xfrm>
              <a:off x="-6475600" y="4141700"/>
              <a:ext cx="70125" cy="64600"/>
            </a:xfrm>
            <a:custGeom>
              <a:avLst/>
              <a:gdLst/>
              <a:ahLst/>
              <a:cxnLst/>
              <a:rect l="l" t="t" r="r" b="b"/>
              <a:pathLst>
                <a:path w="2805" h="2584" extrusionOk="0">
                  <a:moveTo>
                    <a:pt x="946" y="1"/>
                  </a:moveTo>
                  <a:cubicBezTo>
                    <a:pt x="757" y="1040"/>
                    <a:pt x="442" y="1954"/>
                    <a:pt x="1" y="2584"/>
                  </a:cubicBezTo>
                  <a:cubicBezTo>
                    <a:pt x="1261" y="2174"/>
                    <a:pt x="2301" y="1229"/>
                    <a:pt x="280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2275" name="Google Shape;2275;p203"/>
            <p:cNvSpPr/>
            <p:nvPr/>
          </p:nvSpPr>
          <p:spPr>
            <a:xfrm>
              <a:off x="-6618950" y="4073975"/>
              <a:ext cx="52025" cy="51200"/>
            </a:xfrm>
            <a:custGeom>
              <a:avLst/>
              <a:gdLst/>
              <a:ahLst/>
              <a:cxnLst/>
              <a:rect l="l" t="t" r="r" b="b"/>
              <a:pathLst>
                <a:path w="2081" h="2048" extrusionOk="0">
                  <a:moveTo>
                    <a:pt x="95" y="0"/>
                  </a:moveTo>
                  <a:cubicBezTo>
                    <a:pt x="32" y="315"/>
                    <a:pt x="1" y="662"/>
                    <a:pt x="1" y="1040"/>
                  </a:cubicBezTo>
                  <a:cubicBezTo>
                    <a:pt x="1" y="1386"/>
                    <a:pt x="32" y="1733"/>
                    <a:pt x="95" y="2048"/>
                  </a:cubicBezTo>
                  <a:lnTo>
                    <a:pt x="2080" y="2048"/>
                  </a:lnTo>
                  <a:cubicBezTo>
                    <a:pt x="1986" y="1355"/>
                    <a:pt x="1986" y="725"/>
                    <a:pt x="208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2276" name="Google Shape;2276;p203"/>
            <p:cNvSpPr/>
            <p:nvPr/>
          </p:nvSpPr>
          <p:spPr>
            <a:xfrm>
              <a:off x="-6610275" y="3992850"/>
              <a:ext cx="70125" cy="63025"/>
            </a:xfrm>
            <a:custGeom>
              <a:avLst/>
              <a:gdLst/>
              <a:ahLst/>
              <a:cxnLst/>
              <a:rect l="l" t="t" r="r" b="b"/>
              <a:pathLst>
                <a:path w="2805" h="2521" extrusionOk="0">
                  <a:moveTo>
                    <a:pt x="2804" y="0"/>
                  </a:moveTo>
                  <a:lnTo>
                    <a:pt x="2804" y="0"/>
                  </a:lnTo>
                  <a:cubicBezTo>
                    <a:pt x="1544" y="410"/>
                    <a:pt x="504" y="1355"/>
                    <a:pt x="0" y="2521"/>
                  </a:cubicBezTo>
                  <a:lnTo>
                    <a:pt x="1859" y="2521"/>
                  </a:lnTo>
                  <a:cubicBezTo>
                    <a:pt x="2017" y="1575"/>
                    <a:pt x="2363" y="693"/>
                    <a:pt x="28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2277" name="Google Shape;2277;p203"/>
            <p:cNvSpPr/>
            <p:nvPr/>
          </p:nvSpPr>
          <p:spPr>
            <a:xfrm>
              <a:off x="-6500000" y="4073975"/>
              <a:ext cx="35450" cy="51200"/>
            </a:xfrm>
            <a:custGeom>
              <a:avLst/>
              <a:gdLst/>
              <a:ahLst/>
              <a:cxnLst/>
              <a:rect l="l" t="t" r="r" b="b"/>
              <a:pathLst>
                <a:path w="1418" h="2048" extrusionOk="0">
                  <a:moveTo>
                    <a:pt x="0" y="0"/>
                  </a:moveTo>
                  <a:lnTo>
                    <a:pt x="0" y="2048"/>
                  </a:lnTo>
                  <a:lnTo>
                    <a:pt x="1292" y="2048"/>
                  </a:lnTo>
                  <a:cubicBezTo>
                    <a:pt x="1418" y="1355"/>
                    <a:pt x="1418" y="725"/>
                    <a:pt x="129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grpSp>
      <p:sp>
        <p:nvSpPr>
          <p:cNvPr id="2278" name="Google Shape;2278;p203"/>
          <p:cNvSpPr/>
          <p:nvPr/>
        </p:nvSpPr>
        <p:spPr>
          <a:xfrm>
            <a:off x="2995825" y="3441159"/>
            <a:ext cx="555900" cy="488700"/>
          </a:xfrm>
          <a:prstGeom prst="snip2DiagRect">
            <a:avLst>
              <a:gd name="adj1" fmla="val 0"/>
              <a:gd name="adj2" fmla="val 16667"/>
            </a:avLst>
          </a:prstGeom>
          <a:no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2279" name="Google Shape;2279;p203"/>
          <p:cNvSpPr txBox="1"/>
          <p:nvPr/>
        </p:nvSpPr>
        <p:spPr>
          <a:xfrm>
            <a:off x="3156612" y="3457452"/>
            <a:ext cx="2830800" cy="432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600" b="1">
                <a:solidFill>
                  <a:srgbClr val="FFFFFF"/>
                </a:solidFill>
                <a:latin typeface="Karla"/>
                <a:ea typeface="Karla"/>
                <a:cs typeface="Karla"/>
                <a:sym typeface="Karla"/>
              </a:rPr>
              <a:t>Scikit – learn </a:t>
            </a:r>
            <a:endParaRPr sz="1600">
              <a:solidFill>
                <a:srgbClr val="FFFFFF"/>
              </a:solidFill>
              <a:latin typeface="Karla"/>
              <a:ea typeface="Karla"/>
              <a:cs typeface="Karla"/>
              <a:sym typeface="Karla"/>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yber-Futuristic AI Technology Thesis Defense by Slidesgo">
  <a:themeElements>
    <a:clrScheme name="Simple Light">
      <a:dk1>
        <a:srgbClr val="031126"/>
      </a:dk1>
      <a:lt1>
        <a:srgbClr val="FFFFFF"/>
      </a:lt1>
      <a:dk2>
        <a:srgbClr val="10355F"/>
      </a:dk2>
      <a:lt2>
        <a:srgbClr val="3B8794"/>
      </a:lt2>
      <a:accent1>
        <a:srgbClr val="51AFDB"/>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yber-Futuristic AI Technology Thesis Defense by Slidesgo">
  <a:themeElements>
    <a:clrScheme name="Simple Light">
      <a:dk1>
        <a:srgbClr val="031126"/>
      </a:dk1>
      <a:lt1>
        <a:srgbClr val="FFFFFF"/>
      </a:lt1>
      <a:dk2>
        <a:srgbClr val="10355F"/>
      </a:dk2>
      <a:lt2>
        <a:srgbClr val="3B8794"/>
      </a:lt2>
      <a:accent1>
        <a:srgbClr val="51AFDB"/>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Cyber-Futuristic AI Technology Thesis Defense by Slidesgo">
  <a:themeElements>
    <a:clrScheme name="Simple Light">
      <a:dk1>
        <a:srgbClr val="031126"/>
      </a:dk1>
      <a:lt1>
        <a:srgbClr val="FFFFFF"/>
      </a:lt1>
      <a:dk2>
        <a:srgbClr val="10355F"/>
      </a:dk2>
      <a:lt2>
        <a:srgbClr val="3B8794"/>
      </a:lt2>
      <a:accent1>
        <a:srgbClr val="51AFDB"/>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Cyber-Futuristic AI Technology Thesis Defense by Slidesgo">
  <a:themeElements>
    <a:clrScheme name="Simple Light">
      <a:dk1>
        <a:srgbClr val="031126"/>
      </a:dk1>
      <a:lt1>
        <a:srgbClr val="FFFFFF"/>
      </a:lt1>
      <a:dk2>
        <a:srgbClr val="10355F"/>
      </a:dk2>
      <a:lt2>
        <a:srgbClr val="3B8794"/>
      </a:lt2>
      <a:accent1>
        <a:srgbClr val="51AFDB"/>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Cyber-Futuristic AI Technology Thesis Defense by Slidesgo">
  <a:themeElements>
    <a:clrScheme name="Simple Light">
      <a:dk1>
        <a:srgbClr val="031126"/>
      </a:dk1>
      <a:lt1>
        <a:srgbClr val="FFFFFF"/>
      </a:lt1>
      <a:dk2>
        <a:srgbClr val="10355F"/>
      </a:dk2>
      <a:lt2>
        <a:srgbClr val="3B8794"/>
      </a:lt2>
      <a:accent1>
        <a:srgbClr val="51AFDB"/>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Cyber-Futuristic AI Technology Thesis Defense by Slidesgo">
  <a:themeElements>
    <a:clrScheme name="Simple Light">
      <a:dk1>
        <a:srgbClr val="031126"/>
      </a:dk1>
      <a:lt1>
        <a:srgbClr val="FFFFFF"/>
      </a:lt1>
      <a:dk2>
        <a:srgbClr val="10355F"/>
      </a:dk2>
      <a:lt2>
        <a:srgbClr val="3B8794"/>
      </a:lt2>
      <a:accent1>
        <a:srgbClr val="51AFDB"/>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Cyber-Futuristic AI Technology Thesis Defense by Slidesgo">
  <a:themeElements>
    <a:clrScheme name="Simple Light">
      <a:dk1>
        <a:srgbClr val="031126"/>
      </a:dk1>
      <a:lt1>
        <a:srgbClr val="FFFFFF"/>
      </a:lt1>
      <a:dk2>
        <a:srgbClr val="10355F"/>
      </a:dk2>
      <a:lt2>
        <a:srgbClr val="3B8794"/>
      </a:lt2>
      <a:accent1>
        <a:srgbClr val="51AFDB"/>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9.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1930</Words>
  <Application>Microsoft Office PowerPoint</Application>
  <PresentationFormat>On-screen Show (16:9)</PresentationFormat>
  <Paragraphs>155</Paragraphs>
  <Slides>29</Slides>
  <Notes>29</Notes>
  <HiddenSlides>0</HiddenSlides>
  <MMClips>0</MMClips>
  <ScaleCrop>false</ScaleCrop>
  <HeadingPairs>
    <vt:vector size="6" baseType="variant">
      <vt:variant>
        <vt:lpstr>Fonts Used</vt:lpstr>
      </vt:variant>
      <vt:variant>
        <vt:i4>3</vt:i4>
      </vt:variant>
      <vt:variant>
        <vt:lpstr>Theme</vt:lpstr>
      </vt:variant>
      <vt:variant>
        <vt:i4>8</vt:i4>
      </vt:variant>
      <vt:variant>
        <vt:lpstr>Slide Titles</vt:lpstr>
      </vt:variant>
      <vt:variant>
        <vt:i4>29</vt:i4>
      </vt:variant>
    </vt:vector>
  </HeadingPairs>
  <TitlesOfParts>
    <vt:vector size="40" baseType="lpstr">
      <vt:lpstr>Karla</vt:lpstr>
      <vt:lpstr>Arial</vt:lpstr>
      <vt:lpstr>Audiowide</vt:lpstr>
      <vt:lpstr>Simple Light</vt:lpstr>
      <vt:lpstr>Cyber-Futuristic AI Technology Thesis Defense by Slidesgo</vt:lpstr>
      <vt:lpstr>Cyber-Futuristic AI Technology Thesis Defense by Slidesgo</vt:lpstr>
      <vt:lpstr>Cyber-Futuristic AI Technology Thesis Defense by Slidesgo</vt:lpstr>
      <vt:lpstr>Cyber-Futuristic AI Technology Thesis Defense by Slidesgo</vt:lpstr>
      <vt:lpstr>Cyber-Futuristic AI Technology Thesis Defense by Slidesgo</vt:lpstr>
      <vt:lpstr>Cyber-Futuristic AI Technology Thesis Defense by Slidesgo</vt:lpstr>
      <vt:lpstr>Cyber-Futuristic AI Technology Thesis Defense by Slidesgo</vt:lpstr>
      <vt:lpstr>A Machine Learning Based Cyber Attacks Detector in Software-Defined Networking for Healthcare Systems  </vt:lpstr>
      <vt:lpstr>GROUP MEMBERS</vt:lpstr>
      <vt:lpstr>PowerPoint Presentation</vt:lpstr>
      <vt:lpstr>Introduction</vt:lpstr>
      <vt:lpstr>PowerPoint Presentation</vt:lpstr>
      <vt:lpstr>OBJECTIVE</vt:lpstr>
      <vt:lpstr>PowerPoint Presentation</vt:lpstr>
      <vt:lpstr>LIBRARIES/PACKAGES</vt:lpstr>
      <vt:lpstr>PowerPoint Presentation</vt:lpstr>
      <vt:lpstr>TENSERFLOW</vt:lpstr>
      <vt:lpstr>NUMPY</vt:lpstr>
      <vt:lpstr>PANDAS</vt:lpstr>
      <vt:lpstr>MATPLOTLIB</vt:lpstr>
      <vt:lpstr>SCIKIT-LEARN </vt:lpstr>
      <vt:lpstr>PowerPoint Presentation</vt:lpstr>
      <vt:lpstr>ALGORITHMS</vt:lpstr>
      <vt:lpstr>KNN</vt:lpstr>
      <vt:lpstr>DECISION TREE</vt:lpstr>
      <vt:lpstr>RANDOM FOREST</vt:lpstr>
      <vt:lpstr>NAIVE BAYES</vt:lpstr>
      <vt:lpstr>LOGISTIC REGRESSION</vt:lpstr>
      <vt:lpstr>ADABOOST</vt:lpstr>
      <vt:lpstr>XGBOOST</vt:lpstr>
      <vt:lpstr>MULTI LAYER PERCEPTRON</vt:lpstr>
      <vt:lpstr>LIGHTGBM</vt:lpstr>
      <vt:lpstr>CLASSIFIERS</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Machine Learning Based Cyber Attacks Detector in Software-Defined Networking for Healthcare Systems  </dc:title>
  <cp:lastModifiedBy>20BCY10110</cp:lastModifiedBy>
  <cp:revision>1</cp:revision>
  <dcterms:modified xsi:type="dcterms:W3CDTF">2023-12-26T09:10:17Z</dcterms:modified>
</cp:coreProperties>
</file>