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sldIdLst>
    <p:sldId id="256" r:id="rId2"/>
    <p:sldId id="259" r:id="rId3"/>
    <p:sldId id="257" r:id="rId4"/>
    <p:sldId id="258" r:id="rId5"/>
    <p:sldId id="260" r:id="rId6"/>
    <p:sldId id="262" r:id="rId7"/>
    <p:sldId id="263" r:id="rId8"/>
    <p:sldId id="264" r:id="rId9"/>
    <p:sldId id="265" r:id="rId10"/>
    <p:sldId id="268"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autoAdjust="0"/>
  </p:normalViewPr>
  <p:slideViewPr>
    <p:cSldViewPr snapToGrid="0">
      <p:cViewPr varScale="1">
        <p:scale>
          <a:sx n="86" d="100"/>
          <a:sy n="86" d="100"/>
        </p:scale>
        <p:origin x="-562" y="-82"/>
      </p:cViewPr>
      <p:guideLst>
        <p:guide orient="horz" pos="2160"/>
        <p:guide pos="3840"/>
      </p:guideLst>
    </p:cSldViewPr>
  </p:slideViewPr>
  <p:outlineViewPr>
    <p:cViewPr>
      <p:scale>
        <a:sx n="33" d="100"/>
        <a:sy n="33" d="100"/>
      </p:scale>
      <p:origin x="0" y="386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EFD9F12-9616-4C8B-8896-E3F91A444E9A}" type="datetimeFigureOut">
              <a:rPr lang="en-US" smtClean="0"/>
              <a:pPr/>
              <a:t>8/29/2022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3008FD-D92D-4228-8194-40A574AE2D84}" type="slidenum">
              <a:rPr lang="en-US" smtClean="0"/>
              <a:pPr/>
              <a:t>‹#›</a:t>
            </a:fld>
            <a:endParaRPr lang="en-US"/>
          </a:p>
        </p:txBody>
      </p:sp>
    </p:spTree>
    <p:extLst>
      <p:ext uri="{BB962C8B-B14F-4D97-AF65-F5344CB8AC3E}">
        <p14:creationId xmlns="" xmlns:p14="http://schemas.microsoft.com/office/powerpoint/2010/main" val="4235466927"/>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D9F12-9616-4C8B-8896-E3F91A444E9A}" type="datetimeFigureOut">
              <a:rPr lang="en-US" smtClean="0"/>
              <a:pPr/>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008FD-D92D-4228-8194-40A574AE2D84}" type="slidenum">
              <a:rPr lang="en-US" smtClean="0"/>
              <a:pPr/>
              <a:t>‹#›</a:t>
            </a:fld>
            <a:endParaRPr lang="en-US"/>
          </a:p>
        </p:txBody>
      </p:sp>
    </p:spTree>
    <p:extLst>
      <p:ext uri="{BB962C8B-B14F-4D97-AF65-F5344CB8AC3E}">
        <p14:creationId xmlns="" xmlns:p14="http://schemas.microsoft.com/office/powerpoint/2010/main" val="1161648408"/>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D9F12-9616-4C8B-8896-E3F91A444E9A}" type="datetimeFigureOut">
              <a:rPr lang="en-US" smtClean="0"/>
              <a:pPr/>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008FD-D92D-4228-8194-40A574AE2D84}" type="slidenum">
              <a:rPr lang="en-US" smtClean="0"/>
              <a:pPr/>
              <a:t>‹#›</a:t>
            </a:fld>
            <a:endParaRPr lang="en-US"/>
          </a:p>
        </p:txBody>
      </p:sp>
    </p:spTree>
    <p:extLst>
      <p:ext uri="{BB962C8B-B14F-4D97-AF65-F5344CB8AC3E}">
        <p14:creationId xmlns="" xmlns:p14="http://schemas.microsoft.com/office/powerpoint/2010/main" val="2562061003"/>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FD9F12-9616-4C8B-8896-E3F91A444E9A}" type="datetimeFigureOut">
              <a:rPr lang="en-US" smtClean="0"/>
              <a:pPr/>
              <a:t>8/29/2022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3008FD-D92D-4228-8194-40A574AE2D84}" type="slidenum">
              <a:rPr lang="en-US" smtClean="0"/>
              <a:pPr/>
              <a:t>‹#›</a:t>
            </a:fld>
            <a:endParaRPr lang="en-US"/>
          </a:p>
        </p:txBody>
      </p:sp>
    </p:spTree>
    <p:extLst>
      <p:ext uri="{BB962C8B-B14F-4D97-AF65-F5344CB8AC3E}">
        <p14:creationId xmlns="" xmlns:p14="http://schemas.microsoft.com/office/powerpoint/2010/main" val="51492704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EFD9F12-9616-4C8B-8896-E3F91A444E9A}" type="datetimeFigureOut">
              <a:rPr lang="en-US" smtClean="0"/>
              <a:pPr/>
              <a:t>8/29/2022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3008FD-D92D-4228-8194-40A574AE2D84}" type="slidenum">
              <a:rPr lang="en-US" smtClean="0"/>
              <a:pPr/>
              <a:t>‹#›</a:t>
            </a:fld>
            <a:endParaRPr lang="en-US"/>
          </a:p>
        </p:txBody>
      </p:sp>
    </p:spTree>
    <p:extLst>
      <p:ext uri="{BB962C8B-B14F-4D97-AF65-F5344CB8AC3E}">
        <p14:creationId xmlns="" xmlns:p14="http://schemas.microsoft.com/office/powerpoint/2010/main" val="3429053451"/>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EFD9F12-9616-4C8B-8896-E3F91A444E9A}" type="datetimeFigureOut">
              <a:rPr lang="en-US" smtClean="0"/>
              <a:pPr/>
              <a:t>8/29/2022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63008FD-D92D-4228-8194-40A574AE2D84}" type="slidenum">
              <a:rPr lang="en-US" smtClean="0"/>
              <a:pPr/>
              <a:t>‹#›</a:t>
            </a:fld>
            <a:endParaRPr lang="en-US"/>
          </a:p>
        </p:txBody>
      </p:sp>
    </p:spTree>
    <p:extLst>
      <p:ext uri="{BB962C8B-B14F-4D97-AF65-F5344CB8AC3E}">
        <p14:creationId xmlns="" xmlns:p14="http://schemas.microsoft.com/office/powerpoint/2010/main" val="3135819015"/>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EFD9F12-9616-4C8B-8896-E3F91A444E9A}" type="datetimeFigureOut">
              <a:rPr lang="en-US" smtClean="0"/>
              <a:pPr/>
              <a:t>8/29/2022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3008FD-D92D-4228-8194-40A574AE2D84}"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 xmlns:p14="http://schemas.microsoft.com/office/powerpoint/2010/main" val="109330731"/>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FD9F12-9616-4C8B-8896-E3F91A444E9A}" type="datetimeFigureOut">
              <a:rPr lang="en-US" smtClean="0"/>
              <a:pPr/>
              <a:t>8/29/2022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3008FD-D92D-4228-8194-40A574AE2D84}" type="slidenum">
              <a:rPr lang="en-US" smtClean="0"/>
              <a:pPr/>
              <a:t>‹#›</a:t>
            </a:fld>
            <a:endParaRPr lang="en-US"/>
          </a:p>
        </p:txBody>
      </p:sp>
    </p:spTree>
    <p:extLst>
      <p:ext uri="{BB962C8B-B14F-4D97-AF65-F5344CB8AC3E}">
        <p14:creationId xmlns="" xmlns:p14="http://schemas.microsoft.com/office/powerpoint/2010/main" val="2519813339"/>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FD9F12-9616-4C8B-8896-E3F91A444E9A}" type="datetimeFigureOut">
              <a:rPr lang="en-US" smtClean="0"/>
              <a:pPr/>
              <a:t>8/29/2022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3008FD-D92D-4228-8194-40A574AE2D84}" type="slidenum">
              <a:rPr lang="en-US" smtClean="0"/>
              <a:pPr/>
              <a:t>‹#›</a:t>
            </a:fld>
            <a:endParaRPr lang="en-US"/>
          </a:p>
        </p:txBody>
      </p:sp>
    </p:spTree>
    <p:extLst>
      <p:ext uri="{BB962C8B-B14F-4D97-AF65-F5344CB8AC3E}">
        <p14:creationId xmlns="" xmlns:p14="http://schemas.microsoft.com/office/powerpoint/2010/main" val="2051143942"/>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EFD9F12-9616-4C8B-8896-E3F91A444E9A}" type="datetimeFigureOut">
              <a:rPr lang="en-US" smtClean="0"/>
              <a:pPr/>
              <a:t>8/29/2022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63008FD-D92D-4228-8194-40A574AE2D84}" type="slidenum">
              <a:rPr lang="en-US" smtClean="0"/>
              <a:pPr/>
              <a:t>‹#›</a:t>
            </a:fld>
            <a:endParaRPr lang="en-US"/>
          </a:p>
        </p:txBody>
      </p:sp>
    </p:spTree>
    <p:extLst>
      <p:ext uri="{BB962C8B-B14F-4D97-AF65-F5344CB8AC3E}">
        <p14:creationId xmlns="" xmlns:p14="http://schemas.microsoft.com/office/powerpoint/2010/main" val="3646941306"/>
      </p:ext>
    </p:extLst>
  </p:cSld>
  <p:clrMapOvr>
    <a:overrideClrMapping bg1="dk1" tx1="lt1" bg2="dk2" tx2="lt2" accent1="accent1" accent2="accent2" accent3="accent3" accent4="accent4" accent5="accent5" accent6="accent6" hlink="hlink" folHlink="folHlink"/>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EFD9F12-9616-4C8B-8896-E3F91A444E9A}" type="datetimeFigureOut">
              <a:rPr lang="en-US" smtClean="0"/>
              <a:pPr/>
              <a:t>8/29/2022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563008FD-D92D-4228-8194-40A574AE2D84}" type="slidenum">
              <a:rPr lang="en-US" smtClean="0"/>
              <a:pPr/>
              <a:t>‹#›</a:t>
            </a:fld>
            <a:endParaRPr lang="en-US"/>
          </a:p>
        </p:txBody>
      </p:sp>
    </p:spTree>
    <p:extLst>
      <p:ext uri="{BB962C8B-B14F-4D97-AF65-F5344CB8AC3E}">
        <p14:creationId xmlns="" xmlns:p14="http://schemas.microsoft.com/office/powerpoint/2010/main" val="3007233307"/>
      </p:ext>
    </p:extLst>
  </p:cSld>
  <p:clrMapOvr>
    <a:overrideClrMapping bg1="dk1" tx1="lt1" bg2="dk2" tx2="lt2" accent1="accent1" accent2="accent2" accent3="accent3" accent4="accent4" accent5="accent5" accent6="accent6" hlink="hlink" folHlink="folHlink"/>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EFD9F12-9616-4C8B-8896-E3F91A444E9A}" type="datetimeFigureOut">
              <a:rPr lang="en-US" smtClean="0"/>
              <a:pPr/>
              <a:t>8/29/2022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563008FD-D92D-4228-8194-40A574AE2D84}" type="slidenum">
              <a:rPr lang="en-US" smtClean="0"/>
              <a:pPr/>
              <a:t>‹#›</a:t>
            </a:fld>
            <a:endParaRPr lang="en-US"/>
          </a:p>
        </p:txBody>
      </p:sp>
    </p:spTree>
    <p:extLst>
      <p:ext uri="{BB962C8B-B14F-4D97-AF65-F5344CB8AC3E}">
        <p14:creationId xmlns="" xmlns:p14="http://schemas.microsoft.com/office/powerpoint/2010/main" val="2038509399"/>
      </p:ext>
    </p:extLst>
  </p:cSld>
  <p:clrMap bg1="dk1" tx1="lt1" bg2="dk2" tx2="lt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transition>
    <p:wipe/>
  </p:transition>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B1A2B43B-F484-4807-B704-4B121288AD5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43000" y="611015"/>
            <a:ext cx="9692640" cy="5194119"/>
          </a:xfrm>
          <a:prstGeom prst="rect">
            <a:avLst/>
          </a:prstGeom>
        </p:spPr>
      </p:pic>
      <p:sp>
        <p:nvSpPr>
          <p:cNvPr id="2" name="Title 1">
            <a:extLst>
              <a:ext uri="{FF2B5EF4-FFF2-40B4-BE49-F238E27FC236}">
                <a16:creationId xmlns="" xmlns:a16="http://schemas.microsoft.com/office/drawing/2014/main" id="{5D9CFF39-C29B-437F-9784-F3772664EC58}"/>
              </a:ext>
            </a:extLst>
          </p:cNvPr>
          <p:cNvSpPr>
            <a:spLocks noGrp="1"/>
          </p:cNvSpPr>
          <p:nvPr>
            <p:ph type="ctrTitle"/>
          </p:nvPr>
        </p:nvSpPr>
        <p:spPr>
          <a:xfrm>
            <a:off x="1143000" y="611015"/>
            <a:ext cx="9692640" cy="1583546"/>
          </a:xfrm>
          <a:solidFill>
            <a:schemeClr val="accent2">
              <a:alpha val="99000"/>
            </a:schemeClr>
          </a:solidFill>
          <a:ln>
            <a:noFill/>
          </a:ln>
          <a:effectLst>
            <a:glow rad="127000">
              <a:schemeClr val="accent2"/>
            </a:glow>
            <a:outerShdw blurRad="63500" sx="102000" sy="102000" algn="ctr" rotWithShape="0">
              <a:prstClr val="black">
                <a:alpha val="40000"/>
              </a:prstClr>
            </a:outerShdw>
          </a:effectLst>
        </p:spPr>
        <p:txBody>
          <a:bodyPr/>
          <a:lstStyle/>
          <a:p>
            <a:pPr algn="ctr"/>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Voice Assistance Model</a:t>
            </a:r>
            <a:r>
              <a:rPr lang="en-US" sz="1800" dirty="0">
                <a:effectLst/>
                <a:latin typeface="Calibri" panose="020F0502020204030204" pitchFamily="34" charset="0"/>
                <a:ea typeface="Calibri" panose="020F0502020204030204" pitchFamily="34" charset="0"/>
              </a:rPr>
              <a:t/>
            </a:r>
            <a:br>
              <a:rPr lang="en-US" sz="1800" dirty="0">
                <a:effectLst/>
                <a:latin typeface="Calibri" panose="020F0502020204030204" pitchFamily="34" charset="0"/>
                <a:ea typeface="Calibri" panose="020F0502020204030204" pitchFamily="34" charset="0"/>
              </a:rPr>
            </a:br>
            <a:endParaRPr lang="en-US" dirty="0"/>
          </a:p>
        </p:txBody>
      </p:sp>
      <p:sp>
        <p:nvSpPr>
          <p:cNvPr id="3" name="Subtitle 2">
            <a:extLst>
              <a:ext uri="{FF2B5EF4-FFF2-40B4-BE49-F238E27FC236}">
                <a16:creationId xmlns="" xmlns:a16="http://schemas.microsoft.com/office/drawing/2014/main" id="{2725EDDA-4B43-4B52-9231-B9F1D11A22A5}"/>
              </a:ext>
            </a:extLst>
          </p:cNvPr>
          <p:cNvSpPr>
            <a:spLocks noGrp="1"/>
          </p:cNvSpPr>
          <p:nvPr>
            <p:ph type="subTitle" idx="1"/>
          </p:nvPr>
        </p:nvSpPr>
        <p:spPr>
          <a:xfrm>
            <a:off x="1313630" y="4180114"/>
            <a:ext cx="9012188" cy="1530571"/>
          </a:xfrm>
          <a:ln>
            <a:noFill/>
          </a:ln>
        </p:spPr>
        <p:txBody>
          <a:bodyPr>
            <a:normAutofit fontScale="25000" lnSpcReduction="20000"/>
          </a:bodyPr>
          <a:lstStyle/>
          <a:p>
            <a:pPr lvl="1"/>
            <a:r>
              <a:rPr lang="en-US" sz="9600" dirty="0">
                <a:solidFill>
                  <a:srgbClr val="FFC000"/>
                </a:solidFill>
              </a:rPr>
              <a:t>Presented by </a:t>
            </a:r>
            <a:r>
              <a:rPr lang="en-US" sz="9600" dirty="0" smtClean="0">
                <a:solidFill>
                  <a:srgbClr val="FFC000"/>
                </a:solidFill>
              </a:rPr>
              <a:t>- Jatin Sharma</a:t>
            </a:r>
          </a:p>
          <a:p>
            <a:pPr lvl="1">
              <a:spcBef>
                <a:spcPts val="0"/>
              </a:spcBef>
              <a:spcAft>
                <a:spcPts val="1000"/>
              </a:spcAft>
            </a:pPr>
            <a:endParaRPr lang="en-US" sz="6400" b="1" dirty="0" smtClean="0">
              <a:solidFill>
                <a:srgbClr val="FFC000"/>
              </a:solidFill>
              <a:effectLst/>
              <a:latin typeface="Times New Roman" panose="02020603050405020304" pitchFamily="18" charset="0"/>
              <a:ea typeface="Calibri" panose="020F0502020204030204" pitchFamily="34" charset="0"/>
            </a:endParaRPr>
          </a:p>
          <a:p>
            <a:pPr lvl="1">
              <a:spcBef>
                <a:spcPts val="0"/>
              </a:spcBef>
              <a:spcAft>
                <a:spcPts val="1000"/>
              </a:spcAft>
            </a:pPr>
            <a:r>
              <a:rPr lang="en-US" sz="6400" b="1" dirty="0" smtClean="0">
                <a:solidFill>
                  <a:srgbClr val="FFC000"/>
                </a:solidFill>
                <a:effectLst/>
                <a:latin typeface="Times New Roman" panose="02020603050405020304" pitchFamily="18" charset="0"/>
                <a:ea typeface="Calibri" panose="020F0502020204030204" pitchFamily="34" charset="0"/>
              </a:rPr>
              <a:t>REG</a:t>
            </a:r>
            <a:r>
              <a:rPr lang="en-US" sz="6400" b="1" dirty="0">
                <a:solidFill>
                  <a:srgbClr val="FFC000"/>
                </a:solidFill>
                <a:effectLst/>
                <a:latin typeface="Times New Roman" panose="02020603050405020304" pitchFamily="18" charset="0"/>
                <a:ea typeface="Calibri" panose="020F0502020204030204" pitchFamily="34" charset="0"/>
              </a:rPr>
              <a:t>. NO.: </a:t>
            </a:r>
            <a:r>
              <a:rPr lang="en-US" sz="6400" b="1" dirty="0" smtClean="0">
                <a:solidFill>
                  <a:srgbClr val="FFC000"/>
                </a:solidFill>
                <a:latin typeface="Times New Roman" panose="02020603050405020304" pitchFamily="18" charset="0"/>
                <a:ea typeface="Calibri" panose="020F0502020204030204" pitchFamily="34" charset="0"/>
              </a:rPr>
              <a:t>RA2132241030008</a:t>
            </a:r>
          </a:p>
          <a:p>
            <a:pPr lvl="1">
              <a:spcBef>
                <a:spcPts val="0"/>
              </a:spcBef>
              <a:spcAft>
                <a:spcPts val="1000"/>
              </a:spcAft>
            </a:pPr>
            <a:r>
              <a:rPr lang="en-US" sz="7200" b="1" dirty="0" smtClean="0">
                <a:solidFill>
                  <a:srgbClr val="FFC000"/>
                </a:solidFill>
                <a:effectLst/>
                <a:latin typeface="Times New Roman" panose="02020603050405020304" pitchFamily="18" charset="0"/>
                <a:ea typeface="Calibri" panose="020F0502020204030204" pitchFamily="34" charset="0"/>
              </a:rPr>
              <a:t>Group No. </a:t>
            </a:r>
            <a:r>
              <a:rPr lang="en-US" sz="7200" b="1" dirty="0" smtClean="0">
                <a:solidFill>
                  <a:srgbClr val="FFC000"/>
                </a:solidFill>
                <a:latin typeface="Times New Roman" panose="02020603050405020304" pitchFamily="18" charset="0"/>
                <a:ea typeface="Calibri" panose="020F0502020204030204" pitchFamily="34" charset="0"/>
              </a:rPr>
              <a:t> - 6</a:t>
            </a:r>
          </a:p>
          <a:p>
            <a:pPr lvl="1">
              <a:spcBef>
                <a:spcPts val="0"/>
              </a:spcBef>
              <a:spcAft>
                <a:spcPts val="1000"/>
              </a:spcAft>
            </a:pPr>
            <a:r>
              <a:rPr lang="en-US" sz="7200" dirty="0" smtClean="0">
                <a:solidFill>
                  <a:srgbClr val="FFC000"/>
                </a:solidFill>
                <a:latin typeface="Calibri" panose="020F0502020204030204" pitchFamily="34" charset="0"/>
                <a:ea typeface="Calibri" panose="020F0502020204030204" pitchFamily="34" charset="0"/>
              </a:rPr>
              <a:t>Under The Supervision of</a:t>
            </a:r>
            <a:r>
              <a:rPr lang="en-US" sz="7200" dirty="0" smtClean="0">
                <a:solidFill>
                  <a:srgbClr val="FFC000"/>
                </a:solidFill>
                <a:effectLst/>
                <a:latin typeface="Calibri" panose="020F0502020204030204" pitchFamily="34" charset="0"/>
                <a:ea typeface="Calibri" panose="020F0502020204030204" pitchFamily="34" charset="0"/>
              </a:rPr>
              <a:t> -</a:t>
            </a:r>
            <a:r>
              <a:rPr lang="en-US" sz="7200" dirty="0" smtClean="0">
                <a:solidFill>
                  <a:srgbClr val="FFC000"/>
                </a:solidFill>
                <a:latin typeface="Calibri" panose="020F0502020204030204" pitchFamily="34" charset="0"/>
                <a:ea typeface="Calibri" panose="020F0502020204030204" pitchFamily="34" charset="0"/>
              </a:rPr>
              <a:t> </a:t>
            </a:r>
            <a:r>
              <a:rPr lang="en-US" sz="7200" dirty="0" smtClean="0">
                <a:solidFill>
                  <a:srgbClr val="FFC000"/>
                </a:solidFill>
                <a:effectLst/>
                <a:latin typeface="Times New Roman" panose="02020603050405020304" pitchFamily="18" charset="0"/>
                <a:ea typeface="Calibri" panose="020F0502020204030204" pitchFamily="34" charset="0"/>
              </a:rPr>
              <a:t>Dr Rupak Sharma Sir</a:t>
            </a:r>
            <a:endParaRPr lang="en-US" sz="7200" dirty="0" smtClean="0">
              <a:solidFill>
                <a:srgbClr val="FFC000"/>
              </a:solidFill>
              <a:effectLst/>
              <a:latin typeface="Calibri" panose="020F0502020204030204" pitchFamily="34" charset="0"/>
              <a:ea typeface="Calibri" panose="020F0502020204030204" pitchFamily="34" charset="0"/>
            </a:endParaRPr>
          </a:p>
          <a:p>
            <a:endParaRPr lang="en-US" dirty="0"/>
          </a:p>
        </p:txBody>
      </p:sp>
      <p:grpSp>
        <p:nvGrpSpPr>
          <p:cNvPr id="4" name="object 14">
            <a:extLst>
              <a:ext uri="{FF2B5EF4-FFF2-40B4-BE49-F238E27FC236}">
                <a16:creationId xmlns="" xmlns:a16="http://schemas.microsoft.com/office/drawing/2014/main" id="{8BB8826C-E6A5-43F3-9870-D5C10015A656}"/>
              </a:ext>
            </a:extLst>
          </p:cNvPr>
          <p:cNvGrpSpPr/>
          <p:nvPr/>
        </p:nvGrpSpPr>
        <p:grpSpPr>
          <a:xfrm>
            <a:off x="939655" y="1052866"/>
            <a:ext cx="11656423" cy="4611688"/>
            <a:chOff x="-1132986" y="3820969"/>
            <a:chExt cx="11656423" cy="3879116"/>
          </a:xfrm>
        </p:grpSpPr>
        <p:sp>
          <p:nvSpPr>
            <p:cNvPr id="5" name="object 15">
              <a:extLst>
                <a:ext uri="{FF2B5EF4-FFF2-40B4-BE49-F238E27FC236}">
                  <a16:creationId xmlns="" xmlns:a16="http://schemas.microsoft.com/office/drawing/2014/main" id="{3C1B9B64-8A28-45FE-9349-9FC414FC4704}"/>
                </a:ext>
              </a:extLst>
            </p:cNvPr>
            <p:cNvSpPr/>
            <p:nvPr/>
          </p:nvSpPr>
          <p:spPr>
            <a:xfrm>
              <a:off x="8161237" y="3820969"/>
              <a:ext cx="2362200" cy="1574292"/>
            </a:xfrm>
            <a:prstGeom prst="rect">
              <a:avLst/>
            </a:prstGeom>
            <a:blipFill>
              <a:blip r:embed="rId3" cstate="print"/>
              <a:stretch>
                <a:fillRect/>
              </a:stretch>
            </a:blipFill>
          </p:spPr>
          <p:txBody>
            <a:bodyPr wrap="square" lIns="0" tIns="0" rIns="0" bIns="0" rtlCol="0"/>
            <a:lstStyle/>
            <a:p>
              <a:endParaRPr/>
            </a:p>
          </p:txBody>
        </p:sp>
        <p:sp>
          <p:nvSpPr>
            <p:cNvPr id="7" name="object 17">
              <a:extLst>
                <a:ext uri="{FF2B5EF4-FFF2-40B4-BE49-F238E27FC236}">
                  <a16:creationId xmlns="" xmlns:a16="http://schemas.microsoft.com/office/drawing/2014/main" id="{94F2B66E-E3F2-4F30-96CF-9D3A7F1E7505}"/>
                </a:ext>
              </a:extLst>
            </p:cNvPr>
            <p:cNvSpPr/>
            <p:nvPr/>
          </p:nvSpPr>
          <p:spPr>
            <a:xfrm>
              <a:off x="-1132986" y="6125794"/>
              <a:ext cx="2807207" cy="1574291"/>
            </a:xfrm>
            <a:prstGeom prst="rect">
              <a:avLst/>
            </a:prstGeom>
            <a:blipFill>
              <a:blip r:embed="rId4" cstate="print"/>
              <a:stretch>
                <a:fillRect/>
              </a:stretch>
            </a:blipFill>
            <a:ln>
              <a:noFill/>
            </a:ln>
          </p:spPr>
          <p:txBody>
            <a:bodyPr wrap="square" lIns="0" tIns="0" rIns="0" bIns="0" rtlCol="0"/>
            <a:lstStyle/>
            <a:p>
              <a:endParaRPr/>
            </a:p>
          </p:txBody>
        </p:sp>
      </p:grpSp>
    </p:spTree>
    <p:extLst>
      <p:ext uri="{BB962C8B-B14F-4D97-AF65-F5344CB8AC3E}">
        <p14:creationId xmlns="" xmlns:p14="http://schemas.microsoft.com/office/powerpoint/2010/main" val="3891071455"/>
      </p:ext>
    </p:extLst>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35A625-3B03-4B30-8941-70E887E7342D}"/>
              </a:ext>
            </a:extLst>
          </p:cNvPr>
          <p:cNvSpPr>
            <a:spLocks noGrp="1"/>
          </p:cNvSpPr>
          <p:nvPr>
            <p:ph type="title"/>
          </p:nvPr>
        </p:nvSpPr>
        <p:spPr>
          <a:xfrm>
            <a:off x="2231136" y="964692"/>
            <a:ext cx="7729728" cy="1020862"/>
          </a:xfrm>
        </p:spPr>
        <p:txBody>
          <a:bodyPr/>
          <a:lstStyle/>
          <a:p>
            <a:r>
              <a:rPr lang="en-US" dirty="0"/>
              <a:t>Modules used </a:t>
            </a:r>
          </a:p>
        </p:txBody>
      </p:sp>
      <p:sp>
        <p:nvSpPr>
          <p:cNvPr id="3" name="Content Placeholder 2">
            <a:extLst>
              <a:ext uri="{FF2B5EF4-FFF2-40B4-BE49-F238E27FC236}">
                <a16:creationId xmlns="" xmlns:a16="http://schemas.microsoft.com/office/drawing/2014/main" id="{BC5B5196-E988-4992-909C-75A2AC8B1D90}"/>
              </a:ext>
            </a:extLst>
          </p:cNvPr>
          <p:cNvSpPr>
            <a:spLocks noGrp="1"/>
          </p:cNvSpPr>
          <p:nvPr>
            <p:ph idx="1"/>
          </p:nvPr>
        </p:nvSpPr>
        <p:spPr>
          <a:xfrm>
            <a:off x="2231136" y="2638044"/>
            <a:ext cx="7729728" cy="3449247"/>
          </a:xfrm>
        </p:spPr>
        <p:txBody>
          <a:bodyPr>
            <a:normAutofit/>
          </a:bodyPr>
          <a:lstStyle/>
          <a:p>
            <a:r>
              <a:rPr lang="en-US" sz="1800" b="1" dirty="0">
                <a:effectLst/>
                <a:latin typeface="Times New Roman" panose="02020603050405020304" pitchFamily="18" charset="0"/>
                <a:ea typeface="Times New Roman" panose="02020603050405020304" pitchFamily="18" charset="0"/>
              </a:rPr>
              <a:t>Speech Recognition</a:t>
            </a:r>
          </a:p>
          <a:p>
            <a:r>
              <a:rPr lang="en-US" sz="1800" b="1" dirty="0">
                <a:solidFill>
                  <a:schemeClr val="tx1"/>
                </a:solidFill>
                <a:effectLst/>
                <a:latin typeface="Times New Roman" panose="02020603050405020304" pitchFamily="18" charset="0"/>
                <a:ea typeface="Times New Roman" panose="02020603050405020304" pitchFamily="18" charset="0"/>
              </a:rPr>
              <a:t>PYTTSX3(Python text to Speech):</a:t>
            </a:r>
          </a:p>
          <a:p>
            <a:r>
              <a:rPr lang="en-US" sz="1800" b="1" dirty="0">
                <a:effectLst/>
                <a:latin typeface="Times New Roman" panose="02020603050405020304" pitchFamily="18" charset="0"/>
                <a:ea typeface="Times New Roman" panose="02020603050405020304" pitchFamily="18" charset="0"/>
              </a:rPr>
              <a:t>Selenium</a:t>
            </a:r>
            <a:endParaRPr lang="en-US" b="1" dirty="0">
              <a:solidFill>
                <a:schemeClr val="tx1"/>
              </a:solidFill>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Random</a:t>
            </a:r>
            <a:endParaRPr lang="en-US" sz="1800" b="1" dirty="0">
              <a:solidFill>
                <a:schemeClr val="tx1"/>
              </a:solidFill>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RandFact</a:t>
            </a:r>
            <a:endParaRPr lang="en-US" b="1" dirty="0">
              <a:solidFill>
                <a:schemeClr val="tx1"/>
              </a:solidFill>
              <a:latin typeface="Times New Roman" panose="02020603050405020304" pitchFamily="18" charset="0"/>
              <a:ea typeface="Times New Roman" panose="02020603050405020304" pitchFamily="18" charset="0"/>
            </a:endParaRPr>
          </a:p>
          <a:p>
            <a:r>
              <a:rPr lang="en-US" sz="1800" b="1" dirty="0">
                <a:solidFill>
                  <a:schemeClr val="tx1"/>
                </a:solidFill>
                <a:effectLst/>
                <a:latin typeface="Times New Roman" panose="02020603050405020304" pitchFamily="18" charset="0"/>
                <a:ea typeface="Times New Roman" panose="02020603050405020304" pitchFamily="18" charset="0"/>
              </a:rPr>
              <a:t>Pyjokes</a:t>
            </a:r>
          </a:p>
          <a:p>
            <a:r>
              <a:rPr lang="en-US" sz="1800" b="1" dirty="0">
                <a:solidFill>
                  <a:schemeClr val="tx1"/>
                </a:solidFill>
                <a:effectLst/>
                <a:latin typeface="Times New Roman" panose="02020603050405020304" pitchFamily="18" charset="0"/>
                <a:ea typeface="Times New Roman" panose="02020603050405020304" pitchFamily="18" charset="0"/>
              </a:rPr>
              <a:t>Pywhatkit</a:t>
            </a:r>
            <a:endParaRPr lang="en-US" b="1" dirty="0">
              <a:solidFill>
                <a:schemeClr val="tx1"/>
              </a:solidFill>
              <a:latin typeface="Times New Roman" panose="02020603050405020304" pitchFamily="18" charset="0"/>
              <a:ea typeface="Times New Roman" panose="02020603050405020304" pitchFamily="18" charset="0"/>
            </a:endParaRPr>
          </a:p>
          <a:p>
            <a:r>
              <a:rPr lang="en-US" b="1" dirty="0">
                <a:solidFill>
                  <a:schemeClr val="tx1"/>
                </a:solidFill>
                <a:latin typeface="Times New Roman" panose="02020603050405020304" pitchFamily="18" charset="0"/>
              </a:rPr>
              <a:t>Beautiful Soup</a:t>
            </a:r>
            <a:endParaRPr lang="en-US" b="1" dirty="0">
              <a:solidFill>
                <a:schemeClr val="tx1"/>
              </a:solidFill>
            </a:endParaRPr>
          </a:p>
        </p:txBody>
      </p:sp>
    </p:spTree>
    <p:extLst>
      <p:ext uri="{BB962C8B-B14F-4D97-AF65-F5344CB8AC3E}">
        <p14:creationId xmlns="" xmlns:p14="http://schemas.microsoft.com/office/powerpoint/2010/main" val="2060026179"/>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61D1FEC8-2BC7-480C-9F7E-0D9F675EF6DB}"/>
              </a:ext>
            </a:extLst>
          </p:cNvPr>
          <p:cNvSpPr>
            <a:spLocks noGrp="1"/>
          </p:cNvSpPr>
          <p:nvPr>
            <p:ph type="title"/>
          </p:nvPr>
        </p:nvSpPr>
        <p:spPr>
          <a:xfrm>
            <a:off x="2231136" y="444138"/>
            <a:ext cx="7729728" cy="1079862"/>
          </a:xfrm>
          <a:noFill/>
          <a:ln>
            <a:noFill/>
          </a:ln>
          <a:effectLst>
            <a:glow rad="228600">
              <a:schemeClr val="accent3">
                <a:lumMod val="50000"/>
                <a:alpha val="40000"/>
              </a:schemeClr>
            </a:glow>
            <a:outerShdw blurRad="50800" dist="50800" dir="5400000" algn="ctr" rotWithShape="0">
              <a:schemeClr val="accent1">
                <a:lumMod val="75000"/>
                <a:alpha val="66000"/>
              </a:schemeClr>
            </a:outerShdw>
            <a:reflection blurRad="6350" stA="50000" endA="300" endPos="55500" dist="101600" dir="5400000" sy="-100000" algn="bl" rotWithShape="0"/>
          </a:effectLst>
        </p:spPr>
        <p:txBody>
          <a:bodyPr/>
          <a:lstStyle/>
          <a:p>
            <a:r>
              <a:rPr lang="en-US" dirty="0">
                <a:latin typeface="Arial Black" panose="020B0A04020102020204" pitchFamily="34" charset="0"/>
              </a:rPr>
              <a:t>Future Scope</a:t>
            </a:r>
          </a:p>
        </p:txBody>
      </p:sp>
      <p:sp>
        <p:nvSpPr>
          <p:cNvPr id="6" name="Content Placeholder 5">
            <a:extLst>
              <a:ext uri="{FF2B5EF4-FFF2-40B4-BE49-F238E27FC236}">
                <a16:creationId xmlns="" xmlns:a16="http://schemas.microsoft.com/office/drawing/2014/main" id="{4E9922E9-E4D1-4462-B61A-5A6B380FCA18}"/>
              </a:ext>
            </a:extLst>
          </p:cNvPr>
          <p:cNvSpPr>
            <a:spLocks noGrp="1"/>
          </p:cNvSpPr>
          <p:nvPr>
            <p:ph idx="1"/>
          </p:nvPr>
        </p:nvSpPr>
        <p:spPr>
          <a:xfrm>
            <a:off x="2179378" y="2403578"/>
            <a:ext cx="7729728" cy="3777125"/>
          </a:xfrm>
        </p:spPr>
        <p:txBody>
          <a:bodyPr/>
          <a:lstStyle/>
          <a:p>
            <a:r>
              <a:rPr lang="en-US" sz="1800" dirty="0">
                <a:solidFill>
                  <a:schemeClr val="tx1"/>
                </a:solidFill>
                <a:effectLst/>
                <a:latin typeface="Times New Roman" panose="02020603050405020304" pitchFamily="18" charset="0"/>
                <a:ea typeface="Calibri" panose="020F0502020204030204" pitchFamily="34" charset="0"/>
              </a:rPr>
              <a:t>We currently live in a world where voice assistants and AI have by-passed science fiction and have become a basic, even a necessary part of everyday life.</a:t>
            </a:r>
            <a:endParaRPr lang="en-US" sz="1800" dirty="0">
              <a:solidFill>
                <a:schemeClr val="tx1"/>
              </a:solidFill>
              <a:effectLst/>
              <a:latin typeface="Calibri" panose="020F0502020204030204" pitchFamily="34" charset="0"/>
              <a:ea typeface="Calibri" panose="020F0502020204030204" pitchFamily="34" charset="0"/>
            </a:endParaRPr>
          </a:p>
          <a:p>
            <a:r>
              <a:rPr lang="en-US" dirty="0">
                <a:solidFill>
                  <a:schemeClr val="tx1"/>
                </a:solidFill>
              </a:rPr>
              <a:t>It will helpful for blind people (Physically Disabled people )</a:t>
            </a:r>
          </a:p>
          <a:p>
            <a:r>
              <a:rPr lang="en-US" dirty="0">
                <a:solidFill>
                  <a:schemeClr val="tx1"/>
                </a:solidFill>
              </a:rPr>
              <a:t>It will help us to do multiple work at a same time</a:t>
            </a:r>
          </a:p>
          <a:p>
            <a:r>
              <a:rPr lang="en-US" dirty="0">
                <a:solidFill>
                  <a:schemeClr val="tx1"/>
                </a:solidFill>
              </a:rPr>
              <a:t>It will save Time</a:t>
            </a:r>
          </a:p>
          <a:p>
            <a:r>
              <a:rPr lang="en-US" dirty="0">
                <a:solidFill>
                  <a:schemeClr val="tx1"/>
                </a:solidFill>
              </a:rPr>
              <a:t>It will make life easy</a:t>
            </a:r>
          </a:p>
          <a:p>
            <a:r>
              <a:rPr lang="en-US" dirty="0">
                <a:solidFill>
                  <a:schemeClr val="tx1"/>
                </a:solidFill>
              </a:rPr>
              <a:t>It can save life too , if we attach it to with smart band or medical equipment </a:t>
            </a:r>
          </a:p>
        </p:txBody>
      </p:sp>
    </p:spTree>
    <p:extLst>
      <p:ext uri="{BB962C8B-B14F-4D97-AF65-F5344CB8AC3E}">
        <p14:creationId xmlns="" xmlns:p14="http://schemas.microsoft.com/office/powerpoint/2010/main" val="2101411753"/>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B65C256E-3B01-463E-872C-29B74327187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7214" y="0"/>
            <a:ext cx="12375968" cy="6930542"/>
          </a:xfrm>
          <a:prstGeom prst="rect">
            <a:avLst/>
          </a:prstGeom>
        </p:spPr>
      </p:pic>
      <p:sp>
        <p:nvSpPr>
          <p:cNvPr id="2" name="object 2">
            <a:extLst>
              <a:ext uri="{FF2B5EF4-FFF2-40B4-BE49-F238E27FC236}">
                <a16:creationId xmlns="" xmlns:a16="http://schemas.microsoft.com/office/drawing/2014/main" id="{F53BB3AF-12C7-4B25-ACEF-509964D7AD9B}"/>
              </a:ext>
            </a:extLst>
          </p:cNvPr>
          <p:cNvSpPr txBox="1"/>
          <p:nvPr/>
        </p:nvSpPr>
        <p:spPr>
          <a:xfrm>
            <a:off x="9914751" y="1390657"/>
            <a:ext cx="1184366" cy="1474470"/>
          </a:xfrm>
          <a:prstGeom prst="rect">
            <a:avLst/>
          </a:prstGeom>
        </p:spPr>
        <p:txBody>
          <a:bodyPr vert="horz" wrap="square" lIns="0" tIns="13335" rIns="0" bIns="0" rtlCol="0">
            <a:spAutoFit/>
          </a:bodyPr>
          <a:lstStyle/>
          <a:p>
            <a:pPr marL="12700">
              <a:lnSpc>
                <a:spcPct val="100000"/>
              </a:lnSpc>
              <a:spcBef>
                <a:spcPts val="105"/>
              </a:spcBef>
            </a:pPr>
            <a:r>
              <a:rPr sz="9500" spc="12445" dirty="0">
                <a:solidFill>
                  <a:srgbClr val="FFFFFF"/>
                </a:solidFill>
                <a:latin typeface="Wingdings"/>
                <a:cs typeface="Wingdings"/>
              </a:rPr>
              <a:t></a:t>
            </a:r>
            <a:endParaRPr sz="9500" dirty="0">
              <a:latin typeface="Wingdings"/>
              <a:cs typeface="Wingdings"/>
            </a:endParaRPr>
          </a:p>
        </p:txBody>
      </p:sp>
      <p:grpSp>
        <p:nvGrpSpPr>
          <p:cNvPr id="3" name="object 3">
            <a:extLst>
              <a:ext uri="{FF2B5EF4-FFF2-40B4-BE49-F238E27FC236}">
                <a16:creationId xmlns="" xmlns:a16="http://schemas.microsoft.com/office/drawing/2014/main" id="{91FF5FFC-8147-42AE-8EF4-32F9CEADC381}"/>
              </a:ext>
            </a:extLst>
          </p:cNvPr>
          <p:cNvGrpSpPr/>
          <p:nvPr/>
        </p:nvGrpSpPr>
        <p:grpSpPr>
          <a:xfrm>
            <a:off x="4992633" y="2661699"/>
            <a:ext cx="6544654" cy="1155192"/>
            <a:chOff x="649223" y="3294888"/>
            <a:chExt cx="7759065" cy="1257300"/>
          </a:xfrm>
        </p:grpSpPr>
        <p:sp>
          <p:nvSpPr>
            <p:cNvPr id="4" name="object 4">
              <a:extLst>
                <a:ext uri="{FF2B5EF4-FFF2-40B4-BE49-F238E27FC236}">
                  <a16:creationId xmlns="" xmlns:a16="http://schemas.microsoft.com/office/drawing/2014/main" id="{33143A78-6005-4F14-8F93-4057327935B0}"/>
                </a:ext>
              </a:extLst>
            </p:cNvPr>
            <p:cNvSpPr/>
            <p:nvPr/>
          </p:nvSpPr>
          <p:spPr>
            <a:xfrm>
              <a:off x="649223" y="3294888"/>
              <a:ext cx="7758683" cy="1257300"/>
            </a:xfrm>
            <a:prstGeom prst="rect">
              <a:avLst/>
            </a:prstGeom>
            <a:blipFill>
              <a:blip r:embed="rId3" cstate="print"/>
              <a:stretch>
                <a:fillRect/>
              </a:stretch>
            </a:blipFill>
          </p:spPr>
          <p:txBody>
            <a:bodyPr wrap="square" lIns="0" tIns="0" rIns="0" bIns="0" rtlCol="0"/>
            <a:lstStyle/>
            <a:p>
              <a:endParaRPr/>
            </a:p>
          </p:txBody>
        </p:sp>
        <p:sp>
          <p:nvSpPr>
            <p:cNvPr id="5" name="object 5">
              <a:extLst>
                <a:ext uri="{FF2B5EF4-FFF2-40B4-BE49-F238E27FC236}">
                  <a16:creationId xmlns="" xmlns:a16="http://schemas.microsoft.com/office/drawing/2014/main" id="{C1E75589-74E5-4FCC-A2E7-D97FDC82C174}"/>
                </a:ext>
              </a:extLst>
            </p:cNvPr>
            <p:cNvSpPr/>
            <p:nvPr/>
          </p:nvSpPr>
          <p:spPr>
            <a:xfrm>
              <a:off x="737450" y="3383661"/>
              <a:ext cx="7582192" cy="1080516"/>
            </a:xfrm>
            <a:prstGeom prst="rect">
              <a:avLst/>
            </a:prstGeom>
            <a:blipFill>
              <a:blip r:embed="rId4" cstate="print"/>
              <a:stretch>
                <a:fillRect/>
              </a:stretch>
            </a:blipFill>
          </p:spPr>
          <p:txBody>
            <a:bodyPr wrap="square" lIns="0" tIns="0" rIns="0" bIns="0" rtlCol="0"/>
            <a:lstStyle/>
            <a:p>
              <a:endParaRPr/>
            </a:p>
          </p:txBody>
        </p:sp>
      </p:grpSp>
    </p:spTree>
    <p:extLst>
      <p:ext uri="{BB962C8B-B14F-4D97-AF65-F5344CB8AC3E}">
        <p14:creationId xmlns="" xmlns:p14="http://schemas.microsoft.com/office/powerpoint/2010/main" val="2179899962"/>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BD1C55-CCB5-4B14-B0A7-23D13989DB86}"/>
              </a:ext>
            </a:extLst>
          </p:cNvPr>
          <p:cNvSpPr>
            <a:spLocks noGrp="1"/>
          </p:cNvSpPr>
          <p:nvPr>
            <p:ph type="title"/>
          </p:nvPr>
        </p:nvSpPr>
        <p:spPr>
          <a:xfrm>
            <a:off x="2231136" y="391886"/>
            <a:ext cx="7729728" cy="992777"/>
          </a:xfrm>
          <a:ln>
            <a:noFill/>
          </a:ln>
        </p:spPr>
        <p:txBody>
          <a:bodyPr/>
          <a:lstStyle/>
          <a:p>
            <a:pPr algn="ctr"/>
            <a:r>
              <a:rPr lang="en-US" dirty="0">
                <a:solidFill>
                  <a:srgbClr val="FF0000"/>
                </a:solidFill>
              </a:rPr>
              <a:t>Introduction</a:t>
            </a:r>
          </a:p>
        </p:txBody>
      </p:sp>
      <p:sp>
        <p:nvSpPr>
          <p:cNvPr id="3" name="Content Placeholder 2">
            <a:extLst>
              <a:ext uri="{FF2B5EF4-FFF2-40B4-BE49-F238E27FC236}">
                <a16:creationId xmlns="" xmlns:a16="http://schemas.microsoft.com/office/drawing/2014/main" id="{2B9EE8FC-4720-4421-B38D-D0AD25FF52A6}"/>
              </a:ext>
            </a:extLst>
          </p:cNvPr>
          <p:cNvSpPr>
            <a:spLocks noGrp="1"/>
          </p:cNvSpPr>
          <p:nvPr>
            <p:ph idx="1"/>
          </p:nvPr>
        </p:nvSpPr>
        <p:spPr>
          <a:xfrm>
            <a:off x="2159726" y="1524000"/>
            <a:ext cx="7818556" cy="4615543"/>
          </a:xfrm>
        </p:spPr>
        <p:txBody>
          <a:bodyPr>
            <a:noAutofit/>
          </a:bodyPr>
          <a:lstStyle/>
          <a:p>
            <a:pPr marL="0" marR="0" algn="just">
              <a:lnSpc>
                <a:spcPct val="150000"/>
              </a:lnSpc>
              <a:spcBef>
                <a:spcPts val="0"/>
              </a:spcBef>
              <a:spcAft>
                <a:spcPts val="1000"/>
              </a:spcAft>
            </a:pPr>
            <a:r>
              <a:rPr lang="en-US" sz="1600" dirty="0">
                <a:solidFill>
                  <a:srgbClr val="FFFFFF"/>
                </a:solidFill>
                <a:latin typeface="Arial"/>
                <a:cs typeface="Arial"/>
              </a:rPr>
              <a:t>A Voice Assistant is a piece of software that communicates to the user audibly, and responds to spoken commands. It's technology like Google Home, Siri and Alexa that can be used to literally talk to a computer, a smartphone, or another device. It can perform tasks or services for an individual based on commands or questions. Users can ask their assistants questions, media playback via voice, and manage other basic tasks such as news, jocks, facts and search information on Wikipedia and google with verbal commands.</a:t>
            </a:r>
          </a:p>
          <a:p>
            <a:pPr marL="0" marR="0" algn="just">
              <a:lnSpc>
                <a:spcPct val="150000"/>
              </a:lnSpc>
              <a:spcBef>
                <a:spcPts val="0"/>
              </a:spcBef>
              <a:spcAft>
                <a:spcPts val="1000"/>
              </a:spcAft>
            </a:pPr>
            <a:r>
              <a:rPr lang="en-US" sz="1600" dirty="0">
                <a:solidFill>
                  <a:srgbClr val="FFFFFF"/>
                </a:solidFill>
                <a:latin typeface="Arial"/>
                <a:cs typeface="Arial"/>
              </a:rPr>
              <a:t>In this Project physically disable person or the person having less knowledge about Technology or how to access the devices like Laptop or mobile, can easily access the device with their voice or speech command. This application includes the functions and services such as:  location services, music player service, checking weather, Google search, Wikipedia search, Fun facts. </a:t>
            </a:r>
            <a:endParaRPr lang="en-US" sz="1600" dirty="0">
              <a:solidFill>
                <a:schemeClr val="tx1">
                  <a:lumMod val="85000"/>
                </a:schemeClr>
              </a:solidFill>
            </a:endParaRPr>
          </a:p>
        </p:txBody>
      </p:sp>
      <p:sp>
        <p:nvSpPr>
          <p:cNvPr id="4" name="object 16">
            <a:extLst>
              <a:ext uri="{FF2B5EF4-FFF2-40B4-BE49-F238E27FC236}">
                <a16:creationId xmlns="" xmlns:a16="http://schemas.microsoft.com/office/drawing/2014/main" id="{410A87E1-6168-4DCA-AD40-BE47134CBA42}"/>
              </a:ext>
            </a:extLst>
          </p:cNvPr>
          <p:cNvSpPr/>
          <p:nvPr/>
        </p:nvSpPr>
        <p:spPr>
          <a:xfrm>
            <a:off x="10293750" y="2853488"/>
            <a:ext cx="1549907" cy="184260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289389355"/>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D7EA7-37E2-4B59-B8D6-266A6EC79894}"/>
              </a:ext>
            </a:extLst>
          </p:cNvPr>
          <p:cNvSpPr>
            <a:spLocks noGrp="1"/>
          </p:cNvSpPr>
          <p:nvPr>
            <p:ph type="ctrTitle"/>
          </p:nvPr>
        </p:nvSpPr>
        <p:spPr>
          <a:xfrm>
            <a:off x="1261872" y="758952"/>
            <a:ext cx="8914094" cy="588262"/>
          </a:xfrm>
        </p:spPr>
        <p:txBody>
          <a:bodyPr>
            <a:normAutofit fontScale="90000"/>
          </a:bodyPr>
          <a:lstStyle/>
          <a:p>
            <a:r>
              <a:rPr lang="en-US" dirty="0"/>
              <a:t>.</a:t>
            </a:r>
          </a:p>
        </p:txBody>
      </p:sp>
      <p:sp>
        <p:nvSpPr>
          <p:cNvPr id="3" name="Subtitle 2">
            <a:extLst>
              <a:ext uri="{FF2B5EF4-FFF2-40B4-BE49-F238E27FC236}">
                <a16:creationId xmlns="" xmlns:a16="http://schemas.microsoft.com/office/drawing/2014/main" id="{DFB1AEB5-89BA-40AB-BD6F-545F3748D5B8}"/>
              </a:ext>
            </a:extLst>
          </p:cNvPr>
          <p:cNvSpPr>
            <a:spLocks noGrp="1"/>
          </p:cNvSpPr>
          <p:nvPr>
            <p:ph type="subTitle" idx="1"/>
          </p:nvPr>
        </p:nvSpPr>
        <p:spPr>
          <a:xfrm>
            <a:off x="1261872" y="1550126"/>
            <a:ext cx="9418320" cy="4942114"/>
          </a:xfrm>
        </p:spPr>
        <p:txBody>
          <a:bodyPr>
            <a:normAutofit lnSpcReduction="10000"/>
          </a:bodyPr>
          <a:lstStyle/>
          <a:p>
            <a:pPr marL="12065" algn="l">
              <a:lnSpc>
                <a:spcPct val="100000"/>
              </a:lnSpc>
              <a:spcBef>
                <a:spcPts val="105"/>
              </a:spcBef>
              <a:tabLst>
                <a:tab pos="299720" algn="l"/>
              </a:tabLst>
            </a:pPr>
            <a:r>
              <a:rPr lang="en-US" sz="1700" spc="5" dirty="0"/>
              <a:t>The </a:t>
            </a:r>
            <a:r>
              <a:rPr lang="en-US" sz="1700" spc="-5" dirty="0"/>
              <a:t>working </a:t>
            </a:r>
            <a:r>
              <a:rPr lang="en-US" sz="1700" dirty="0"/>
              <a:t>of </a:t>
            </a:r>
            <a:r>
              <a:rPr lang="en-US" sz="1700" spc="-5" dirty="0"/>
              <a:t>Virtual </a:t>
            </a:r>
            <a:r>
              <a:rPr lang="en-US" sz="1700" dirty="0"/>
              <a:t>Assistant uses </a:t>
            </a:r>
            <a:r>
              <a:rPr lang="en-US" sz="1700" spc="-5" dirty="0"/>
              <a:t>following</a:t>
            </a:r>
            <a:r>
              <a:rPr lang="en-US" sz="1700" spc="-85" dirty="0"/>
              <a:t> </a:t>
            </a:r>
            <a:r>
              <a:rPr lang="en-US" sz="1700" dirty="0"/>
              <a:t>principles:</a:t>
            </a:r>
            <a:endParaRPr lang="en-US" sz="1700" dirty="0">
              <a:solidFill>
                <a:srgbClr val="FFFFFF"/>
              </a:solidFill>
              <a:latin typeface="Arial"/>
              <a:cs typeface="Arial"/>
            </a:endParaRPr>
          </a:p>
          <a:p>
            <a:pPr marL="299085" indent="-287020">
              <a:lnSpc>
                <a:spcPct val="100000"/>
              </a:lnSpc>
              <a:spcBef>
                <a:spcPts val="105"/>
              </a:spcBef>
              <a:buFont typeface="Wingdings"/>
              <a:buChar char=""/>
              <a:tabLst>
                <a:tab pos="299720" algn="l"/>
              </a:tabLst>
            </a:pPr>
            <a:endParaRPr lang="en-US" sz="1700" dirty="0">
              <a:solidFill>
                <a:srgbClr val="FFFFFF"/>
              </a:solidFill>
              <a:latin typeface="Arial"/>
              <a:cs typeface="Arial"/>
            </a:endParaRPr>
          </a:p>
          <a:p>
            <a:pPr marL="354965" indent="-342900" algn="l">
              <a:lnSpc>
                <a:spcPct val="100000"/>
              </a:lnSpc>
              <a:spcBef>
                <a:spcPts val="105"/>
              </a:spcBef>
              <a:buFont typeface="+mj-lt"/>
              <a:buAutoNum type="arabicPeriod"/>
              <a:tabLst>
                <a:tab pos="299720" algn="l"/>
              </a:tabLst>
            </a:pPr>
            <a:r>
              <a:rPr lang="en-US" sz="1700" dirty="0">
                <a:solidFill>
                  <a:srgbClr val="FFFFFF"/>
                </a:solidFill>
                <a:latin typeface="Arial"/>
                <a:cs typeface="Arial"/>
              </a:rPr>
              <a:t>1.Natural Language</a:t>
            </a:r>
            <a:r>
              <a:rPr lang="en-US" sz="1700" spc="15" dirty="0">
                <a:solidFill>
                  <a:srgbClr val="FFFFFF"/>
                </a:solidFill>
                <a:latin typeface="Arial"/>
                <a:cs typeface="Arial"/>
              </a:rPr>
              <a:t> </a:t>
            </a:r>
            <a:r>
              <a:rPr lang="en-US" sz="1700" dirty="0">
                <a:solidFill>
                  <a:srgbClr val="FFFFFF"/>
                </a:solidFill>
                <a:latin typeface="Arial"/>
                <a:cs typeface="Arial"/>
              </a:rPr>
              <a:t>Processing.</a:t>
            </a:r>
            <a:endParaRPr lang="en-US" sz="1700" dirty="0">
              <a:latin typeface="Arial"/>
              <a:cs typeface="Arial"/>
            </a:endParaRPr>
          </a:p>
          <a:p>
            <a:pPr marL="342900" indent="-342900" algn="l">
              <a:lnSpc>
                <a:spcPct val="100000"/>
              </a:lnSpc>
              <a:spcBef>
                <a:spcPts val="25"/>
              </a:spcBef>
              <a:buClr>
                <a:srgbClr val="FFFFFF"/>
              </a:buClr>
              <a:buFont typeface="+mj-lt"/>
              <a:buAutoNum type="arabicPeriod"/>
            </a:pPr>
            <a:endParaRPr lang="en-US" sz="1750" dirty="0">
              <a:latin typeface="Arial"/>
              <a:cs typeface="Arial"/>
            </a:endParaRPr>
          </a:p>
          <a:p>
            <a:pPr marL="812165" lvl="1" indent="-342900" algn="l">
              <a:lnSpc>
                <a:spcPct val="100000"/>
              </a:lnSpc>
              <a:spcBef>
                <a:spcPts val="5"/>
              </a:spcBef>
              <a:buFont typeface="Arial" panose="020B0604020202020204" pitchFamily="34" charset="0"/>
              <a:buChar char="•"/>
              <a:tabLst>
                <a:tab pos="756285" algn="l"/>
                <a:tab pos="756920" algn="l"/>
              </a:tabLst>
            </a:pPr>
            <a:r>
              <a:rPr lang="en-US" sz="1700" spc="-90" dirty="0">
                <a:solidFill>
                  <a:srgbClr val="FFFFFF"/>
                </a:solidFill>
                <a:latin typeface="Arial"/>
                <a:cs typeface="Arial"/>
              </a:rPr>
              <a:t>To </a:t>
            </a:r>
            <a:r>
              <a:rPr lang="en-US" sz="1700" spc="-5" dirty="0">
                <a:solidFill>
                  <a:srgbClr val="FFFFFF"/>
                </a:solidFill>
                <a:latin typeface="Arial"/>
                <a:cs typeface="Arial"/>
              </a:rPr>
              <a:t>Understand </a:t>
            </a:r>
            <a:r>
              <a:rPr lang="en-US" sz="1700" dirty="0">
                <a:solidFill>
                  <a:srgbClr val="FFFFFF"/>
                </a:solidFill>
                <a:latin typeface="Arial"/>
                <a:cs typeface="Arial"/>
              </a:rPr>
              <a:t>user’s speech</a:t>
            </a:r>
            <a:r>
              <a:rPr lang="en-US" sz="1700" spc="85" dirty="0">
                <a:solidFill>
                  <a:srgbClr val="FFFFFF"/>
                </a:solidFill>
                <a:latin typeface="Arial"/>
                <a:cs typeface="Arial"/>
              </a:rPr>
              <a:t> </a:t>
            </a:r>
            <a:r>
              <a:rPr lang="en-US" sz="1700" spc="-5" dirty="0">
                <a:solidFill>
                  <a:srgbClr val="FFFFFF"/>
                </a:solidFill>
                <a:latin typeface="Arial"/>
                <a:cs typeface="Arial"/>
              </a:rPr>
              <a:t>input.</a:t>
            </a:r>
            <a:endParaRPr lang="en-US" sz="1750" dirty="0">
              <a:latin typeface="Arial"/>
              <a:cs typeface="Arial"/>
            </a:endParaRPr>
          </a:p>
          <a:p>
            <a:pPr marL="354965" indent="-342900" algn="l">
              <a:lnSpc>
                <a:spcPct val="100000"/>
              </a:lnSpc>
              <a:buFont typeface="+mj-lt"/>
              <a:buAutoNum type="arabicPeriod"/>
              <a:tabLst>
                <a:tab pos="299720" algn="l"/>
              </a:tabLst>
            </a:pPr>
            <a:r>
              <a:rPr lang="en-US" sz="1700" dirty="0">
                <a:solidFill>
                  <a:srgbClr val="FFFFFF"/>
                </a:solidFill>
                <a:latin typeface="Arial"/>
                <a:cs typeface="Arial"/>
              </a:rPr>
              <a:t>2.Automatic Speech</a:t>
            </a:r>
            <a:r>
              <a:rPr lang="en-US" sz="1700" spc="5" dirty="0">
                <a:solidFill>
                  <a:srgbClr val="FFFFFF"/>
                </a:solidFill>
                <a:latin typeface="Arial"/>
                <a:cs typeface="Arial"/>
              </a:rPr>
              <a:t> </a:t>
            </a:r>
            <a:r>
              <a:rPr lang="en-US" sz="1700" dirty="0">
                <a:solidFill>
                  <a:srgbClr val="FFFFFF"/>
                </a:solidFill>
                <a:latin typeface="Arial"/>
                <a:cs typeface="Arial"/>
              </a:rPr>
              <a:t>Recognition.</a:t>
            </a:r>
            <a:endParaRPr lang="en-US" sz="1700" dirty="0">
              <a:latin typeface="Arial"/>
              <a:cs typeface="Arial"/>
            </a:endParaRPr>
          </a:p>
          <a:p>
            <a:pPr marL="342900" indent="-342900" algn="l">
              <a:lnSpc>
                <a:spcPct val="100000"/>
              </a:lnSpc>
              <a:spcBef>
                <a:spcPts val="30"/>
              </a:spcBef>
              <a:buClr>
                <a:srgbClr val="FFFFFF"/>
              </a:buClr>
              <a:buFont typeface="+mj-lt"/>
              <a:buAutoNum type="arabicPeriod"/>
            </a:pPr>
            <a:endParaRPr lang="en-US" sz="1750" dirty="0">
              <a:latin typeface="Arial"/>
              <a:cs typeface="Arial"/>
            </a:endParaRPr>
          </a:p>
          <a:p>
            <a:pPr marL="812165" lvl="1" indent="-342900" algn="l">
              <a:lnSpc>
                <a:spcPct val="100000"/>
              </a:lnSpc>
              <a:buFont typeface="+mj-lt"/>
              <a:buAutoNum type="arabicPeriod"/>
              <a:tabLst>
                <a:tab pos="756285" algn="l"/>
                <a:tab pos="756920" algn="l"/>
              </a:tabLst>
            </a:pPr>
            <a:r>
              <a:rPr lang="en-US" sz="1700" spc="-90" dirty="0">
                <a:solidFill>
                  <a:srgbClr val="FFFFFF"/>
                </a:solidFill>
                <a:latin typeface="Arial"/>
                <a:cs typeface="Arial"/>
              </a:rPr>
              <a:t>To </a:t>
            </a:r>
            <a:r>
              <a:rPr lang="en-US" sz="1700" spc="-5" dirty="0">
                <a:solidFill>
                  <a:srgbClr val="FFFFFF"/>
                </a:solidFill>
                <a:latin typeface="Arial"/>
                <a:cs typeface="Arial"/>
              </a:rPr>
              <a:t>understand command according to </a:t>
            </a:r>
            <a:r>
              <a:rPr lang="en-US" sz="1700" dirty="0">
                <a:solidFill>
                  <a:srgbClr val="FFFFFF"/>
                </a:solidFill>
                <a:latin typeface="Arial"/>
                <a:cs typeface="Arial"/>
              </a:rPr>
              <a:t>user’s</a:t>
            </a:r>
            <a:r>
              <a:rPr lang="en-US" sz="1700" spc="140" dirty="0">
                <a:solidFill>
                  <a:srgbClr val="FFFFFF"/>
                </a:solidFill>
                <a:latin typeface="Arial"/>
                <a:cs typeface="Arial"/>
              </a:rPr>
              <a:t> </a:t>
            </a:r>
            <a:r>
              <a:rPr lang="en-US" sz="1700" spc="-5" dirty="0">
                <a:solidFill>
                  <a:srgbClr val="FFFFFF"/>
                </a:solidFill>
                <a:latin typeface="Arial"/>
                <a:cs typeface="Arial"/>
              </a:rPr>
              <a:t>input.</a:t>
            </a:r>
            <a:endParaRPr lang="en-US" sz="1700" dirty="0">
              <a:latin typeface="Arial"/>
              <a:cs typeface="Arial"/>
            </a:endParaRPr>
          </a:p>
          <a:p>
            <a:pPr marL="800100" lvl="1" indent="-342900" algn="l">
              <a:lnSpc>
                <a:spcPct val="100000"/>
              </a:lnSpc>
              <a:spcBef>
                <a:spcPts val="25"/>
              </a:spcBef>
              <a:buClr>
                <a:srgbClr val="FFFFFF"/>
              </a:buClr>
              <a:buFont typeface="+mj-lt"/>
              <a:buAutoNum type="arabicPeriod"/>
            </a:pPr>
            <a:endParaRPr lang="en-US" sz="1750" dirty="0">
              <a:latin typeface="Arial"/>
              <a:cs typeface="Arial"/>
            </a:endParaRPr>
          </a:p>
          <a:p>
            <a:pPr marL="354965" indent="-342900" algn="l">
              <a:lnSpc>
                <a:spcPct val="100000"/>
              </a:lnSpc>
              <a:spcBef>
                <a:spcPts val="5"/>
              </a:spcBef>
              <a:buFont typeface="+mj-lt"/>
              <a:buAutoNum type="arabicPeriod"/>
              <a:tabLst>
                <a:tab pos="299720" algn="l"/>
              </a:tabLst>
            </a:pPr>
            <a:r>
              <a:rPr lang="en-US" sz="1700" spc="-5" dirty="0">
                <a:solidFill>
                  <a:srgbClr val="FFFFFF"/>
                </a:solidFill>
                <a:latin typeface="Arial"/>
                <a:cs typeface="Arial"/>
              </a:rPr>
              <a:t>3.Artificial</a:t>
            </a:r>
            <a:r>
              <a:rPr lang="en-US" sz="1700" spc="-20" dirty="0">
                <a:solidFill>
                  <a:srgbClr val="FFFFFF"/>
                </a:solidFill>
                <a:latin typeface="Arial"/>
                <a:cs typeface="Arial"/>
              </a:rPr>
              <a:t> </a:t>
            </a:r>
            <a:r>
              <a:rPr lang="en-US" sz="1700" dirty="0">
                <a:solidFill>
                  <a:srgbClr val="FFFFFF"/>
                </a:solidFill>
                <a:latin typeface="Arial"/>
                <a:cs typeface="Arial"/>
              </a:rPr>
              <a:t>Intelligence.</a:t>
            </a:r>
            <a:endParaRPr lang="en-US" sz="1700" dirty="0">
              <a:latin typeface="Arial"/>
              <a:cs typeface="Arial"/>
            </a:endParaRPr>
          </a:p>
          <a:p>
            <a:pPr marL="812166" marR="219075" lvl="1" indent="-342900" algn="l">
              <a:lnSpc>
                <a:spcPct val="200000"/>
              </a:lnSpc>
              <a:buFont typeface="+mj-lt"/>
              <a:buAutoNum type="arabicPeriod"/>
              <a:tabLst>
                <a:tab pos="756285" algn="l"/>
                <a:tab pos="756920" algn="l"/>
              </a:tabLst>
            </a:pPr>
            <a:r>
              <a:rPr lang="en-US" sz="1700" spc="-90" smtClean="0">
                <a:solidFill>
                  <a:srgbClr val="FFFFFF"/>
                </a:solidFill>
                <a:latin typeface="Arial"/>
                <a:cs typeface="Arial"/>
              </a:rPr>
              <a:t>To  </a:t>
            </a:r>
            <a:r>
              <a:rPr lang="en-US" sz="1700" dirty="0">
                <a:solidFill>
                  <a:srgbClr val="FFFFFF"/>
                </a:solidFill>
                <a:latin typeface="Arial"/>
                <a:cs typeface="Arial"/>
              </a:rPr>
              <a:t>learn things </a:t>
            </a:r>
            <a:r>
              <a:rPr lang="en-US" sz="1700" spc="-5" dirty="0">
                <a:solidFill>
                  <a:srgbClr val="FFFFFF"/>
                </a:solidFill>
                <a:latin typeface="Arial"/>
                <a:cs typeface="Arial"/>
              </a:rPr>
              <a:t>from </a:t>
            </a:r>
            <a:r>
              <a:rPr lang="en-US" sz="1700" dirty="0">
                <a:solidFill>
                  <a:srgbClr val="FFFFFF"/>
                </a:solidFill>
                <a:latin typeface="Arial"/>
                <a:cs typeface="Arial"/>
              </a:rPr>
              <a:t>user and </a:t>
            </a:r>
            <a:r>
              <a:rPr lang="en-US" sz="1700" spc="-5" dirty="0">
                <a:solidFill>
                  <a:srgbClr val="FFFFFF"/>
                </a:solidFill>
                <a:latin typeface="Arial"/>
                <a:cs typeface="Arial"/>
              </a:rPr>
              <a:t>to store </a:t>
            </a:r>
            <a:r>
              <a:rPr lang="en-US" sz="1700" dirty="0">
                <a:solidFill>
                  <a:srgbClr val="FFFFFF"/>
                </a:solidFill>
                <a:latin typeface="Arial"/>
                <a:cs typeface="Arial"/>
              </a:rPr>
              <a:t>all  </a:t>
            </a:r>
            <a:r>
              <a:rPr lang="en-US" sz="1700" spc="-5" dirty="0">
                <a:solidFill>
                  <a:srgbClr val="FFFFFF"/>
                </a:solidFill>
                <a:latin typeface="Arial"/>
                <a:cs typeface="Arial"/>
              </a:rPr>
              <a:t>information </a:t>
            </a:r>
            <a:r>
              <a:rPr lang="en-US" sz="1700" spc="-5" dirty="0" smtClean="0">
                <a:solidFill>
                  <a:srgbClr val="FFFFFF"/>
                </a:solidFill>
                <a:latin typeface="Arial"/>
                <a:cs typeface="Arial"/>
              </a:rPr>
              <a:t>a</a:t>
            </a:r>
            <a:r>
              <a:rPr lang="en-US" sz="1700" dirty="0" smtClean="0">
                <a:solidFill>
                  <a:srgbClr val="FFFFFF"/>
                </a:solidFill>
                <a:latin typeface="Arial"/>
                <a:cs typeface="Arial"/>
              </a:rPr>
              <a:t>bout </a:t>
            </a:r>
            <a:r>
              <a:rPr lang="en-US" sz="1700" dirty="0">
                <a:solidFill>
                  <a:srgbClr val="FFFFFF"/>
                </a:solidFill>
                <a:latin typeface="Arial"/>
                <a:cs typeface="Arial"/>
              </a:rPr>
              <a:t>behavior and relations of</a:t>
            </a:r>
            <a:r>
              <a:rPr lang="en-US" sz="1700" spc="30" dirty="0">
                <a:solidFill>
                  <a:srgbClr val="FFFFFF"/>
                </a:solidFill>
                <a:latin typeface="Arial"/>
                <a:cs typeface="Arial"/>
              </a:rPr>
              <a:t> </a:t>
            </a:r>
            <a:r>
              <a:rPr lang="en-US" sz="1700" dirty="0" smtClean="0">
                <a:solidFill>
                  <a:srgbClr val="FFFFFF"/>
                </a:solidFill>
                <a:latin typeface="Arial"/>
                <a:cs typeface="Arial"/>
              </a:rPr>
              <a:t>user.</a:t>
            </a:r>
            <a:endParaRPr lang="en-US" sz="1750" dirty="0">
              <a:latin typeface="Arial"/>
              <a:cs typeface="Arial"/>
            </a:endParaRPr>
          </a:p>
          <a:p>
            <a:pPr marL="354965" indent="-342900" algn="l">
              <a:lnSpc>
                <a:spcPct val="100000"/>
              </a:lnSpc>
              <a:buFont typeface="+mj-lt"/>
              <a:buAutoNum type="arabicPeriod"/>
              <a:tabLst>
                <a:tab pos="299720" algn="l"/>
              </a:tabLst>
            </a:pPr>
            <a:r>
              <a:rPr lang="en-US" sz="1700" spc="-5" dirty="0">
                <a:solidFill>
                  <a:srgbClr val="FFFFFF"/>
                </a:solidFill>
                <a:latin typeface="Arial"/>
                <a:cs typeface="Arial"/>
              </a:rPr>
              <a:t>4.Inter </a:t>
            </a:r>
            <a:r>
              <a:rPr lang="en-US" sz="1700" dirty="0">
                <a:solidFill>
                  <a:srgbClr val="FFFFFF"/>
                </a:solidFill>
                <a:latin typeface="Arial"/>
                <a:cs typeface="Arial"/>
              </a:rPr>
              <a:t>Process</a:t>
            </a:r>
            <a:r>
              <a:rPr lang="en-US" sz="1700" spc="10" dirty="0">
                <a:solidFill>
                  <a:srgbClr val="FFFFFF"/>
                </a:solidFill>
                <a:latin typeface="Arial"/>
                <a:cs typeface="Arial"/>
              </a:rPr>
              <a:t> </a:t>
            </a:r>
            <a:r>
              <a:rPr lang="en-US" sz="1700" dirty="0">
                <a:solidFill>
                  <a:srgbClr val="FFFFFF"/>
                </a:solidFill>
                <a:latin typeface="Arial"/>
                <a:cs typeface="Arial"/>
              </a:rPr>
              <a:t>Communication.</a:t>
            </a:r>
            <a:endParaRPr lang="en-US" sz="1700" dirty="0">
              <a:latin typeface="Arial"/>
              <a:cs typeface="Arial"/>
            </a:endParaRPr>
          </a:p>
          <a:p>
            <a:pPr marL="812166" marR="1682750" lvl="1" indent="-342900" algn="l">
              <a:lnSpc>
                <a:spcPct val="200000"/>
              </a:lnSpc>
              <a:buFont typeface="+mj-lt"/>
              <a:buAutoNum type="arabicPeriod"/>
              <a:tabLst>
                <a:tab pos="756285" algn="l"/>
                <a:tab pos="756920" algn="l"/>
              </a:tabLst>
            </a:pPr>
            <a:r>
              <a:rPr lang="en-US" sz="1700" spc="-90" dirty="0">
                <a:solidFill>
                  <a:srgbClr val="FFFFFF"/>
                </a:solidFill>
                <a:latin typeface="Arial"/>
                <a:cs typeface="Arial"/>
              </a:rPr>
              <a:t>To </a:t>
            </a:r>
            <a:r>
              <a:rPr lang="en-US" sz="1700" dirty="0">
                <a:solidFill>
                  <a:srgbClr val="FFFFFF"/>
                </a:solidFill>
                <a:latin typeface="Arial"/>
                <a:cs typeface="Arial"/>
              </a:rPr>
              <a:t>get </a:t>
            </a:r>
            <a:r>
              <a:rPr lang="en-US" sz="1700" spc="-5" dirty="0">
                <a:solidFill>
                  <a:srgbClr val="FFFFFF"/>
                </a:solidFill>
                <a:latin typeface="Arial"/>
                <a:cs typeface="Arial"/>
              </a:rPr>
              <a:t>important information from </a:t>
            </a:r>
            <a:r>
              <a:rPr lang="en-US" sz="1700" spc="-5" dirty="0" smtClean="0">
                <a:solidFill>
                  <a:srgbClr val="FFFFFF"/>
                </a:solidFill>
                <a:latin typeface="Arial"/>
                <a:cs typeface="Arial"/>
              </a:rPr>
              <a:t>other </a:t>
            </a:r>
            <a:r>
              <a:rPr lang="en-US" sz="1700" spc="-5" dirty="0">
                <a:solidFill>
                  <a:srgbClr val="FFFFFF"/>
                </a:solidFill>
                <a:latin typeface="Arial"/>
                <a:cs typeface="Arial"/>
              </a:rPr>
              <a:t>software</a:t>
            </a:r>
            <a:r>
              <a:rPr lang="en-US" sz="1700" spc="30" dirty="0">
                <a:solidFill>
                  <a:srgbClr val="FFFFFF"/>
                </a:solidFill>
                <a:latin typeface="Arial"/>
                <a:cs typeface="Arial"/>
              </a:rPr>
              <a:t> </a:t>
            </a:r>
            <a:r>
              <a:rPr lang="en-US" sz="1700" dirty="0">
                <a:solidFill>
                  <a:srgbClr val="FFFFFF"/>
                </a:solidFill>
                <a:latin typeface="Arial"/>
                <a:cs typeface="Arial"/>
              </a:rPr>
              <a:t>applications.</a:t>
            </a:r>
            <a:endParaRPr lang="en-US" sz="1700" dirty="0">
              <a:latin typeface="Arial"/>
              <a:cs typeface="Arial"/>
            </a:endParaRPr>
          </a:p>
          <a:p>
            <a:endParaRPr lang="en-US" dirty="0"/>
          </a:p>
        </p:txBody>
      </p:sp>
      <p:grpSp>
        <p:nvGrpSpPr>
          <p:cNvPr id="4" name="object 2">
            <a:extLst>
              <a:ext uri="{FF2B5EF4-FFF2-40B4-BE49-F238E27FC236}">
                <a16:creationId xmlns="" xmlns:a16="http://schemas.microsoft.com/office/drawing/2014/main" id="{4A51C8BF-0FC0-4CAE-BD4F-D55DA90BC788}"/>
              </a:ext>
            </a:extLst>
          </p:cNvPr>
          <p:cNvGrpSpPr/>
          <p:nvPr/>
        </p:nvGrpSpPr>
        <p:grpSpPr>
          <a:xfrm>
            <a:off x="1261872" y="758952"/>
            <a:ext cx="8914094" cy="600710"/>
            <a:chOff x="152400" y="457200"/>
            <a:chExt cx="8839200" cy="600710"/>
          </a:xfrm>
        </p:grpSpPr>
        <p:sp>
          <p:nvSpPr>
            <p:cNvPr id="5" name="object 3">
              <a:extLst>
                <a:ext uri="{FF2B5EF4-FFF2-40B4-BE49-F238E27FC236}">
                  <a16:creationId xmlns="" xmlns:a16="http://schemas.microsoft.com/office/drawing/2014/main" id="{8323FBB3-9C64-429D-8494-C632CBB9F8CD}"/>
                </a:ext>
              </a:extLst>
            </p:cNvPr>
            <p:cNvSpPr/>
            <p:nvPr/>
          </p:nvSpPr>
          <p:spPr>
            <a:xfrm>
              <a:off x="152400" y="457200"/>
              <a:ext cx="8839200" cy="600710"/>
            </a:xfrm>
            <a:custGeom>
              <a:avLst/>
              <a:gdLst/>
              <a:ahLst/>
              <a:cxnLst/>
              <a:rect l="l" t="t" r="r" b="b"/>
              <a:pathLst>
                <a:path w="8839200" h="600710">
                  <a:moveTo>
                    <a:pt x="8839200" y="0"/>
                  </a:moveTo>
                  <a:lnTo>
                    <a:pt x="0" y="0"/>
                  </a:lnTo>
                  <a:lnTo>
                    <a:pt x="0" y="600455"/>
                  </a:lnTo>
                  <a:lnTo>
                    <a:pt x="8839200" y="600455"/>
                  </a:lnTo>
                  <a:lnTo>
                    <a:pt x="8839200" y="0"/>
                  </a:lnTo>
                  <a:close/>
                </a:path>
              </a:pathLst>
            </a:custGeom>
            <a:solidFill>
              <a:srgbClr val="AF1512"/>
            </a:solidFill>
          </p:spPr>
          <p:txBody>
            <a:bodyPr wrap="square" lIns="0" tIns="0" rIns="0" bIns="0" rtlCol="0"/>
            <a:lstStyle/>
            <a:p>
              <a:endParaRPr/>
            </a:p>
          </p:txBody>
        </p:sp>
        <p:sp>
          <p:nvSpPr>
            <p:cNvPr id="6" name="object 4">
              <a:extLst>
                <a:ext uri="{FF2B5EF4-FFF2-40B4-BE49-F238E27FC236}">
                  <a16:creationId xmlns="" xmlns:a16="http://schemas.microsoft.com/office/drawing/2014/main" id="{4E42577A-214C-48D2-BC67-4A3E7ADA4BF5}"/>
                </a:ext>
              </a:extLst>
            </p:cNvPr>
            <p:cNvSpPr/>
            <p:nvPr/>
          </p:nvSpPr>
          <p:spPr>
            <a:xfrm>
              <a:off x="2750820" y="569976"/>
              <a:ext cx="1002792" cy="391667"/>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 xmlns:a16="http://schemas.microsoft.com/office/drawing/2014/main" id="{58C693D1-A2E7-49DF-AA8D-0DF61EE06E97}"/>
                </a:ext>
              </a:extLst>
            </p:cNvPr>
            <p:cNvSpPr/>
            <p:nvPr/>
          </p:nvSpPr>
          <p:spPr>
            <a:xfrm>
              <a:off x="2788920" y="608203"/>
              <a:ext cx="927354" cy="314960"/>
            </a:xfrm>
            <a:prstGeom prst="rect">
              <a:avLst/>
            </a:prstGeom>
            <a:blipFill>
              <a:blip r:embed="rId3" cstate="print"/>
              <a:stretch>
                <a:fillRect/>
              </a:stretch>
            </a:blipFill>
          </p:spPr>
          <p:txBody>
            <a:bodyPr wrap="square" lIns="0" tIns="0" rIns="0" bIns="0" rtlCol="0"/>
            <a:lstStyle/>
            <a:p>
              <a:endParaRPr/>
            </a:p>
          </p:txBody>
        </p:sp>
        <p:sp>
          <p:nvSpPr>
            <p:cNvPr id="8" name="object 6">
              <a:extLst>
                <a:ext uri="{FF2B5EF4-FFF2-40B4-BE49-F238E27FC236}">
                  <a16:creationId xmlns="" xmlns:a16="http://schemas.microsoft.com/office/drawing/2014/main" id="{E6D84A01-ED32-4140-B6BD-7160FC2B6AE1}"/>
                </a:ext>
              </a:extLst>
            </p:cNvPr>
            <p:cNvSpPr/>
            <p:nvPr/>
          </p:nvSpPr>
          <p:spPr>
            <a:xfrm>
              <a:off x="3793235" y="577595"/>
              <a:ext cx="1626108" cy="467867"/>
            </a:xfrm>
            <a:prstGeom prst="rect">
              <a:avLst/>
            </a:prstGeom>
            <a:blipFill>
              <a:blip r:embed="rId4" cstate="print"/>
              <a:stretch>
                <a:fillRect/>
              </a:stretch>
            </a:blipFill>
          </p:spPr>
          <p:txBody>
            <a:bodyPr wrap="square" lIns="0" tIns="0" rIns="0" bIns="0" rtlCol="0"/>
            <a:lstStyle/>
            <a:p>
              <a:endParaRPr/>
            </a:p>
          </p:txBody>
        </p:sp>
        <p:sp>
          <p:nvSpPr>
            <p:cNvPr id="9" name="object 7">
              <a:extLst>
                <a:ext uri="{FF2B5EF4-FFF2-40B4-BE49-F238E27FC236}">
                  <a16:creationId xmlns="" xmlns:a16="http://schemas.microsoft.com/office/drawing/2014/main" id="{52590BE7-E47B-4BB9-8CBC-609A782FD269}"/>
                </a:ext>
              </a:extLst>
            </p:cNvPr>
            <p:cNvSpPr/>
            <p:nvPr/>
          </p:nvSpPr>
          <p:spPr>
            <a:xfrm>
              <a:off x="3831844" y="615314"/>
              <a:ext cx="1549019" cy="391795"/>
            </a:xfrm>
            <a:prstGeom prst="rect">
              <a:avLst/>
            </a:prstGeom>
            <a:blipFill>
              <a:blip r:embed="rId5" cstate="print"/>
              <a:stretch>
                <a:fillRect/>
              </a:stretch>
            </a:blipFill>
          </p:spPr>
          <p:txBody>
            <a:bodyPr wrap="square" lIns="0" tIns="0" rIns="0" bIns="0" rtlCol="0"/>
            <a:lstStyle/>
            <a:p>
              <a:endParaRPr/>
            </a:p>
          </p:txBody>
        </p:sp>
        <p:sp>
          <p:nvSpPr>
            <p:cNvPr id="10" name="object 8">
              <a:extLst>
                <a:ext uri="{FF2B5EF4-FFF2-40B4-BE49-F238E27FC236}">
                  <a16:creationId xmlns="" xmlns:a16="http://schemas.microsoft.com/office/drawing/2014/main" id="{0528DAFA-82BF-4909-9E7B-5502704001B0}"/>
                </a:ext>
              </a:extLst>
            </p:cNvPr>
            <p:cNvSpPr/>
            <p:nvPr/>
          </p:nvSpPr>
          <p:spPr>
            <a:xfrm>
              <a:off x="5445252" y="569976"/>
              <a:ext cx="955548" cy="391667"/>
            </a:xfrm>
            <a:prstGeom prst="rect">
              <a:avLst/>
            </a:prstGeom>
            <a:blipFill>
              <a:blip r:embed="rId6" cstate="print"/>
              <a:stretch>
                <a:fillRect/>
              </a:stretch>
            </a:blipFill>
          </p:spPr>
          <p:txBody>
            <a:bodyPr wrap="square" lIns="0" tIns="0" rIns="0" bIns="0" rtlCol="0"/>
            <a:lstStyle/>
            <a:p>
              <a:endParaRPr/>
            </a:p>
          </p:txBody>
        </p:sp>
        <p:sp>
          <p:nvSpPr>
            <p:cNvPr id="11" name="object 9">
              <a:extLst>
                <a:ext uri="{FF2B5EF4-FFF2-40B4-BE49-F238E27FC236}">
                  <a16:creationId xmlns="" xmlns:a16="http://schemas.microsoft.com/office/drawing/2014/main" id="{F9E481E8-6695-4973-9DD2-0E8FF3780762}"/>
                </a:ext>
              </a:extLst>
            </p:cNvPr>
            <p:cNvSpPr/>
            <p:nvPr/>
          </p:nvSpPr>
          <p:spPr>
            <a:xfrm>
              <a:off x="5483225" y="608203"/>
              <a:ext cx="878840" cy="315849"/>
            </a:xfrm>
            <a:prstGeom prst="rect">
              <a:avLst/>
            </a:prstGeom>
            <a:blipFill>
              <a:blip r:embed="rId7" cstate="print"/>
              <a:stretch>
                <a:fillRect/>
              </a:stretch>
            </a:blipFill>
          </p:spPr>
          <p:txBody>
            <a:bodyPr wrap="square" lIns="0" tIns="0" rIns="0" bIns="0" rtlCol="0"/>
            <a:lstStyle/>
            <a:p>
              <a:endParaRPr/>
            </a:p>
          </p:txBody>
        </p:sp>
      </p:grpSp>
    </p:spTree>
    <p:extLst>
      <p:ext uri="{BB962C8B-B14F-4D97-AF65-F5344CB8AC3E}">
        <p14:creationId xmlns="" xmlns:p14="http://schemas.microsoft.com/office/powerpoint/2010/main" val="209932844"/>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13">
            <a:extLst>
              <a:ext uri="{FF2B5EF4-FFF2-40B4-BE49-F238E27FC236}">
                <a16:creationId xmlns="" xmlns:a16="http://schemas.microsoft.com/office/drawing/2014/main" id="{853AB25F-D40B-4B78-A4C4-D353F749A2B3}"/>
              </a:ext>
            </a:extLst>
          </p:cNvPr>
          <p:cNvSpPr/>
          <p:nvPr/>
        </p:nvSpPr>
        <p:spPr>
          <a:xfrm>
            <a:off x="7628709" y="1521822"/>
            <a:ext cx="4302034" cy="3553097"/>
          </a:xfrm>
          <a:prstGeom prst="rect">
            <a:avLst/>
          </a:prstGeom>
          <a:blipFill>
            <a:blip r:embed="rId2" cstate="print"/>
            <a:stretch>
              <a:fillRect/>
            </a:stretch>
          </a:blipFill>
        </p:spPr>
        <p:txBody>
          <a:bodyPr wrap="square" lIns="0" tIns="0" rIns="0" bIns="0" rtlCol="0"/>
          <a:lstStyle/>
          <a:p>
            <a:endParaRPr/>
          </a:p>
        </p:txBody>
      </p:sp>
      <p:sp>
        <p:nvSpPr>
          <p:cNvPr id="6" name="Title 5">
            <a:extLst>
              <a:ext uri="{FF2B5EF4-FFF2-40B4-BE49-F238E27FC236}">
                <a16:creationId xmlns="" xmlns:a16="http://schemas.microsoft.com/office/drawing/2014/main" id="{A6FBBD7D-EFB3-4538-9DD7-E0E347A129BC}"/>
              </a:ext>
            </a:extLst>
          </p:cNvPr>
          <p:cNvSpPr>
            <a:spLocks noGrp="1"/>
          </p:cNvSpPr>
          <p:nvPr>
            <p:ph type="ctrTitle"/>
          </p:nvPr>
        </p:nvSpPr>
        <p:spPr>
          <a:xfrm>
            <a:off x="-568235" y="4293326"/>
            <a:ext cx="158932" cy="174171"/>
          </a:xfrm>
          <a:solidFill>
            <a:schemeClr val="tx1"/>
          </a:solidFill>
          <a:ln>
            <a:solidFill>
              <a:schemeClr val="tx1"/>
            </a:solidFill>
          </a:ln>
        </p:spPr>
        <p:txBody>
          <a:bodyPr>
            <a:noAutofit/>
          </a:bodyPr>
          <a:lstStyle/>
          <a:p>
            <a:r>
              <a:rPr lang="en-US" dirty="0">
                <a:solidFill>
                  <a:schemeClr val="tx1"/>
                </a:solidFill>
              </a:rPr>
              <a:t>.</a:t>
            </a:r>
          </a:p>
        </p:txBody>
      </p:sp>
      <p:sp>
        <p:nvSpPr>
          <p:cNvPr id="3" name="Subtitle 2">
            <a:extLst>
              <a:ext uri="{FF2B5EF4-FFF2-40B4-BE49-F238E27FC236}">
                <a16:creationId xmlns="" xmlns:a16="http://schemas.microsoft.com/office/drawing/2014/main" id="{CA953B8E-BDC1-45FE-BF83-1C43F3F3473E}"/>
              </a:ext>
            </a:extLst>
          </p:cNvPr>
          <p:cNvSpPr>
            <a:spLocks noGrp="1"/>
          </p:cNvSpPr>
          <p:nvPr>
            <p:ph type="subTitle" idx="1"/>
          </p:nvPr>
        </p:nvSpPr>
        <p:spPr>
          <a:xfrm>
            <a:off x="1097280" y="2420984"/>
            <a:ext cx="9418320" cy="3396342"/>
          </a:xfrm>
        </p:spPr>
        <p:txBody>
          <a:bodyPr>
            <a:noAutofit/>
          </a:bodyPr>
          <a:lstStyle/>
          <a:p>
            <a:pPr marL="0" marR="0" algn="l">
              <a:lnSpc>
                <a:spcPct val="115000"/>
              </a:lnSpc>
              <a:spcBef>
                <a:spcPts val="0"/>
              </a:spcBef>
              <a:spcAft>
                <a:spcPts val="1000"/>
              </a:spcAft>
            </a:pPr>
            <a:r>
              <a:rPr lang="en-US" sz="1800" b="1" dirty="0">
                <a:solidFill>
                  <a:schemeClr val="tx1"/>
                </a:solidFill>
                <a:effectLst/>
                <a:latin typeface="Times New Roman" panose="02020603050405020304" pitchFamily="18" charset="0"/>
                <a:ea typeface="Calibri" panose="020F0502020204030204" pitchFamily="34" charset="0"/>
              </a:rPr>
              <a:t>Platform-</a:t>
            </a:r>
            <a:endParaRPr lang="en-US" sz="1800" dirty="0">
              <a:solidFill>
                <a:schemeClr val="tx1"/>
              </a:solidFill>
              <a:effectLst/>
              <a:latin typeface="Calibri" panose="020F0502020204030204" pitchFamily="34" charset="0"/>
              <a:ea typeface="Calibri" panose="020F0502020204030204" pitchFamily="34" charset="0"/>
            </a:endParaRPr>
          </a:p>
          <a:p>
            <a:pPr marL="0" marR="0" algn="l">
              <a:lnSpc>
                <a:spcPct val="115000"/>
              </a:lnSpc>
              <a:spcBef>
                <a:spcPts val="0"/>
              </a:spcBef>
              <a:spcAft>
                <a:spcPts val="1000"/>
              </a:spcAft>
            </a:pPr>
            <a:r>
              <a:rPr lang="en-US" sz="1600" dirty="0">
                <a:solidFill>
                  <a:schemeClr val="tx1"/>
                </a:solidFill>
                <a:effectLst/>
                <a:latin typeface="Times New Roman" panose="02020603050405020304" pitchFamily="18" charset="0"/>
                <a:ea typeface="Calibri" panose="020F0502020204030204" pitchFamily="34" charset="0"/>
              </a:rPr>
              <a:t>Windows 8.1 or above</a:t>
            </a:r>
            <a:endParaRPr lang="en-US" sz="1600" dirty="0">
              <a:solidFill>
                <a:schemeClr val="tx1"/>
              </a:solidFill>
              <a:effectLst/>
              <a:latin typeface="Calibri" panose="020F0502020204030204" pitchFamily="34" charset="0"/>
              <a:ea typeface="Calibri" panose="020F0502020204030204" pitchFamily="34" charset="0"/>
            </a:endParaRPr>
          </a:p>
          <a:p>
            <a:pPr marL="0" marR="0" algn="l">
              <a:lnSpc>
                <a:spcPct val="115000"/>
              </a:lnSpc>
              <a:spcBef>
                <a:spcPts val="0"/>
              </a:spcBef>
              <a:spcAft>
                <a:spcPts val="1000"/>
              </a:spcAft>
            </a:pPr>
            <a:r>
              <a:rPr lang="en-US" sz="1600" b="1" dirty="0">
                <a:solidFill>
                  <a:schemeClr val="tx1"/>
                </a:solidFill>
                <a:effectLst/>
                <a:latin typeface="Times New Roman" panose="02020603050405020304" pitchFamily="18" charset="0"/>
                <a:ea typeface="Calibri" panose="020F0502020204030204" pitchFamily="34" charset="0"/>
              </a:rPr>
              <a:t> </a:t>
            </a:r>
            <a:endParaRPr lang="en-US" sz="1600" dirty="0">
              <a:solidFill>
                <a:schemeClr val="tx1"/>
              </a:solidFill>
              <a:effectLst/>
              <a:latin typeface="Calibri" panose="020F0502020204030204" pitchFamily="34" charset="0"/>
              <a:ea typeface="Calibri" panose="020F0502020204030204" pitchFamily="34" charset="0"/>
            </a:endParaRPr>
          </a:p>
          <a:p>
            <a:pPr marL="0" marR="0" algn="l">
              <a:lnSpc>
                <a:spcPct val="115000"/>
              </a:lnSpc>
              <a:spcBef>
                <a:spcPts val="0"/>
              </a:spcBef>
              <a:spcAft>
                <a:spcPts val="1000"/>
              </a:spcAft>
            </a:pPr>
            <a:r>
              <a:rPr lang="en-US" sz="1800" b="1" dirty="0">
                <a:solidFill>
                  <a:schemeClr val="tx1"/>
                </a:solidFill>
                <a:effectLst/>
                <a:latin typeface="Times New Roman" panose="02020603050405020304" pitchFamily="18" charset="0"/>
                <a:ea typeface="Calibri" panose="020F0502020204030204" pitchFamily="34" charset="0"/>
              </a:rPr>
              <a:t>Hardware Requirements-</a:t>
            </a:r>
            <a:endParaRPr lang="en-US" sz="1800" dirty="0">
              <a:solidFill>
                <a:schemeClr val="tx1"/>
              </a:solidFill>
              <a:effectLst/>
              <a:latin typeface="Calibri" panose="020F0502020204030204" pitchFamily="34" charset="0"/>
              <a:ea typeface="Calibri" panose="020F0502020204030204" pitchFamily="34" charset="0"/>
            </a:endParaRPr>
          </a:p>
          <a:p>
            <a:pPr marL="0" marR="0" algn="l">
              <a:lnSpc>
                <a:spcPct val="115000"/>
              </a:lnSpc>
              <a:spcBef>
                <a:spcPts val="0"/>
              </a:spcBef>
              <a:spcAft>
                <a:spcPts val="1000"/>
              </a:spcAft>
            </a:pPr>
            <a:r>
              <a:rPr lang="en-US" sz="1600" dirty="0">
                <a:solidFill>
                  <a:schemeClr val="tx1"/>
                </a:solidFill>
                <a:effectLst/>
                <a:latin typeface="Times New Roman" panose="02020603050405020304" pitchFamily="18" charset="0"/>
                <a:ea typeface="Calibri" panose="020F0502020204030204" pitchFamily="34" charset="0"/>
              </a:rPr>
              <a:t>Minimun-i3 processor,4GB RAM,1GB Space at least</a:t>
            </a:r>
            <a:endParaRPr lang="en-US" sz="1600" dirty="0">
              <a:solidFill>
                <a:schemeClr val="tx1"/>
              </a:solidFill>
              <a:effectLst/>
              <a:latin typeface="Calibri" panose="020F0502020204030204" pitchFamily="34" charset="0"/>
              <a:ea typeface="Calibri" panose="020F0502020204030204" pitchFamily="34" charset="0"/>
            </a:endParaRPr>
          </a:p>
          <a:p>
            <a:pPr marL="0" marR="0" algn="l">
              <a:lnSpc>
                <a:spcPct val="115000"/>
              </a:lnSpc>
              <a:spcBef>
                <a:spcPts val="0"/>
              </a:spcBef>
              <a:spcAft>
                <a:spcPts val="1000"/>
              </a:spcAft>
            </a:pPr>
            <a:r>
              <a:rPr lang="en-US" sz="1600" dirty="0">
                <a:solidFill>
                  <a:schemeClr val="tx1"/>
                </a:solidFill>
                <a:effectLst/>
                <a:latin typeface="Times New Roman" panose="02020603050405020304" pitchFamily="18" charset="0"/>
                <a:ea typeface="Calibri" panose="020F0502020204030204" pitchFamily="34" charset="0"/>
              </a:rPr>
              <a:t>Recommeneded-i5 processor,8 GB RAM,10 GB ROM</a:t>
            </a:r>
            <a:endParaRPr lang="en-US" sz="1600" dirty="0">
              <a:solidFill>
                <a:schemeClr val="tx1"/>
              </a:solidFill>
              <a:effectLst/>
              <a:latin typeface="Calibri" panose="020F0502020204030204" pitchFamily="34" charset="0"/>
              <a:ea typeface="Calibri" panose="020F0502020204030204" pitchFamily="34" charset="0"/>
            </a:endParaRPr>
          </a:p>
        </p:txBody>
      </p:sp>
      <p:sp>
        <p:nvSpPr>
          <p:cNvPr id="4" name="object 3">
            <a:extLst>
              <a:ext uri="{FF2B5EF4-FFF2-40B4-BE49-F238E27FC236}">
                <a16:creationId xmlns="" xmlns:a16="http://schemas.microsoft.com/office/drawing/2014/main" id="{641A4FDC-DD3A-441A-8B04-860B976AAC88}"/>
              </a:ext>
            </a:extLst>
          </p:cNvPr>
          <p:cNvSpPr txBox="1">
            <a:spLocks/>
          </p:cNvSpPr>
          <p:nvPr/>
        </p:nvSpPr>
        <p:spPr>
          <a:xfrm>
            <a:off x="1676400" y="371509"/>
            <a:ext cx="8839200" cy="540532"/>
          </a:xfrm>
          <a:prstGeom prst="rect">
            <a:avLst/>
          </a:prstGeom>
          <a:solidFill>
            <a:srgbClr val="AF1512"/>
          </a:solidFill>
        </p:spPr>
        <p:txBody>
          <a:bodyPr vert="horz" wrap="square" lIns="0" tIns="32384" rIns="0" bIns="0" rtlCol="0" anchor="b">
            <a:sp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7980" algn="ctr">
              <a:lnSpc>
                <a:spcPct val="100000"/>
              </a:lnSpc>
              <a:spcBef>
                <a:spcPts val="254"/>
              </a:spcBef>
              <a:tabLst>
                <a:tab pos="7014845" algn="l"/>
              </a:tabLst>
            </a:pPr>
            <a:r>
              <a:rPr lang="en-US" sz="3300" dirty="0">
                <a:latin typeface="Times New Roman"/>
                <a:cs typeface="Times New Roman"/>
              </a:rPr>
              <a:t>Hardware And</a:t>
            </a:r>
            <a:r>
              <a:rPr lang="en-US" sz="3300" spc="-165" dirty="0">
                <a:latin typeface="Times New Roman"/>
                <a:cs typeface="Times New Roman"/>
              </a:rPr>
              <a:t> </a:t>
            </a:r>
            <a:r>
              <a:rPr lang="en-US" sz="3300" dirty="0">
                <a:latin typeface="Times New Roman"/>
                <a:cs typeface="Times New Roman"/>
              </a:rPr>
              <a:t>Software</a:t>
            </a:r>
            <a:r>
              <a:rPr lang="en-US" sz="3300" spc="-10" dirty="0">
                <a:latin typeface="Times New Roman"/>
                <a:cs typeface="Times New Roman"/>
              </a:rPr>
              <a:t> </a:t>
            </a:r>
            <a:r>
              <a:rPr lang="en-US" sz="3300" spc="-5" dirty="0">
                <a:latin typeface="Times New Roman"/>
                <a:cs typeface="Times New Roman"/>
              </a:rPr>
              <a:t>Requirements	</a:t>
            </a:r>
            <a:endParaRPr lang="en-US" sz="4050" baseline="-5144" dirty="0">
              <a:latin typeface="Times New Roman"/>
              <a:cs typeface="Times New Roman"/>
            </a:endParaRPr>
          </a:p>
        </p:txBody>
      </p:sp>
    </p:spTree>
    <p:extLst>
      <p:ext uri="{BB962C8B-B14F-4D97-AF65-F5344CB8AC3E}">
        <p14:creationId xmlns="" xmlns:p14="http://schemas.microsoft.com/office/powerpoint/2010/main" val="1387728014"/>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DA0ADD-75A6-495D-BF61-0E250DA970D8}"/>
              </a:ext>
            </a:extLst>
          </p:cNvPr>
          <p:cNvSpPr>
            <a:spLocks noGrp="1"/>
          </p:cNvSpPr>
          <p:nvPr>
            <p:ph type="ctrTitle"/>
          </p:nvPr>
        </p:nvSpPr>
        <p:spPr>
          <a:xfrm flipH="1" flipV="1">
            <a:off x="-1149532" y="3553095"/>
            <a:ext cx="418011" cy="525285"/>
          </a:xfrm>
        </p:spPr>
        <p:txBody>
          <a:bodyPr>
            <a:normAutofit fontScale="90000"/>
          </a:bodyPr>
          <a:lstStyle/>
          <a:p>
            <a:r>
              <a:rPr lang="en-US" dirty="0"/>
              <a:t> </a:t>
            </a:r>
          </a:p>
        </p:txBody>
      </p:sp>
      <p:sp>
        <p:nvSpPr>
          <p:cNvPr id="3" name="Subtitle 2">
            <a:extLst>
              <a:ext uri="{FF2B5EF4-FFF2-40B4-BE49-F238E27FC236}">
                <a16:creationId xmlns="" xmlns:a16="http://schemas.microsoft.com/office/drawing/2014/main" id="{ED54C990-ED99-48A8-B979-1E77C60F1C3F}"/>
              </a:ext>
            </a:extLst>
          </p:cNvPr>
          <p:cNvSpPr>
            <a:spLocks noGrp="1"/>
          </p:cNvSpPr>
          <p:nvPr>
            <p:ph type="subTitle" idx="1"/>
          </p:nvPr>
        </p:nvSpPr>
        <p:spPr/>
        <p:txBody>
          <a:bodyPr/>
          <a:lstStyle/>
          <a:p>
            <a:r>
              <a:rPr lang="en-US" dirty="0"/>
              <a:t> </a:t>
            </a:r>
          </a:p>
        </p:txBody>
      </p:sp>
      <p:grpSp>
        <p:nvGrpSpPr>
          <p:cNvPr id="4" name="object 2">
            <a:extLst>
              <a:ext uri="{FF2B5EF4-FFF2-40B4-BE49-F238E27FC236}">
                <a16:creationId xmlns="" xmlns:a16="http://schemas.microsoft.com/office/drawing/2014/main" id="{BB18DE22-9FA7-4B4A-A4AB-43EDC701681A}"/>
              </a:ext>
            </a:extLst>
          </p:cNvPr>
          <p:cNvGrpSpPr/>
          <p:nvPr/>
        </p:nvGrpSpPr>
        <p:grpSpPr>
          <a:xfrm>
            <a:off x="1824446" y="431074"/>
            <a:ext cx="8839200" cy="600710"/>
            <a:chOff x="152400" y="457200"/>
            <a:chExt cx="8839200" cy="600710"/>
          </a:xfrm>
        </p:grpSpPr>
        <p:sp>
          <p:nvSpPr>
            <p:cNvPr id="5" name="object 3">
              <a:extLst>
                <a:ext uri="{FF2B5EF4-FFF2-40B4-BE49-F238E27FC236}">
                  <a16:creationId xmlns="" xmlns:a16="http://schemas.microsoft.com/office/drawing/2014/main" id="{C64DEC69-9A6B-43E2-8417-765F671CF480}"/>
                </a:ext>
              </a:extLst>
            </p:cNvPr>
            <p:cNvSpPr/>
            <p:nvPr/>
          </p:nvSpPr>
          <p:spPr>
            <a:xfrm>
              <a:off x="152400" y="457200"/>
              <a:ext cx="8839200" cy="600710"/>
            </a:xfrm>
            <a:custGeom>
              <a:avLst/>
              <a:gdLst/>
              <a:ahLst/>
              <a:cxnLst/>
              <a:rect l="l" t="t" r="r" b="b"/>
              <a:pathLst>
                <a:path w="8839200" h="600710">
                  <a:moveTo>
                    <a:pt x="8839200" y="0"/>
                  </a:moveTo>
                  <a:lnTo>
                    <a:pt x="0" y="0"/>
                  </a:lnTo>
                  <a:lnTo>
                    <a:pt x="0" y="600455"/>
                  </a:lnTo>
                  <a:lnTo>
                    <a:pt x="8839200" y="600455"/>
                  </a:lnTo>
                  <a:lnTo>
                    <a:pt x="8839200" y="0"/>
                  </a:lnTo>
                  <a:close/>
                </a:path>
              </a:pathLst>
            </a:custGeom>
            <a:solidFill>
              <a:srgbClr val="AF1512"/>
            </a:solidFill>
          </p:spPr>
          <p:txBody>
            <a:bodyPr wrap="square" lIns="0" tIns="0" rIns="0" bIns="0" rtlCol="0"/>
            <a:lstStyle/>
            <a:p>
              <a:endParaRPr/>
            </a:p>
          </p:txBody>
        </p:sp>
        <p:sp>
          <p:nvSpPr>
            <p:cNvPr id="6" name="object 4">
              <a:extLst>
                <a:ext uri="{FF2B5EF4-FFF2-40B4-BE49-F238E27FC236}">
                  <a16:creationId xmlns="" xmlns:a16="http://schemas.microsoft.com/office/drawing/2014/main" id="{46EA4E08-AF9A-43B7-B875-B7593A314401}"/>
                </a:ext>
              </a:extLst>
            </p:cNvPr>
            <p:cNvSpPr/>
            <p:nvPr/>
          </p:nvSpPr>
          <p:spPr>
            <a:xfrm>
              <a:off x="3799332" y="569976"/>
              <a:ext cx="1540764" cy="475488"/>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 xmlns:a16="http://schemas.microsoft.com/office/drawing/2014/main" id="{B6B5BD6B-8D5E-4849-BBF8-1ADA41DBB9A3}"/>
                </a:ext>
              </a:extLst>
            </p:cNvPr>
            <p:cNvSpPr/>
            <p:nvPr/>
          </p:nvSpPr>
          <p:spPr>
            <a:xfrm>
              <a:off x="3837559" y="608203"/>
              <a:ext cx="1464437" cy="399669"/>
            </a:xfrm>
            <a:prstGeom prst="rect">
              <a:avLst/>
            </a:prstGeom>
            <a:blipFill>
              <a:blip r:embed="rId3" cstate="print"/>
              <a:stretch>
                <a:fillRect/>
              </a:stretch>
            </a:blipFill>
          </p:spPr>
          <p:txBody>
            <a:bodyPr wrap="square" lIns="0" tIns="0" rIns="0" bIns="0" rtlCol="0"/>
            <a:lstStyle/>
            <a:p>
              <a:endParaRPr/>
            </a:p>
          </p:txBody>
        </p:sp>
      </p:grpSp>
      <p:sp>
        <p:nvSpPr>
          <p:cNvPr id="9" name="object 7">
            <a:extLst>
              <a:ext uri="{FF2B5EF4-FFF2-40B4-BE49-F238E27FC236}">
                <a16:creationId xmlns="" xmlns:a16="http://schemas.microsoft.com/office/drawing/2014/main" id="{492CA831-E2EA-4E98-8769-19B9238A96BD}"/>
              </a:ext>
            </a:extLst>
          </p:cNvPr>
          <p:cNvSpPr txBox="1"/>
          <p:nvPr/>
        </p:nvSpPr>
        <p:spPr>
          <a:xfrm>
            <a:off x="1824446" y="1721725"/>
            <a:ext cx="7498085" cy="3747821"/>
          </a:xfrm>
          <a:prstGeom prst="rect">
            <a:avLst/>
          </a:prstGeom>
        </p:spPr>
        <p:txBody>
          <a:bodyPr vert="horz" wrap="square" lIns="0" tIns="13335" rIns="0" bIns="0" rtlCol="0">
            <a:spAutoFit/>
          </a:bodyPr>
          <a:lstStyle/>
          <a:p>
            <a:pPr marL="12065">
              <a:lnSpc>
                <a:spcPct val="100000"/>
              </a:lnSpc>
              <a:spcBef>
                <a:spcPts val="105"/>
              </a:spcBef>
              <a:tabLst>
                <a:tab pos="355600" algn="l"/>
                <a:tab pos="356235" algn="l"/>
              </a:tabLst>
            </a:pPr>
            <a:r>
              <a:rPr lang="en-US" sz="2400" dirty="0"/>
              <a:t>Any </a:t>
            </a:r>
            <a:r>
              <a:rPr lang="en-US" sz="2400" spc="-5" dirty="0"/>
              <a:t>Virtual </a:t>
            </a:r>
            <a:r>
              <a:rPr lang="en-US" sz="2400" dirty="0"/>
              <a:t>Assistant basically consists of </a:t>
            </a:r>
            <a:r>
              <a:rPr lang="en-US" sz="2400" spc="-5" dirty="0"/>
              <a:t>three</a:t>
            </a:r>
            <a:r>
              <a:rPr lang="en-US" sz="2400" spc="-110" dirty="0"/>
              <a:t> </a:t>
            </a:r>
            <a:r>
              <a:rPr lang="en-US" sz="2400" spc="-5" dirty="0"/>
              <a:t>layers.</a:t>
            </a:r>
            <a:endParaRPr lang="en-US" sz="2400" dirty="0">
              <a:solidFill>
                <a:srgbClr val="FFFFFF"/>
              </a:solidFill>
              <a:latin typeface="Arial"/>
              <a:cs typeface="Arial"/>
            </a:endParaRPr>
          </a:p>
          <a:p>
            <a:pPr marL="355600" indent="-343535">
              <a:lnSpc>
                <a:spcPct val="100000"/>
              </a:lnSpc>
              <a:spcBef>
                <a:spcPts val="105"/>
              </a:spcBef>
              <a:buAutoNum type="arabicPeriod"/>
              <a:tabLst>
                <a:tab pos="355600" algn="l"/>
                <a:tab pos="356235" algn="l"/>
              </a:tabLst>
            </a:pPr>
            <a:endParaRPr lang="en-US" sz="1700" dirty="0">
              <a:solidFill>
                <a:srgbClr val="FFFFFF"/>
              </a:solidFill>
              <a:latin typeface="Arial"/>
              <a:cs typeface="Arial"/>
            </a:endParaRPr>
          </a:p>
          <a:p>
            <a:pPr marL="355600" indent="-343535">
              <a:lnSpc>
                <a:spcPct val="100000"/>
              </a:lnSpc>
              <a:spcBef>
                <a:spcPts val="105"/>
              </a:spcBef>
              <a:buAutoNum type="arabicPeriod"/>
              <a:tabLst>
                <a:tab pos="355600" algn="l"/>
                <a:tab pos="356235" algn="l"/>
              </a:tabLst>
            </a:pPr>
            <a:r>
              <a:rPr sz="4000" dirty="0">
                <a:solidFill>
                  <a:srgbClr val="FFFFFF"/>
                </a:solidFill>
                <a:latin typeface="Arial"/>
                <a:cs typeface="Arial"/>
              </a:rPr>
              <a:t>Speech </a:t>
            </a:r>
            <a:r>
              <a:rPr sz="4000" spc="-5" dirty="0">
                <a:solidFill>
                  <a:srgbClr val="FFFFFF"/>
                </a:solidFill>
                <a:latin typeface="Arial"/>
                <a:cs typeface="Arial"/>
              </a:rPr>
              <a:t>to</a:t>
            </a:r>
            <a:r>
              <a:rPr sz="4000" spc="-75" dirty="0">
                <a:solidFill>
                  <a:srgbClr val="FFFFFF"/>
                </a:solidFill>
                <a:latin typeface="Arial"/>
                <a:cs typeface="Arial"/>
              </a:rPr>
              <a:t> </a:t>
            </a:r>
            <a:r>
              <a:rPr sz="4000" spc="-5" dirty="0">
                <a:solidFill>
                  <a:srgbClr val="FFFFFF"/>
                </a:solidFill>
                <a:latin typeface="Arial"/>
                <a:cs typeface="Arial"/>
              </a:rPr>
              <a:t>text</a:t>
            </a:r>
            <a:endParaRPr sz="4000" dirty="0">
              <a:latin typeface="Arial"/>
              <a:cs typeface="Arial"/>
            </a:endParaRPr>
          </a:p>
          <a:p>
            <a:pPr>
              <a:lnSpc>
                <a:spcPct val="100000"/>
              </a:lnSpc>
              <a:spcBef>
                <a:spcPts val="25"/>
              </a:spcBef>
              <a:buClr>
                <a:srgbClr val="FFFFFF"/>
              </a:buClr>
            </a:pPr>
            <a:endParaRPr sz="4000" dirty="0">
              <a:latin typeface="Arial"/>
              <a:cs typeface="Arial"/>
            </a:endParaRPr>
          </a:p>
          <a:p>
            <a:pPr marL="355600" indent="-343535">
              <a:lnSpc>
                <a:spcPct val="100000"/>
              </a:lnSpc>
              <a:spcBef>
                <a:spcPts val="5"/>
              </a:spcBef>
              <a:buAutoNum type="arabicPeriod"/>
              <a:tabLst>
                <a:tab pos="355600" algn="l"/>
                <a:tab pos="356235" algn="l"/>
              </a:tabLst>
            </a:pPr>
            <a:r>
              <a:rPr sz="4000" spc="-50" dirty="0">
                <a:solidFill>
                  <a:srgbClr val="FFFFFF"/>
                </a:solidFill>
                <a:latin typeface="Arial"/>
                <a:cs typeface="Arial"/>
              </a:rPr>
              <a:t>Text</a:t>
            </a:r>
            <a:r>
              <a:rPr sz="4000" spc="-145" dirty="0">
                <a:solidFill>
                  <a:srgbClr val="FFFFFF"/>
                </a:solidFill>
                <a:latin typeface="Arial"/>
                <a:cs typeface="Arial"/>
              </a:rPr>
              <a:t> </a:t>
            </a:r>
            <a:r>
              <a:rPr sz="4000" spc="-5" dirty="0">
                <a:solidFill>
                  <a:srgbClr val="FFFFFF"/>
                </a:solidFill>
                <a:latin typeface="Arial"/>
                <a:cs typeface="Arial"/>
              </a:rPr>
              <a:t>Analysing</a:t>
            </a:r>
            <a:endParaRPr sz="4000" dirty="0">
              <a:latin typeface="Arial"/>
              <a:cs typeface="Arial"/>
            </a:endParaRPr>
          </a:p>
          <a:p>
            <a:pPr>
              <a:lnSpc>
                <a:spcPct val="100000"/>
              </a:lnSpc>
              <a:spcBef>
                <a:spcPts val="25"/>
              </a:spcBef>
              <a:buClr>
                <a:srgbClr val="FFFFFF"/>
              </a:buClr>
              <a:buFont typeface="Arial"/>
              <a:buAutoNum type="arabicPeriod"/>
            </a:pPr>
            <a:endParaRPr sz="4000" dirty="0">
              <a:latin typeface="Arial"/>
              <a:cs typeface="Arial"/>
            </a:endParaRPr>
          </a:p>
          <a:p>
            <a:pPr marL="355600" indent="-343535">
              <a:lnSpc>
                <a:spcPct val="100000"/>
              </a:lnSpc>
              <a:buAutoNum type="arabicPeriod"/>
              <a:tabLst>
                <a:tab pos="355600" algn="l"/>
                <a:tab pos="356235" algn="l"/>
              </a:tabLst>
            </a:pPr>
            <a:r>
              <a:rPr sz="4000" spc="-5" dirty="0">
                <a:solidFill>
                  <a:srgbClr val="FFFFFF"/>
                </a:solidFill>
                <a:latin typeface="Arial"/>
                <a:cs typeface="Arial"/>
              </a:rPr>
              <a:t>Interpret</a:t>
            </a:r>
            <a:r>
              <a:rPr sz="4000" spc="-25" dirty="0">
                <a:solidFill>
                  <a:srgbClr val="FFFFFF"/>
                </a:solidFill>
                <a:latin typeface="Arial"/>
                <a:cs typeface="Arial"/>
              </a:rPr>
              <a:t> </a:t>
            </a:r>
            <a:r>
              <a:rPr sz="4000" dirty="0">
                <a:solidFill>
                  <a:srgbClr val="FFFFFF"/>
                </a:solidFill>
                <a:latin typeface="Arial"/>
                <a:cs typeface="Arial"/>
              </a:rPr>
              <a:t>commands</a:t>
            </a:r>
            <a:endParaRPr sz="4000" dirty="0">
              <a:latin typeface="Arial"/>
              <a:cs typeface="Arial"/>
            </a:endParaRPr>
          </a:p>
        </p:txBody>
      </p:sp>
      <p:sp>
        <p:nvSpPr>
          <p:cNvPr id="10" name="object 8">
            <a:extLst>
              <a:ext uri="{FF2B5EF4-FFF2-40B4-BE49-F238E27FC236}">
                <a16:creationId xmlns="" xmlns:a16="http://schemas.microsoft.com/office/drawing/2014/main" id="{1D05970F-F9AD-4749-A5D8-5C7284FE72F0}"/>
              </a:ext>
            </a:extLst>
          </p:cNvPr>
          <p:cNvSpPr/>
          <p:nvPr/>
        </p:nvSpPr>
        <p:spPr>
          <a:xfrm>
            <a:off x="224461" y="2860637"/>
            <a:ext cx="1540764" cy="1679448"/>
          </a:xfrm>
          <a:prstGeom prst="rect">
            <a:avLst/>
          </a:prstGeom>
          <a:blipFill>
            <a:blip r:embed="rId4" cstate="print"/>
            <a:stretch>
              <a:fillRect/>
            </a:stretch>
          </a:blipFill>
        </p:spPr>
        <p:txBody>
          <a:bodyPr wrap="square" lIns="0" tIns="0" rIns="0" bIns="0" rtlCol="0"/>
          <a:lstStyle/>
          <a:p>
            <a:endParaRPr/>
          </a:p>
        </p:txBody>
      </p:sp>
      <p:sp>
        <p:nvSpPr>
          <p:cNvPr id="11" name="object 9">
            <a:extLst>
              <a:ext uri="{FF2B5EF4-FFF2-40B4-BE49-F238E27FC236}">
                <a16:creationId xmlns="" xmlns:a16="http://schemas.microsoft.com/office/drawing/2014/main" id="{3276C5B2-CFC3-45EA-953B-4E9F78805843}"/>
              </a:ext>
            </a:extLst>
          </p:cNvPr>
          <p:cNvSpPr/>
          <p:nvPr/>
        </p:nvSpPr>
        <p:spPr>
          <a:xfrm>
            <a:off x="2692502" y="4332135"/>
            <a:ext cx="314325" cy="308610"/>
          </a:xfrm>
          <a:custGeom>
            <a:avLst/>
            <a:gdLst/>
            <a:ahLst/>
            <a:cxnLst/>
            <a:rect l="l" t="t" r="r" b="b"/>
            <a:pathLst>
              <a:path w="314325" h="308610">
                <a:moveTo>
                  <a:pt x="136905" y="0"/>
                </a:moveTo>
                <a:lnTo>
                  <a:pt x="148335" y="61594"/>
                </a:lnTo>
                <a:lnTo>
                  <a:pt x="0" y="89153"/>
                </a:lnTo>
                <a:lnTo>
                  <a:pt x="34289" y="274065"/>
                </a:lnTo>
                <a:lnTo>
                  <a:pt x="182752" y="246506"/>
                </a:lnTo>
                <a:lnTo>
                  <a:pt x="194182" y="308228"/>
                </a:lnTo>
                <a:lnTo>
                  <a:pt x="313944" y="126491"/>
                </a:lnTo>
                <a:lnTo>
                  <a:pt x="136905" y="0"/>
                </a:lnTo>
                <a:close/>
              </a:path>
            </a:pathLst>
          </a:custGeom>
          <a:solidFill>
            <a:srgbClr val="53849A"/>
          </a:solidFill>
        </p:spPr>
        <p:txBody>
          <a:bodyPr wrap="square" lIns="0" tIns="0" rIns="0" bIns="0" rtlCol="0"/>
          <a:lstStyle/>
          <a:p>
            <a:endParaRPr/>
          </a:p>
        </p:txBody>
      </p:sp>
      <p:sp>
        <p:nvSpPr>
          <p:cNvPr id="12" name="object 10">
            <a:extLst>
              <a:ext uri="{FF2B5EF4-FFF2-40B4-BE49-F238E27FC236}">
                <a16:creationId xmlns="" xmlns:a16="http://schemas.microsoft.com/office/drawing/2014/main" id="{4CE92201-0C3A-48FE-8373-BB992FE0757E}"/>
              </a:ext>
            </a:extLst>
          </p:cNvPr>
          <p:cNvSpPr/>
          <p:nvPr/>
        </p:nvSpPr>
        <p:spPr>
          <a:xfrm>
            <a:off x="2677831" y="5677532"/>
            <a:ext cx="316230" cy="294640"/>
          </a:xfrm>
          <a:custGeom>
            <a:avLst/>
            <a:gdLst/>
            <a:ahLst/>
            <a:cxnLst/>
            <a:rect l="l" t="t" r="r" b="b"/>
            <a:pathLst>
              <a:path w="316230" h="294639">
                <a:moveTo>
                  <a:pt x="195707" y="0"/>
                </a:moveTo>
                <a:lnTo>
                  <a:pt x="0" y="94868"/>
                </a:lnTo>
                <a:lnTo>
                  <a:pt x="87503" y="294131"/>
                </a:lnTo>
                <a:lnTo>
                  <a:pt x="109093" y="235330"/>
                </a:lnTo>
                <a:lnTo>
                  <a:pt x="250698" y="287400"/>
                </a:lnTo>
                <a:lnTo>
                  <a:pt x="315722" y="110870"/>
                </a:lnTo>
                <a:lnTo>
                  <a:pt x="174117" y="58800"/>
                </a:lnTo>
                <a:lnTo>
                  <a:pt x="195707" y="0"/>
                </a:lnTo>
                <a:close/>
              </a:path>
            </a:pathLst>
          </a:custGeom>
          <a:solidFill>
            <a:srgbClr val="92D050"/>
          </a:solidFill>
        </p:spPr>
        <p:txBody>
          <a:bodyPr wrap="square" lIns="0" tIns="0" rIns="0" bIns="0" rtlCol="0"/>
          <a:lstStyle/>
          <a:p>
            <a:endParaRPr/>
          </a:p>
        </p:txBody>
      </p:sp>
    </p:spTree>
    <p:extLst>
      <p:ext uri="{BB962C8B-B14F-4D97-AF65-F5344CB8AC3E}">
        <p14:creationId xmlns="" xmlns:p14="http://schemas.microsoft.com/office/powerpoint/2010/main" val="3998683409"/>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 xmlns:a16="http://schemas.microsoft.com/office/drawing/2014/main" id="{2C48BD5E-6891-4E6E-83D9-137E85F2782F}"/>
              </a:ext>
            </a:extLst>
          </p:cNvPr>
          <p:cNvGrpSpPr/>
          <p:nvPr/>
        </p:nvGrpSpPr>
        <p:grpSpPr>
          <a:xfrm>
            <a:off x="875211" y="301843"/>
            <a:ext cx="8839200" cy="600710"/>
            <a:chOff x="152400" y="457200"/>
            <a:chExt cx="8839200" cy="600710"/>
          </a:xfrm>
        </p:grpSpPr>
        <p:sp>
          <p:nvSpPr>
            <p:cNvPr id="3" name="object 3">
              <a:extLst>
                <a:ext uri="{FF2B5EF4-FFF2-40B4-BE49-F238E27FC236}">
                  <a16:creationId xmlns="" xmlns:a16="http://schemas.microsoft.com/office/drawing/2014/main" id="{2302C8E9-CF21-428F-86B5-BF6FDF5AAE96}"/>
                </a:ext>
              </a:extLst>
            </p:cNvPr>
            <p:cNvSpPr/>
            <p:nvPr/>
          </p:nvSpPr>
          <p:spPr>
            <a:xfrm>
              <a:off x="152400" y="457200"/>
              <a:ext cx="8839200" cy="600710"/>
            </a:xfrm>
            <a:custGeom>
              <a:avLst/>
              <a:gdLst/>
              <a:ahLst/>
              <a:cxnLst/>
              <a:rect l="l" t="t" r="r" b="b"/>
              <a:pathLst>
                <a:path w="8839200" h="600710">
                  <a:moveTo>
                    <a:pt x="8839200" y="0"/>
                  </a:moveTo>
                  <a:lnTo>
                    <a:pt x="0" y="0"/>
                  </a:lnTo>
                  <a:lnTo>
                    <a:pt x="0" y="600455"/>
                  </a:lnTo>
                  <a:lnTo>
                    <a:pt x="8839200" y="600455"/>
                  </a:lnTo>
                  <a:lnTo>
                    <a:pt x="8839200" y="0"/>
                  </a:lnTo>
                  <a:close/>
                </a:path>
              </a:pathLst>
            </a:custGeom>
            <a:solidFill>
              <a:srgbClr val="AF1512"/>
            </a:solidFill>
          </p:spPr>
          <p:txBody>
            <a:bodyPr wrap="square" lIns="0" tIns="0" rIns="0" bIns="0" rtlCol="0"/>
            <a:lstStyle/>
            <a:p>
              <a:endParaRPr/>
            </a:p>
          </p:txBody>
        </p:sp>
        <p:sp>
          <p:nvSpPr>
            <p:cNvPr id="4" name="object 4">
              <a:extLst>
                <a:ext uri="{FF2B5EF4-FFF2-40B4-BE49-F238E27FC236}">
                  <a16:creationId xmlns="" xmlns:a16="http://schemas.microsoft.com/office/drawing/2014/main" id="{C678CCE5-2D42-4819-80CE-A34F799FA514}"/>
                </a:ext>
              </a:extLst>
            </p:cNvPr>
            <p:cNvSpPr/>
            <p:nvPr/>
          </p:nvSpPr>
          <p:spPr>
            <a:xfrm>
              <a:off x="2572511" y="569976"/>
              <a:ext cx="1540764" cy="475488"/>
            </a:xfrm>
            <a:prstGeom prst="rect">
              <a:avLst/>
            </a:prstGeom>
            <a:blipFill>
              <a:blip r:embed="rId2" cstate="print"/>
              <a:stretch>
                <a:fillRect/>
              </a:stretch>
            </a:blipFill>
          </p:spPr>
          <p:txBody>
            <a:bodyPr wrap="square" lIns="0" tIns="0" rIns="0" bIns="0" rtlCol="0"/>
            <a:lstStyle/>
            <a:p>
              <a:endParaRPr/>
            </a:p>
          </p:txBody>
        </p:sp>
        <p:sp>
          <p:nvSpPr>
            <p:cNvPr id="5" name="object 5">
              <a:extLst>
                <a:ext uri="{FF2B5EF4-FFF2-40B4-BE49-F238E27FC236}">
                  <a16:creationId xmlns="" xmlns:a16="http://schemas.microsoft.com/office/drawing/2014/main" id="{53562C51-0598-4752-9F43-55B6643F5286}"/>
                </a:ext>
              </a:extLst>
            </p:cNvPr>
            <p:cNvSpPr/>
            <p:nvPr/>
          </p:nvSpPr>
          <p:spPr>
            <a:xfrm>
              <a:off x="2610739" y="608203"/>
              <a:ext cx="1464437" cy="399669"/>
            </a:xfrm>
            <a:prstGeom prst="rect">
              <a:avLst/>
            </a:prstGeom>
            <a:blipFill>
              <a:blip r:embed="rId3" cstate="print"/>
              <a:stretch>
                <a:fillRect/>
              </a:stretch>
            </a:blipFill>
          </p:spPr>
          <p:txBody>
            <a:bodyPr wrap="square" lIns="0" tIns="0" rIns="0" bIns="0" rtlCol="0"/>
            <a:lstStyle/>
            <a:p>
              <a:endParaRPr/>
            </a:p>
          </p:txBody>
        </p:sp>
        <p:sp>
          <p:nvSpPr>
            <p:cNvPr id="6" name="object 6">
              <a:extLst>
                <a:ext uri="{FF2B5EF4-FFF2-40B4-BE49-F238E27FC236}">
                  <a16:creationId xmlns="" xmlns:a16="http://schemas.microsoft.com/office/drawing/2014/main" id="{F9AE1B88-EDBA-4E6A-8E0C-1FE0DBF76367}"/>
                </a:ext>
              </a:extLst>
            </p:cNvPr>
            <p:cNvSpPr/>
            <p:nvPr/>
          </p:nvSpPr>
          <p:spPr>
            <a:xfrm>
              <a:off x="4044696" y="751331"/>
              <a:ext cx="199644" cy="124967"/>
            </a:xfrm>
            <a:prstGeom prst="rect">
              <a:avLst/>
            </a:prstGeom>
            <a:blipFill>
              <a:blip r:embed="rId4" cstate="print"/>
              <a:stretch>
                <a:fillRect/>
              </a:stretch>
            </a:blipFill>
          </p:spPr>
          <p:txBody>
            <a:bodyPr wrap="square" lIns="0" tIns="0" rIns="0" bIns="0" rtlCol="0"/>
            <a:lstStyle/>
            <a:p>
              <a:endParaRPr/>
            </a:p>
          </p:txBody>
        </p:sp>
        <p:sp>
          <p:nvSpPr>
            <p:cNvPr id="7" name="object 7">
              <a:extLst>
                <a:ext uri="{FF2B5EF4-FFF2-40B4-BE49-F238E27FC236}">
                  <a16:creationId xmlns="" xmlns:a16="http://schemas.microsoft.com/office/drawing/2014/main" id="{3B0F93D6-7D22-4C80-9C52-12C79FFB5F98}"/>
                </a:ext>
              </a:extLst>
            </p:cNvPr>
            <p:cNvSpPr/>
            <p:nvPr/>
          </p:nvSpPr>
          <p:spPr>
            <a:xfrm>
              <a:off x="4091304" y="798790"/>
              <a:ext cx="106045" cy="31115"/>
            </a:xfrm>
            <a:custGeom>
              <a:avLst/>
              <a:gdLst/>
              <a:ahLst/>
              <a:cxnLst/>
              <a:rect l="l" t="t" r="r" b="b"/>
              <a:pathLst>
                <a:path w="106045" h="31115">
                  <a:moveTo>
                    <a:pt x="105798" y="0"/>
                  </a:moveTo>
                  <a:lnTo>
                    <a:pt x="0" y="0"/>
                  </a:lnTo>
                  <a:lnTo>
                    <a:pt x="0" y="30900"/>
                  </a:lnTo>
                  <a:lnTo>
                    <a:pt x="105798" y="30900"/>
                  </a:lnTo>
                  <a:lnTo>
                    <a:pt x="105798" y="0"/>
                  </a:lnTo>
                  <a:close/>
                </a:path>
              </a:pathLst>
            </a:custGeom>
            <a:solidFill>
              <a:srgbClr val="FFFFFF"/>
            </a:solidFill>
          </p:spPr>
          <p:txBody>
            <a:bodyPr wrap="square" lIns="0" tIns="0" rIns="0" bIns="0" rtlCol="0"/>
            <a:lstStyle/>
            <a:p>
              <a:endParaRPr/>
            </a:p>
          </p:txBody>
        </p:sp>
        <p:sp>
          <p:nvSpPr>
            <p:cNvPr id="8" name="object 8">
              <a:extLst>
                <a:ext uri="{FF2B5EF4-FFF2-40B4-BE49-F238E27FC236}">
                  <a16:creationId xmlns="" xmlns:a16="http://schemas.microsoft.com/office/drawing/2014/main" id="{7387C9D6-C501-4C60-91EC-ACA741643E3E}"/>
                </a:ext>
              </a:extLst>
            </p:cNvPr>
            <p:cNvSpPr/>
            <p:nvPr/>
          </p:nvSpPr>
          <p:spPr>
            <a:xfrm>
              <a:off x="4091304" y="798790"/>
              <a:ext cx="106045" cy="31115"/>
            </a:xfrm>
            <a:custGeom>
              <a:avLst/>
              <a:gdLst/>
              <a:ahLst/>
              <a:cxnLst/>
              <a:rect l="l" t="t" r="r" b="b"/>
              <a:pathLst>
                <a:path w="106045" h="31115">
                  <a:moveTo>
                    <a:pt x="0" y="30900"/>
                  </a:moveTo>
                  <a:lnTo>
                    <a:pt x="105798" y="30900"/>
                  </a:lnTo>
                  <a:lnTo>
                    <a:pt x="105798" y="0"/>
                  </a:lnTo>
                  <a:lnTo>
                    <a:pt x="0" y="0"/>
                  </a:lnTo>
                  <a:lnTo>
                    <a:pt x="0" y="30900"/>
                  </a:lnTo>
                  <a:close/>
                </a:path>
              </a:pathLst>
            </a:custGeom>
            <a:ln w="18288">
              <a:solidFill>
                <a:srgbClr val="FFFFFF"/>
              </a:solidFill>
            </a:ln>
          </p:spPr>
          <p:txBody>
            <a:bodyPr wrap="square" lIns="0" tIns="0" rIns="0" bIns="0" rtlCol="0"/>
            <a:lstStyle/>
            <a:p>
              <a:endParaRPr/>
            </a:p>
          </p:txBody>
        </p:sp>
        <p:sp>
          <p:nvSpPr>
            <p:cNvPr id="9" name="object 9">
              <a:extLst>
                <a:ext uri="{FF2B5EF4-FFF2-40B4-BE49-F238E27FC236}">
                  <a16:creationId xmlns="" xmlns:a16="http://schemas.microsoft.com/office/drawing/2014/main" id="{D131E567-C288-46E0-9F6E-73614EA5A6D3}"/>
                </a:ext>
              </a:extLst>
            </p:cNvPr>
            <p:cNvSpPr/>
            <p:nvPr/>
          </p:nvSpPr>
          <p:spPr>
            <a:xfrm>
              <a:off x="4273296" y="569976"/>
              <a:ext cx="2289048" cy="475488"/>
            </a:xfrm>
            <a:prstGeom prst="rect">
              <a:avLst/>
            </a:prstGeom>
            <a:blipFill>
              <a:blip r:embed="rId5" cstate="print"/>
              <a:stretch>
                <a:fillRect/>
              </a:stretch>
            </a:blipFill>
          </p:spPr>
          <p:txBody>
            <a:bodyPr wrap="square" lIns="0" tIns="0" rIns="0" bIns="0" rtlCol="0"/>
            <a:lstStyle/>
            <a:p>
              <a:endParaRPr/>
            </a:p>
          </p:txBody>
        </p:sp>
        <p:sp>
          <p:nvSpPr>
            <p:cNvPr id="10" name="object 10">
              <a:extLst>
                <a:ext uri="{FF2B5EF4-FFF2-40B4-BE49-F238E27FC236}">
                  <a16:creationId xmlns="" xmlns:a16="http://schemas.microsoft.com/office/drawing/2014/main" id="{53AAF15B-F8C1-4746-96FA-72F0FD19265D}"/>
                </a:ext>
              </a:extLst>
            </p:cNvPr>
            <p:cNvSpPr/>
            <p:nvPr/>
          </p:nvSpPr>
          <p:spPr>
            <a:xfrm>
              <a:off x="4311015" y="608203"/>
              <a:ext cx="2212848" cy="399669"/>
            </a:xfrm>
            <a:prstGeom prst="rect">
              <a:avLst/>
            </a:prstGeom>
            <a:blipFill>
              <a:blip r:embed="rId6" cstate="print"/>
              <a:stretch>
                <a:fillRect/>
              </a:stretch>
            </a:blipFill>
          </p:spPr>
          <p:txBody>
            <a:bodyPr wrap="square" lIns="0" tIns="0" rIns="0" bIns="0" rtlCol="0"/>
            <a:lstStyle/>
            <a:p>
              <a:endParaRPr/>
            </a:p>
          </p:txBody>
        </p:sp>
      </p:grpSp>
      <p:sp>
        <p:nvSpPr>
          <p:cNvPr id="11" name="object 11">
            <a:extLst>
              <a:ext uri="{FF2B5EF4-FFF2-40B4-BE49-F238E27FC236}">
                <a16:creationId xmlns="" xmlns:a16="http://schemas.microsoft.com/office/drawing/2014/main" id="{94CA545B-C649-445E-AB44-34C8F9BB38E2}"/>
              </a:ext>
            </a:extLst>
          </p:cNvPr>
          <p:cNvSpPr txBox="1">
            <a:spLocks/>
          </p:cNvSpPr>
          <p:nvPr/>
        </p:nvSpPr>
        <p:spPr>
          <a:xfrm>
            <a:off x="195783" y="1430782"/>
            <a:ext cx="5220948" cy="367408"/>
          </a:xfrm>
          <a:prstGeom prst="rect">
            <a:avLst/>
          </a:prstGeom>
        </p:spPr>
        <p:txBody>
          <a:bodyPr vert="horz" wrap="square" lIns="0" tIns="13335" rIns="0" bIns="0" rtlCol="0">
            <a:sp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12700" algn="l">
              <a:lnSpc>
                <a:spcPct val="100000"/>
              </a:lnSpc>
              <a:spcBef>
                <a:spcPts val="105"/>
              </a:spcBef>
              <a:tabLst>
                <a:tab pos="498475" algn="l"/>
              </a:tabLst>
            </a:pPr>
            <a:r>
              <a:rPr lang="en-US" sz="2300" b="1" dirty="0">
                <a:solidFill>
                  <a:schemeClr val="tx1"/>
                </a:solidFill>
                <a:latin typeface="Arial"/>
                <a:cs typeface="Arial"/>
              </a:rPr>
              <a:t>1</a:t>
            </a:r>
            <a:r>
              <a:rPr lang="en-US" sz="2300" b="1" dirty="0">
                <a:solidFill>
                  <a:schemeClr val="tx1">
                    <a:lumMod val="50000"/>
                    <a:lumOff val="50000"/>
                  </a:schemeClr>
                </a:solidFill>
                <a:latin typeface="Arial"/>
                <a:cs typeface="Arial"/>
              </a:rPr>
              <a:t>.	Speech to</a:t>
            </a:r>
            <a:r>
              <a:rPr lang="en-US" sz="2300" b="1" spc="-130" dirty="0">
                <a:solidFill>
                  <a:schemeClr val="tx1">
                    <a:lumMod val="50000"/>
                    <a:lumOff val="50000"/>
                  </a:schemeClr>
                </a:solidFill>
                <a:latin typeface="Arial"/>
                <a:cs typeface="Arial"/>
              </a:rPr>
              <a:t> </a:t>
            </a:r>
            <a:r>
              <a:rPr lang="en-US" sz="2300" b="1" dirty="0">
                <a:solidFill>
                  <a:schemeClr val="tx1">
                    <a:lumMod val="50000"/>
                    <a:lumOff val="50000"/>
                  </a:schemeClr>
                </a:solidFill>
                <a:latin typeface="Arial"/>
                <a:cs typeface="Arial"/>
              </a:rPr>
              <a:t>text:</a:t>
            </a:r>
            <a:endParaRPr lang="en-US" sz="2300" dirty="0">
              <a:solidFill>
                <a:schemeClr val="tx1">
                  <a:lumMod val="50000"/>
                  <a:lumOff val="50000"/>
                </a:schemeClr>
              </a:solidFill>
              <a:latin typeface="Arial"/>
              <a:cs typeface="Arial"/>
            </a:endParaRPr>
          </a:p>
        </p:txBody>
      </p:sp>
      <p:sp>
        <p:nvSpPr>
          <p:cNvPr id="12" name="object 12">
            <a:extLst>
              <a:ext uri="{FF2B5EF4-FFF2-40B4-BE49-F238E27FC236}">
                <a16:creationId xmlns="" xmlns:a16="http://schemas.microsoft.com/office/drawing/2014/main" id="{847E5EAB-4E46-4BC7-985C-EA64AB1A543F}"/>
              </a:ext>
            </a:extLst>
          </p:cNvPr>
          <p:cNvSpPr txBox="1"/>
          <p:nvPr/>
        </p:nvSpPr>
        <p:spPr>
          <a:xfrm>
            <a:off x="195783" y="2070862"/>
            <a:ext cx="8581390" cy="4150752"/>
          </a:xfrm>
          <a:prstGeom prst="rect">
            <a:avLst/>
          </a:prstGeom>
        </p:spPr>
        <p:txBody>
          <a:bodyPr vert="horz" wrap="square" lIns="0" tIns="13335" rIns="0" bIns="0" rtlCol="0">
            <a:spAutoFit/>
          </a:bodyPr>
          <a:lstStyle/>
          <a:p>
            <a:pPr marL="756285" indent="-287020">
              <a:lnSpc>
                <a:spcPct val="100000"/>
              </a:lnSpc>
              <a:spcBef>
                <a:spcPts val="105"/>
              </a:spcBef>
              <a:buFont typeface="Wingdings"/>
              <a:buChar char=""/>
              <a:tabLst>
                <a:tab pos="756920" algn="l"/>
              </a:tabLst>
            </a:pPr>
            <a:r>
              <a:rPr sz="1700" dirty="0">
                <a:solidFill>
                  <a:schemeClr val="tx1">
                    <a:lumMod val="50000"/>
                    <a:lumOff val="50000"/>
                  </a:schemeClr>
                </a:solidFill>
                <a:latin typeface="Arial"/>
                <a:cs typeface="Arial"/>
              </a:rPr>
              <a:t>A Piece of </a:t>
            </a:r>
            <a:r>
              <a:rPr sz="1700" spc="-5" dirty="0">
                <a:solidFill>
                  <a:schemeClr val="tx1">
                    <a:lumMod val="50000"/>
                    <a:lumOff val="50000"/>
                  </a:schemeClr>
                </a:solidFill>
                <a:latin typeface="Arial"/>
                <a:cs typeface="Arial"/>
              </a:rPr>
              <a:t>software </a:t>
            </a:r>
            <a:r>
              <a:rPr sz="1700" dirty="0">
                <a:solidFill>
                  <a:schemeClr val="tx1">
                    <a:lumMod val="50000"/>
                    <a:lumOff val="50000"/>
                  </a:schemeClr>
                </a:solidFill>
                <a:latin typeface="Arial"/>
                <a:cs typeface="Arial"/>
              </a:rPr>
              <a:t>used </a:t>
            </a:r>
            <a:r>
              <a:rPr sz="1700" spc="-5" dirty="0">
                <a:solidFill>
                  <a:schemeClr val="tx1">
                    <a:lumMod val="50000"/>
                    <a:lumOff val="50000"/>
                  </a:schemeClr>
                </a:solidFill>
                <a:latin typeface="Arial"/>
                <a:cs typeface="Arial"/>
              </a:rPr>
              <a:t>that </a:t>
            </a:r>
            <a:r>
              <a:rPr sz="1700" dirty="0">
                <a:solidFill>
                  <a:schemeClr val="tx1">
                    <a:lumMod val="50000"/>
                    <a:lumOff val="50000"/>
                  </a:schemeClr>
                </a:solidFill>
                <a:latin typeface="Arial"/>
                <a:cs typeface="Arial"/>
              </a:rPr>
              <a:t>converts audio </a:t>
            </a:r>
            <a:r>
              <a:rPr sz="1700" spc="-5" dirty="0">
                <a:solidFill>
                  <a:schemeClr val="tx1">
                    <a:lumMod val="50000"/>
                    <a:lumOff val="50000"/>
                  </a:schemeClr>
                </a:solidFill>
                <a:latin typeface="Arial"/>
                <a:cs typeface="Arial"/>
              </a:rPr>
              <a:t>to</a:t>
            </a:r>
            <a:r>
              <a:rPr sz="1700" spc="-20" dirty="0">
                <a:solidFill>
                  <a:schemeClr val="tx1">
                    <a:lumMod val="50000"/>
                    <a:lumOff val="50000"/>
                  </a:schemeClr>
                </a:solidFill>
                <a:latin typeface="Arial"/>
                <a:cs typeface="Arial"/>
              </a:rPr>
              <a:t> </a:t>
            </a:r>
            <a:r>
              <a:rPr sz="1700" spc="-10" dirty="0">
                <a:solidFill>
                  <a:schemeClr val="tx1">
                    <a:lumMod val="50000"/>
                    <a:lumOff val="50000"/>
                  </a:schemeClr>
                </a:solidFill>
                <a:latin typeface="Arial"/>
                <a:cs typeface="Arial"/>
              </a:rPr>
              <a:t>text.</a:t>
            </a:r>
            <a:endParaRPr sz="1700" dirty="0">
              <a:solidFill>
                <a:schemeClr val="tx1">
                  <a:lumMod val="50000"/>
                  <a:lumOff val="50000"/>
                </a:schemeClr>
              </a:solidFill>
              <a:latin typeface="Arial"/>
              <a:cs typeface="Arial"/>
            </a:endParaRPr>
          </a:p>
          <a:p>
            <a:pPr>
              <a:lnSpc>
                <a:spcPct val="100000"/>
              </a:lnSpc>
              <a:spcBef>
                <a:spcPts val="25"/>
              </a:spcBef>
            </a:pPr>
            <a:endParaRPr sz="1750" dirty="0">
              <a:solidFill>
                <a:schemeClr val="tx1">
                  <a:lumMod val="50000"/>
                  <a:lumOff val="50000"/>
                </a:schemeClr>
              </a:solidFill>
              <a:latin typeface="Arial"/>
              <a:cs typeface="Arial"/>
            </a:endParaRPr>
          </a:p>
          <a:p>
            <a:pPr marL="927100">
              <a:lnSpc>
                <a:spcPct val="100000"/>
              </a:lnSpc>
            </a:pPr>
            <a:r>
              <a:rPr sz="1700" spc="-5" dirty="0">
                <a:solidFill>
                  <a:schemeClr val="tx1">
                    <a:lumMod val="50000"/>
                    <a:lumOff val="50000"/>
                  </a:schemeClr>
                </a:solidFill>
                <a:latin typeface="Arial"/>
                <a:cs typeface="Arial"/>
              </a:rPr>
              <a:t>It </a:t>
            </a:r>
            <a:r>
              <a:rPr sz="1700" dirty="0">
                <a:solidFill>
                  <a:schemeClr val="tx1">
                    <a:lumMod val="50000"/>
                    <a:lumOff val="50000"/>
                  </a:schemeClr>
                </a:solidFill>
                <a:latin typeface="Arial"/>
                <a:cs typeface="Arial"/>
              </a:rPr>
              <a:t>doesn’t understand just </a:t>
            </a:r>
            <a:r>
              <a:rPr sz="1700" spc="-5" dirty="0">
                <a:solidFill>
                  <a:schemeClr val="tx1">
                    <a:lumMod val="50000"/>
                    <a:lumOff val="50000"/>
                  </a:schemeClr>
                </a:solidFill>
                <a:latin typeface="Arial"/>
                <a:cs typeface="Arial"/>
              </a:rPr>
              <a:t>anything </a:t>
            </a:r>
            <a:r>
              <a:rPr sz="1700" spc="-10" dirty="0">
                <a:solidFill>
                  <a:schemeClr val="tx1">
                    <a:lumMod val="50000"/>
                    <a:lumOff val="50000"/>
                  </a:schemeClr>
                </a:solidFill>
                <a:latin typeface="Arial"/>
                <a:cs typeface="Arial"/>
              </a:rPr>
              <a:t>you </a:t>
            </a:r>
            <a:r>
              <a:rPr sz="1700" dirty="0">
                <a:solidFill>
                  <a:schemeClr val="tx1">
                    <a:lumMod val="50000"/>
                    <a:lumOff val="50000"/>
                  </a:schemeClr>
                </a:solidFill>
                <a:latin typeface="Arial"/>
                <a:cs typeface="Arial"/>
              </a:rPr>
              <a:t>might</a:t>
            </a:r>
            <a:r>
              <a:rPr sz="1700" spc="85" dirty="0">
                <a:solidFill>
                  <a:schemeClr val="tx1">
                    <a:lumMod val="50000"/>
                    <a:lumOff val="50000"/>
                  </a:schemeClr>
                </a:solidFill>
                <a:latin typeface="Arial"/>
                <a:cs typeface="Arial"/>
              </a:rPr>
              <a:t> </a:t>
            </a:r>
            <a:r>
              <a:rPr sz="1700" spc="-45" dirty="0">
                <a:solidFill>
                  <a:schemeClr val="tx1">
                    <a:lumMod val="50000"/>
                    <a:lumOff val="50000"/>
                  </a:schemeClr>
                </a:solidFill>
                <a:latin typeface="Arial"/>
                <a:cs typeface="Arial"/>
              </a:rPr>
              <a:t>say.</a:t>
            </a:r>
            <a:endParaRPr sz="1700" dirty="0">
              <a:solidFill>
                <a:schemeClr val="tx1">
                  <a:lumMod val="50000"/>
                  <a:lumOff val="50000"/>
                </a:schemeClr>
              </a:solidFill>
              <a:latin typeface="Arial"/>
              <a:cs typeface="Arial"/>
            </a:endParaRPr>
          </a:p>
          <a:p>
            <a:pPr>
              <a:lnSpc>
                <a:spcPct val="100000"/>
              </a:lnSpc>
              <a:spcBef>
                <a:spcPts val="50"/>
              </a:spcBef>
            </a:pPr>
            <a:endParaRPr sz="2150" dirty="0">
              <a:solidFill>
                <a:schemeClr val="tx1">
                  <a:lumMod val="50000"/>
                  <a:lumOff val="50000"/>
                </a:schemeClr>
              </a:solidFill>
              <a:latin typeface="Arial"/>
              <a:cs typeface="Arial"/>
            </a:endParaRPr>
          </a:p>
          <a:p>
            <a:pPr marL="498475" indent="-486409">
              <a:lnSpc>
                <a:spcPct val="100000"/>
              </a:lnSpc>
              <a:buAutoNum type="arabicPeriod" startAt="2"/>
              <a:tabLst>
                <a:tab pos="498475" algn="l"/>
                <a:tab pos="499109" algn="l"/>
              </a:tabLst>
            </a:pPr>
            <a:r>
              <a:rPr sz="2300" b="1" spc="-45" dirty="0">
                <a:solidFill>
                  <a:schemeClr val="tx1">
                    <a:lumMod val="50000"/>
                    <a:lumOff val="50000"/>
                  </a:schemeClr>
                </a:solidFill>
                <a:latin typeface="Arial"/>
                <a:cs typeface="Arial"/>
              </a:rPr>
              <a:t>Text</a:t>
            </a:r>
            <a:r>
              <a:rPr sz="2300" b="1" spc="-120" dirty="0">
                <a:solidFill>
                  <a:schemeClr val="tx1">
                    <a:lumMod val="50000"/>
                    <a:lumOff val="50000"/>
                  </a:schemeClr>
                </a:solidFill>
                <a:latin typeface="Arial"/>
                <a:cs typeface="Arial"/>
              </a:rPr>
              <a:t> </a:t>
            </a:r>
            <a:r>
              <a:rPr sz="2300" b="1" spc="-5" dirty="0">
                <a:solidFill>
                  <a:schemeClr val="tx1">
                    <a:lumMod val="50000"/>
                    <a:lumOff val="50000"/>
                  </a:schemeClr>
                </a:solidFill>
                <a:latin typeface="Arial"/>
                <a:cs typeface="Arial"/>
              </a:rPr>
              <a:t>Analysing:</a:t>
            </a:r>
            <a:endParaRPr sz="2300" dirty="0">
              <a:solidFill>
                <a:schemeClr val="tx1">
                  <a:lumMod val="50000"/>
                  <a:lumOff val="50000"/>
                </a:schemeClr>
              </a:solidFill>
              <a:latin typeface="Arial"/>
              <a:cs typeface="Arial"/>
            </a:endParaRPr>
          </a:p>
          <a:p>
            <a:pPr>
              <a:lnSpc>
                <a:spcPct val="100000"/>
              </a:lnSpc>
              <a:spcBef>
                <a:spcPts val="40"/>
              </a:spcBef>
              <a:buClr>
                <a:srgbClr val="FFFFFF"/>
              </a:buClr>
              <a:buFont typeface="Arial"/>
              <a:buAutoNum type="arabicPeriod" startAt="2"/>
            </a:pPr>
            <a:endParaRPr sz="1950" dirty="0">
              <a:solidFill>
                <a:schemeClr val="tx1">
                  <a:lumMod val="50000"/>
                  <a:lumOff val="50000"/>
                </a:schemeClr>
              </a:solidFill>
              <a:latin typeface="Arial"/>
              <a:cs typeface="Arial"/>
            </a:endParaRPr>
          </a:p>
          <a:p>
            <a:pPr marL="756285" lvl="1" indent="-287020">
              <a:lnSpc>
                <a:spcPct val="100000"/>
              </a:lnSpc>
              <a:buFont typeface="Wingdings"/>
              <a:buChar char=""/>
              <a:tabLst>
                <a:tab pos="756920" algn="l"/>
              </a:tabLst>
            </a:pPr>
            <a:r>
              <a:rPr sz="1700" dirty="0">
                <a:solidFill>
                  <a:schemeClr val="tx1">
                    <a:lumMod val="50000"/>
                    <a:lumOff val="50000"/>
                  </a:schemeClr>
                </a:solidFill>
                <a:latin typeface="Arial"/>
                <a:cs typeface="Arial"/>
              </a:rPr>
              <a:t>Converted </a:t>
            </a:r>
            <a:r>
              <a:rPr sz="1700" spc="-5" dirty="0">
                <a:solidFill>
                  <a:schemeClr val="tx1">
                    <a:lumMod val="50000"/>
                    <a:lumOff val="50000"/>
                  </a:schemeClr>
                </a:solidFill>
                <a:latin typeface="Arial"/>
                <a:cs typeface="Arial"/>
              </a:rPr>
              <a:t>text </a:t>
            </a:r>
            <a:r>
              <a:rPr sz="1700" dirty="0">
                <a:solidFill>
                  <a:schemeClr val="tx1">
                    <a:lumMod val="50000"/>
                    <a:lumOff val="50000"/>
                  </a:schemeClr>
                </a:solidFill>
                <a:latin typeface="Arial"/>
                <a:cs typeface="Arial"/>
              </a:rPr>
              <a:t>is just </a:t>
            </a:r>
            <a:r>
              <a:rPr sz="1700" spc="-5" dirty="0">
                <a:solidFill>
                  <a:schemeClr val="tx1">
                    <a:lumMod val="50000"/>
                    <a:lumOff val="50000"/>
                  </a:schemeClr>
                </a:solidFill>
                <a:latin typeface="Arial"/>
                <a:cs typeface="Arial"/>
              </a:rPr>
              <a:t>letters </a:t>
            </a:r>
            <a:r>
              <a:rPr sz="1700" dirty="0">
                <a:solidFill>
                  <a:schemeClr val="tx1">
                    <a:lumMod val="50000"/>
                    <a:lumOff val="50000"/>
                  </a:schemeClr>
                </a:solidFill>
                <a:latin typeface="Arial"/>
                <a:cs typeface="Arial"/>
              </a:rPr>
              <a:t>for</a:t>
            </a:r>
            <a:r>
              <a:rPr sz="1700" spc="15" dirty="0">
                <a:solidFill>
                  <a:schemeClr val="tx1">
                    <a:lumMod val="50000"/>
                    <a:lumOff val="50000"/>
                  </a:schemeClr>
                </a:solidFill>
                <a:latin typeface="Arial"/>
                <a:cs typeface="Arial"/>
              </a:rPr>
              <a:t> </a:t>
            </a:r>
            <a:r>
              <a:rPr sz="1700" spc="-15" dirty="0">
                <a:solidFill>
                  <a:schemeClr val="tx1">
                    <a:lumMod val="50000"/>
                    <a:lumOff val="50000"/>
                  </a:schemeClr>
                </a:solidFill>
                <a:latin typeface="Arial"/>
                <a:cs typeface="Arial"/>
              </a:rPr>
              <a:t>computer.</a:t>
            </a:r>
            <a:endParaRPr sz="1700" dirty="0">
              <a:solidFill>
                <a:schemeClr val="tx1">
                  <a:lumMod val="50000"/>
                  <a:lumOff val="50000"/>
                </a:schemeClr>
              </a:solidFill>
              <a:latin typeface="Arial"/>
              <a:cs typeface="Arial"/>
            </a:endParaRPr>
          </a:p>
          <a:p>
            <a:pPr marL="756285" marR="896619" lvl="1" indent="-287020">
              <a:lnSpc>
                <a:spcPts val="4079"/>
              </a:lnSpc>
              <a:spcBef>
                <a:spcPts val="475"/>
              </a:spcBef>
              <a:buFont typeface="Wingdings"/>
              <a:buChar char=""/>
              <a:tabLst>
                <a:tab pos="756920" algn="l"/>
              </a:tabLst>
            </a:pPr>
            <a:r>
              <a:rPr sz="1700" dirty="0">
                <a:solidFill>
                  <a:schemeClr val="tx1">
                    <a:lumMod val="50000"/>
                    <a:lumOff val="50000"/>
                  </a:schemeClr>
                </a:solidFill>
                <a:latin typeface="Arial"/>
                <a:cs typeface="Arial"/>
              </a:rPr>
              <a:t>A piece of </a:t>
            </a:r>
            <a:r>
              <a:rPr sz="1700" spc="-5" dirty="0">
                <a:solidFill>
                  <a:schemeClr val="tx1">
                    <a:lumMod val="50000"/>
                    <a:lumOff val="50000"/>
                  </a:schemeClr>
                </a:solidFill>
                <a:latin typeface="Arial"/>
                <a:cs typeface="Arial"/>
              </a:rPr>
              <a:t>software </a:t>
            </a:r>
            <a:r>
              <a:rPr sz="1700" dirty="0">
                <a:solidFill>
                  <a:schemeClr val="tx1">
                    <a:lumMod val="50000"/>
                    <a:lumOff val="50000"/>
                  </a:schemeClr>
                </a:solidFill>
                <a:latin typeface="Arial"/>
                <a:cs typeface="Arial"/>
              </a:rPr>
              <a:t>converts </a:t>
            </a:r>
            <a:r>
              <a:rPr sz="1700" spc="-5" dirty="0">
                <a:solidFill>
                  <a:schemeClr val="tx1">
                    <a:lumMod val="50000"/>
                    <a:lumOff val="50000"/>
                  </a:schemeClr>
                </a:solidFill>
                <a:latin typeface="Arial"/>
                <a:cs typeface="Arial"/>
              </a:rPr>
              <a:t>text to </a:t>
            </a:r>
            <a:r>
              <a:rPr sz="1700" dirty="0">
                <a:solidFill>
                  <a:schemeClr val="tx1">
                    <a:lumMod val="50000"/>
                    <a:lumOff val="50000"/>
                  </a:schemeClr>
                </a:solidFill>
                <a:latin typeface="Arial"/>
                <a:cs typeface="Arial"/>
              </a:rPr>
              <a:t>something </a:t>
            </a:r>
            <a:r>
              <a:rPr sz="1700" spc="-5" dirty="0">
                <a:solidFill>
                  <a:schemeClr val="tx1">
                    <a:lumMod val="50000"/>
                    <a:lumOff val="50000"/>
                  </a:schemeClr>
                </a:solidFill>
                <a:latin typeface="Arial"/>
                <a:cs typeface="Arial"/>
              </a:rPr>
              <a:t>that </a:t>
            </a:r>
            <a:r>
              <a:rPr sz="1700" dirty="0">
                <a:solidFill>
                  <a:schemeClr val="tx1">
                    <a:lumMod val="50000"/>
                    <a:lumOff val="50000"/>
                  </a:schemeClr>
                </a:solidFill>
                <a:latin typeface="Arial"/>
                <a:cs typeface="Arial"/>
              </a:rPr>
              <a:t>is understandable </a:t>
            </a:r>
            <a:r>
              <a:rPr sz="1700" spc="-5" dirty="0">
                <a:solidFill>
                  <a:schemeClr val="tx1">
                    <a:lumMod val="50000"/>
                    <a:lumOff val="50000"/>
                  </a:schemeClr>
                </a:solidFill>
                <a:latin typeface="Arial"/>
                <a:cs typeface="Arial"/>
              </a:rPr>
              <a:t>for  </a:t>
            </a:r>
            <a:r>
              <a:rPr sz="1700" spc="-15" dirty="0">
                <a:solidFill>
                  <a:schemeClr val="tx1">
                    <a:lumMod val="50000"/>
                    <a:lumOff val="50000"/>
                  </a:schemeClr>
                </a:solidFill>
                <a:latin typeface="Arial"/>
                <a:cs typeface="Arial"/>
              </a:rPr>
              <a:t>computer.</a:t>
            </a:r>
            <a:endParaRPr sz="1700" dirty="0">
              <a:solidFill>
                <a:schemeClr val="tx1">
                  <a:lumMod val="50000"/>
                  <a:lumOff val="50000"/>
                </a:schemeClr>
              </a:solidFill>
              <a:latin typeface="Arial"/>
              <a:cs typeface="Arial"/>
            </a:endParaRPr>
          </a:p>
          <a:p>
            <a:pPr marL="756285" marR="5080" lvl="1" indent="-287020">
              <a:lnSpc>
                <a:spcPts val="4079"/>
              </a:lnSpc>
              <a:buFont typeface="Wingdings"/>
              <a:buChar char=""/>
              <a:tabLst>
                <a:tab pos="756920" algn="l"/>
              </a:tabLst>
            </a:pPr>
            <a:r>
              <a:rPr sz="1700" dirty="0">
                <a:solidFill>
                  <a:schemeClr val="tx1">
                    <a:lumMod val="50000"/>
                    <a:lumOff val="50000"/>
                  </a:schemeClr>
                </a:solidFill>
                <a:latin typeface="Arial"/>
                <a:cs typeface="Arial"/>
              </a:rPr>
              <a:t>Computer understands </a:t>
            </a:r>
            <a:r>
              <a:rPr sz="1700" spc="-5" dirty="0">
                <a:solidFill>
                  <a:schemeClr val="tx1">
                    <a:lumMod val="50000"/>
                    <a:lumOff val="50000"/>
                  </a:schemeClr>
                </a:solidFill>
                <a:latin typeface="Arial"/>
                <a:cs typeface="Arial"/>
              </a:rPr>
              <a:t>the </a:t>
            </a:r>
            <a:r>
              <a:rPr sz="1700" dirty="0">
                <a:solidFill>
                  <a:schemeClr val="tx1">
                    <a:lumMod val="50000"/>
                    <a:lumOff val="50000"/>
                  </a:schemeClr>
                </a:solidFill>
                <a:latin typeface="Arial"/>
                <a:cs typeface="Arial"/>
              </a:rPr>
              <a:t>command, so </a:t>
            </a:r>
            <a:r>
              <a:rPr sz="1700" spc="-5" dirty="0">
                <a:solidFill>
                  <a:schemeClr val="tx1">
                    <a:lumMod val="50000"/>
                    <a:lumOff val="50000"/>
                  </a:schemeClr>
                </a:solidFill>
                <a:latin typeface="Arial"/>
                <a:cs typeface="Arial"/>
              </a:rPr>
              <a:t>Virtual </a:t>
            </a:r>
            <a:r>
              <a:rPr sz="1700" dirty="0">
                <a:solidFill>
                  <a:schemeClr val="tx1">
                    <a:lumMod val="50000"/>
                    <a:lumOff val="50000"/>
                  </a:schemeClr>
                </a:solidFill>
                <a:latin typeface="Arial"/>
                <a:cs typeface="Arial"/>
              </a:rPr>
              <a:t>Assistant like siri convert this</a:t>
            </a:r>
            <a:r>
              <a:rPr sz="1700" spc="-95" dirty="0">
                <a:solidFill>
                  <a:schemeClr val="tx1">
                    <a:lumMod val="50000"/>
                    <a:lumOff val="50000"/>
                  </a:schemeClr>
                </a:solidFill>
                <a:latin typeface="Arial"/>
                <a:cs typeface="Arial"/>
              </a:rPr>
              <a:t> </a:t>
            </a:r>
            <a:r>
              <a:rPr sz="1700" spc="-5" dirty="0">
                <a:solidFill>
                  <a:schemeClr val="tx1">
                    <a:lumMod val="50000"/>
                    <a:lumOff val="50000"/>
                  </a:schemeClr>
                </a:solidFill>
                <a:latin typeface="Arial"/>
                <a:cs typeface="Arial"/>
              </a:rPr>
              <a:t>text  to </a:t>
            </a:r>
            <a:r>
              <a:rPr sz="1700" dirty="0">
                <a:solidFill>
                  <a:schemeClr val="tx1">
                    <a:lumMod val="50000"/>
                    <a:lumOff val="50000"/>
                  </a:schemeClr>
                </a:solidFill>
                <a:latin typeface="Arial"/>
                <a:cs typeface="Arial"/>
              </a:rPr>
              <a:t>computer</a:t>
            </a:r>
            <a:r>
              <a:rPr sz="1700" spc="20" dirty="0">
                <a:solidFill>
                  <a:schemeClr val="tx1">
                    <a:lumMod val="50000"/>
                    <a:lumOff val="50000"/>
                  </a:schemeClr>
                </a:solidFill>
                <a:latin typeface="Arial"/>
                <a:cs typeface="Arial"/>
              </a:rPr>
              <a:t> </a:t>
            </a:r>
            <a:r>
              <a:rPr sz="1700" dirty="0">
                <a:solidFill>
                  <a:schemeClr val="tx1">
                    <a:lumMod val="50000"/>
                    <a:lumOff val="50000"/>
                  </a:schemeClr>
                </a:solidFill>
                <a:latin typeface="Arial"/>
                <a:cs typeface="Arial"/>
              </a:rPr>
              <a:t>command.</a:t>
            </a:r>
          </a:p>
        </p:txBody>
      </p:sp>
    </p:spTree>
    <p:extLst>
      <p:ext uri="{BB962C8B-B14F-4D97-AF65-F5344CB8AC3E}">
        <p14:creationId xmlns="" xmlns:p14="http://schemas.microsoft.com/office/powerpoint/2010/main" val="2233835973"/>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C079064-4471-4F85-B742-E6289BF0FDCF}"/>
              </a:ext>
            </a:extLst>
          </p:cNvPr>
          <p:cNvSpPr txBox="1"/>
          <p:nvPr/>
        </p:nvSpPr>
        <p:spPr>
          <a:xfrm>
            <a:off x="661851" y="872785"/>
            <a:ext cx="8482149" cy="4331955"/>
          </a:xfrm>
          <a:prstGeom prst="rect">
            <a:avLst/>
          </a:prstGeom>
          <a:noFill/>
        </p:spPr>
        <p:txBody>
          <a:bodyPr wrap="square">
            <a:spAutoFit/>
          </a:bodyPr>
          <a:lstStyle/>
          <a:p>
            <a:pPr marL="756285" indent="-287020">
              <a:lnSpc>
                <a:spcPct val="100000"/>
              </a:lnSpc>
              <a:spcBef>
                <a:spcPts val="105"/>
              </a:spcBef>
              <a:buFont typeface="Wingdings"/>
              <a:buChar char=""/>
              <a:tabLst>
                <a:tab pos="756920" algn="l"/>
              </a:tabLst>
            </a:pPr>
            <a:r>
              <a:rPr lang="en-US" sz="1700" spc="-30" dirty="0">
                <a:solidFill>
                  <a:srgbClr val="FFFFFF"/>
                </a:solidFill>
                <a:latin typeface="Arial"/>
                <a:cs typeface="Arial"/>
              </a:rPr>
              <a:t>VPAs </a:t>
            </a:r>
            <a:r>
              <a:rPr lang="en-US" sz="1700" dirty="0">
                <a:solidFill>
                  <a:srgbClr val="FFFFFF"/>
                </a:solidFill>
                <a:latin typeface="Arial"/>
                <a:cs typeface="Arial"/>
              </a:rPr>
              <a:t>maps the </a:t>
            </a:r>
            <a:r>
              <a:rPr lang="en-US" sz="1700" spc="-5" dirty="0">
                <a:solidFill>
                  <a:srgbClr val="FFFFFF"/>
                </a:solidFill>
                <a:latin typeface="Arial"/>
                <a:cs typeface="Arial"/>
              </a:rPr>
              <a:t>words to </a:t>
            </a:r>
            <a:r>
              <a:rPr lang="en-US" sz="1700" dirty="0">
                <a:solidFill>
                  <a:srgbClr val="FFFFFF"/>
                </a:solidFill>
                <a:latin typeface="Arial"/>
                <a:cs typeface="Arial"/>
              </a:rPr>
              <a:t>functions and </a:t>
            </a:r>
            <a:r>
              <a:rPr lang="en-US" sz="1700" spc="-5" dirty="0">
                <a:solidFill>
                  <a:srgbClr val="FFFFFF"/>
                </a:solidFill>
                <a:latin typeface="Arial"/>
                <a:cs typeface="Arial"/>
              </a:rPr>
              <a:t>parameters </a:t>
            </a:r>
            <a:r>
              <a:rPr lang="en-US" sz="1700" dirty="0">
                <a:solidFill>
                  <a:srgbClr val="FFFFFF"/>
                </a:solidFill>
                <a:latin typeface="Arial"/>
                <a:cs typeface="Arial"/>
              </a:rPr>
              <a:t>to create a command</a:t>
            </a:r>
            <a:r>
              <a:rPr lang="en-US" sz="1700" spc="125" dirty="0">
                <a:solidFill>
                  <a:srgbClr val="FFFFFF"/>
                </a:solidFill>
                <a:latin typeface="Arial"/>
                <a:cs typeface="Arial"/>
              </a:rPr>
              <a:t> </a:t>
            </a:r>
            <a:r>
              <a:rPr lang="en-US" sz="1700" spc="-5" dirty="0">
                <a:solidFill>
                  <a:srgbClr val="FFFFFF"/>
                </a:solidFill>
                <a:latin typeface="Arial"/>
                <a:cs typeface="Arial"/>
              </a:rPr>
              <a:t>that</a:t>
            </a:r>
            <a:endParaRPr lang="en-US" sz="1700" dirty="0">
              <a:latin typeface="Arial"/>
              <a:cs typeface="Arial"/>
            </a:endParaRPr>
          </a:p>
          <a:p>
            <a:pPr>
              <a:lnSpc>
                <a:spcPct val="100000"/>
              </a:lnSpc>
              <a:spcBef>
                <a:spcPts val="25"/>
              </a:spcBef>
            </a:pPr>
            <a:endParaRPr lang="en-US" sz="1750" dirty="0">
              <a:latin typeface="Arial"/>
              <a:cs typeface="Arial"/>
            </a:endParaRPr>
          </a:p>
          <a:p>
            <a:pPr marL="756285">
              <a:lnSpc>
                <a:spcPct val="100000"/>
              </a:lnSpc>
            </a:pPr>
            <a:r>
              <a:rPr lang="en-US" sz="1700" dirty="0">
                <a:solidFill>
                  <a:srgbClr val="FFFFFF"/>
                </a:solidFill>
                <a:latin typeface="Arial"/>
                <a:cs typeface="Arial"/>
              </a:rPr>
              <a:t>computer can understand.</a:t>
            </a:r>
            <a:endParaRPr lang="en-US" sz="1700" dirty="0">
              <a:latin typeface="Arial"/>
              <a:cs typeface="Arial"/>
            </a:endParaRPr>
          </a:p>
          <a:p>
            <a:pPr>
              <a:lnSpc>
                <a:spcPct val="100000"/>
              </a:lnSpc>
              <a:spcBef>
                <a:spcPts val="30"/>
              </a:spcBef>
            </a:pPr>
            <a:endParaRPr lang="en-US" sz="1750" dirty="0">
              <a:latin typeface="Arial"/>
              <a:cs typeface="Arial"/>
            </a:endParaRPr>
          </a:p>
          <a:p>
            <a:pPr marL="1841500">
              <a:lnSpc>
                <a:spcPct val="100000"/>
              </a:lnSpc>
            </a:pPr>
            <a:r>
              <a:rPr lang="en-US" sz="1700" dirty="0">
                <a:solidFill>
                  <a:srgbClr val="FFFFFF"/>
                </a:solidFill>
                <a:latin typeface="Arial"/>
                <a:cs typeface="Arial"/>
              </a:rPr>
              <a:t>Example of </a:t>
            </a:r>
            <a:r>
              <a:rPr lang="en-US" sz="1700" spc="-10" dirty="0">
                <a:solidFill>
                  <a:srgbClr val="FFFFFF"/>
                </a:solidFill>
                <a:latin typeface="Arial"/>
                <a:cs typeface="Arial"/>
              </a:rPr>
              <a:t>Reminder.</a:t>
            </a:r>
            <a:endParaRPr lang="en-US" sz="1700" dirty="0">
              <a:latin typeface="Arial"/>
              <a:cs typeface="Arial"/>
            </a:endParaRPr>
          </a:p>
          <a:p>
            <a:pPr marL="498475" indent="-486409">
              <a:lnSpc>
                <a:spcPct val="100000"/>
              </a:lnSpc>
              <a:spcBef>
                <a:spcPts val="1490"/>
              </a:spcBef>
              <a:buAutoNum type="arabicPeriod" startAt="3"/>
              <a:tabLst>
                <a:tab pos="498475" algn="l"/>
                <a:tab pos="499109" algn="l"/>
              </a:tabLst>
            </a:pPr>
            <a:r>
              <a:rPr lang="en-US" sz="2300" b="1" dirty="0">
                <a:solidFill>
                  <a:srgbClr val="FFFFFF"/>
                </a:solidFill>
                <a:latin typeface="Arial"/>
                <a:cs typeface="Arial"/>
              </a:rPr>
              <a:t>Interpret</a:t>
            </a:r>
            <a:r>
              <a:rPr lang="en-US" sz="2300" b="1" spc="-35" dirty="0">
                <a:solidFill>
                  <a:srgbClr val="FFFFFF"/>
                </a:solidFill>
                <a:latin typeface="Arial"/>
                <a:cs typeface="Arial"/>
              </a:rPr>
              <a:t> </a:t>
            </a:r>
            <a:r>
              <a:rPr lang="en-US" sz="2300" b="1" dirty="0">
                <a:solidFill>
                  <a:srgbClr val="FFFFFF"/>
                </a:solidFill>
                <a:latin typeface="Arial"/>
                <a:cs typeface="Arial"/>
              </a:rPr>
              <a:t>commands:</a:t>
            </a:r>
            <a:endParaRPr lang="en-US" sz="2300" dirty="0">
              <a:latin typeface="Arial"/>
              <a:cs typeface="Arial"/>
            </a:endParaRPr>
          </a:p>
          <a:p>
            <a:pPr marL="756285" lvl="1" indent="-287020">
              <a:lnSpc>
                <a:spcPct val="100000"/>
              </a:lnSpc>
              <a:spcBef>
                <a:spcPts val="1165"/>
              </a:spcBef>
              <a:buFont typeface="Wingdings"/>
              <a:buChar char=""/>
              <a:tabLst>
                <a:tab pos="756920" algn="l"/>
              </a:tabLst>
            </a:pPr>
            <a:r>
              <a:rPr lang="en-US" sz="1700" spc="-5" dirty="0">
                <a:solidFill>
                  <a:srgbClr val="FFFFFF"/>
                </a:solidFill>
                <a:latin typeface="Arial"/>
                <a:cs typeface="Arial"/>
              </a:rPr>
              <a:t>In </a:t>
            </a:r>
            <a:r>
              <a:rPr lang="en-US" sz="1700" dirty="0">
                <a:solidFill>
                  <a:srgbClr val="FFFFFF"/>
                </a:solidFill>
                <a:latin typeface="Arial"/>
                <a:cs typeface="Arial"/>
              </a:rPr>
              <a:t>this </a:t>
            </a:r>
            <a:r>
              <a:rPr lang="en-US" sz="1700" spc="-20" dirty="0">
                <a:solidFill>
                  <a:srgbClr val="FFFFFF"/>
                </a:solidFill>
                <a:latin typeface="Arial"/>
                <a:cs typeface="Arial"/>
              </a:rPr>
              <a:t>layer, </a:t>
            </a:r>
            <a:r>
              <a:rPr lang="en-US" sz="1700" spc="-5" dirty="0">
                <a:solidFill>
                  <a:srgbClr val="FFFFFF"/>
                </a:solidFill>
                <a:latin typeface="Arial"/>
                <a:cs typeface="Arial"/>
              </a:rPr>
              <a:t>that </a:t>
            </a:r>
            <a:r>
              <a:rPr lang="en-US" sz="1700" dirty="0">
                <a:solidFill>
                  <a:srgbClr val="FFFFFF"/>
                </a:solidFill>
                <a:latin typeface="Arial"/>
                <a:cs typeface="Arial"/>
              </a:rPr>
              <a:t>mapped computer command, go </a:t>
            </a:r>
            <a:r>
              <a:rPr lang="en-US" sz="1700" spc="-5" dirty="0">
                <a:solidFill>
                  <a:srgbClr val="FFFFFF"/>
                </a:solidFill>
                <a:latin typeface="Arial"/>
                <a:cs typeface="Arial"/>
              </a:rPr>
              <a:t>to </a:t>
            </a:r>
            <a:r>
              <a:rPr lang="en-US" sz="1700" dirty="0">
                <a:solidFill>
                  <a:srgbClr val="FFFFFF"/>
                </a:solidFill>
                <a:latin typeface="Arial"/>
                <a:cs typeface="Arial"/>
              </a:rPr>
              <a:t>server through</a:t>
            </a:r>
            <a:r>
              <a:rPr lang="en-US" sz="1700" spc="100" dirty="0">
                <a:solidFill>
                  <a:srgbClr val="FFFFFF"/>
                </a:solidFill>
                <a:latin typeface="Arial"/>
                <a:cs typeface="Arial"/>
              </a:rPr>
              <a:t> </a:t>
            </a:r>
            <a:r>
              <a:rPr lang="en-US" sz="1700" spc="-5" dirty="0">
                <a:solidFill>
                  <a:srgbClr val="FFFFFF"/>
                </a:solidFill>
                <a:latin typeface="Arial"/>
                <a:cs typeface="Arial"/>
              </a:rPr>
              <a:t>internet.</a:t>
            </a:r>
            <a:endParaRPr lang="en-US" sz="1700" dirty="0">
              <a:latin typeface="Arial"/>
              <a:cs typeface="Arial"/>
            </a:endParaRPr>
          </a:p>
          <a:p>
            <a:pPr marL="817244" lvl="1" indent="-347980">
              <a:lnSpc>
                <a:spcPct val="100000"/>
              </a:lnSpc>
              <a:spcBef>
                <a:spcPts val="1020"/>
              </a:spcBef>
              <a:buFont typeface="Wingdings"/>
              <a:buChar char=""/>
              <a:tabLst>
                <a:tab pos="817244" algn="l"/>
                <a:tab pos="817880" algn="l"/>
              </a:tabLst>
            </a:pPr>
            <a:r>
              <a:rPr lang="en-US" sz="1700" spc="-10" dirty="0">
                <a:solidFill>
                  <a:srgbClr val="FFFFFF"/>
                </a:solidFill>
                <a:latin typeface="Arial"/>
                <a:cs typeface="Arial"/>
              </a:rPr>
              <a:t>Simultaneously, </a:t>
            </a:r>
            <a:r>
              <a:rPr lang="en-US" sz="1700" spc="-5" dirty="0">
                <a:solidFill>
                  <a:srgbClr val="FFFFFF"/>
                </a:solidFill>
                <a:latin typeface="Arial"/>
                <a:cs typeface="Arial"/>
              </a:rPr>
              <a:t>your </a:t>
            </a:r>
            <a:r>
              <a:rPr lang="en-US" sz="1700" dirty="0">
                <a:solidFill>
                  <a:srgbClr val="FFFFFF"/>
                </a:solidFill>
                <a:latin typeface="Arial"/>
                <a:cs typeface="Arial"/>
              </a:rPr>
              <a:t>speech evaluated</a:t>
            </a:r>
            <a:r>
              <a:rPr lang="en-US" sz="1700" spc="35" dirty="0">
                <a:solidFill>
                  <a:srgbClr val="FFFFFF"/>
                </a:solidFill>
                <a:latin typeface="Arial"/>
                <a:cs typeface="Arial"/>
              </a:rPr>
              <a:t> </a:t>
            </a:r>
            <a:r>
              <a:rPr lang="en-US" sz="1700" spc="-20" dirty="0">
                <a:solidFill>
                  <a:srgbClr val="FFFFFF"/>
                </a:solidFill>
                <a:latin typeface="Arial"/>
                <a:cs typeface="Arial"/>
              </a:rPr>
              <a:t>locally.</a:t>
            </a:r>
            <a:endParaRPr lang="en-US" sz="1700" dirty="0">
              <a:latin typeface="Arial"/>
              <a:cs typeface="Arial"/>
            </a:endParaRPr>
          </a:p>
          <a:p>
            <a:pPr marL="756285" marR="5080" lvl="1" indent="-287020">
              <a:lnSpc>
                <a:spcPct val="150000"/>
              </a:lnSpc>
              <a:buFont typeface="Wingdings"/>
              <a:buChar char=""/>
              <a:tabLst>
                <a:tab pos="756920" algn="l"/>
              </a:tabLst>
            </a:pPr>
            <a:r>
              <a:rPr lang="en-US" sz="1700" dirty="0">
                <a:solidFill>
                  <a:srgbClr val="FFFFFF"/>
                </a:solidFill>
                <a:latin typeface="Arial"/>
                <a:cs typeface="Arial"/>
              </a:rPr>
              <a:t>A local recognizer communicate </a:t>
            </a:r>
            <a:r>
              <a:rPr lang="en-US" sz="1700" spc="-10" dirty="0">
                <a:solidFill>
                  <a:srgbClr val="FFFFFF"/>
                </a:solidFill>
                <a:latin typeface="Arial"/>
                <a:cs typeface="Arial"/>
              </a:rPr>
              <a:t>with </a:t>
            </a:r>
            <a:r>
              <a:rPr lang="en-US" sz="1700" dirty="0">
                <a:solidFill>
                  <a:srgbClr val="FFFFFF"/>
                </a:solidFill>
                <a:latin typeface="Arial"/>
                <a:cs typeface="Arial"/>
              </a:rPr>
              <a:t>server </a:t>
            </a:r>
            <a:r>
              <a:rPr lang="en-US" sz="1700" spc="-5" dirty="0">
                <a:solidFill>
                  <a:srgbClr val="FFFFFF"/>
                </a:solidFill>
                <a:latin typeface="Arial"/>
                <a:cs typeface="Arial"/>
              </a:rPr>
              <a:t>to </a:t>
            </a:r>
            <a:r>
              <a:rPr lang="en-US" sz="1700" dirty="0">
                <a:solidFill>
                  <a:srgbClr val="FFFFFF"/>
                </a:solidFill>
                <a:latin typeface="Arial"/>
                <a:cs typeface="Arial"/>
              </a:rPr>
              <a:t>judge </a:t>
            </a:r>
            <a:r>
              <a:rPr lang="en-US" sz="1700" spc="-5" dirty="0">
                <a:solidFill>
                  <a:srgbClr val="FFFFFF"/>
                </a:solidFill>
                <a:latin typeface="Arial"/>
                <a:cs typeface="Arial"/>
              </a:rPr>
              <a:t>whether </a:t>
            </a:r>
            <a:r>
              <a:rPr lang="en-US" sz="1700" dirty="0">
                <a:solidFill>
                  <a:srgbClr val="FFFFFF"/>
                </a:solidFill>
                <a:latin typeface="Arial"/>
                <a:cs typeface="Arial"/>
              </a:rPr>
              <a:t>command </a:t>
            </a:r>
            <a:r>
              <a:rPr lang="en-US" sz="1700" spc="-10" dirty="0">
                <a:solidFill>
                  <a:srgbClr val="FFFFFF"/>
                </a:solidFill>
                <a:latin typeface="Arial"/>
                <a:cs typeface="Arial"/>
              </a:rPr>
              <a:t>will </a:t>
            </a:r>
            <a:r>
              <a:rPr lang="en-US" sz="1700" dirty="0">
                <a:solidFill>
                  <a:srgbClr val="FFFFFF"/>
                </a:solidFill>
                <a:latin typeface="Arial"/>
                <a:cs typeface="Arial"/>
              </a:rPr>
              <a:t>be  best handle locally or</a:t>
            </a:r>
            <a:r>
              <a:rPr lang="en-US" sz="1700" spc="-30" dirty="0">
                <a:solidFill>
                  <a:srgbClr val="FFFFFF"/>
                </a:solidFill>
                <a:latin typeface="Arial"/>
                <a:cs typeface="Arial"/>
              </a:rPr>
              <a:t> </a:t>
            </a:r>
            <a:r>
              <a:rPr lang="en-US" sz="1700" dirty="0">
                <a:solidFill>
                  <a:srgbClr val="FFFFFF"/>
                </a:solidFill>
                <a:latin typeface="Arial"/>
                <a:cs typeface="Arial"/>
              </a:rPr>
              <a:t>not.</a:t>
            </a:r>
            <a:endParaRPr lang="en-US" sz="1700" dirty="0">
              <a:latin typeface="Arial"/>
              <a:cs typeface="Arial"/>
            </a:endParaRPr>
          </a:p>
          <a:p>
            <a:pPr marL="927100">
              <a:lnSpc>
                <a:spcPct val="100000"/>
              </a:lnSpc>
              <a:spcBef>
                <a:spcPts val="1019"/>
              </a:spcBef>
            </a:pPr>
            <a:r>
              <a:rPr lang="en-US" sz="1700" dirty="0">
                <a:solidFill>
                  <a:srgbClr val="FFFFFF"/>
                </a:solidFill>
                <a:latin typeface="Arial"/>
                <a:cs typeface="Arial"/>
              </a:rPr>
              <a:t>Example:</a:t>
            </a:r>
            <a:endParaRPr lang="en-US" sz="1700" dirty="0">
              <a:latin typeface="Arial"/>
              <a:cs typeface="Arial"/>
            </a:endParaRPr>
          </a:p>
          <a:p>
            <a:pPr marL="1841500">
              <a:lnSpc>
                <a:spcPct val="100000"/>
              </a:lnSpc>
              <a:spcBef>
                <a:spcPts val="1019"/>
              </a:spcBef>
            </a:pPr>
            <a:r>
              <a:rPr lang="en-US" sz="1700" dirty="0">
                <a:solidFill>
                  <a:srgbClr val="FFFFFF"/>
                </a:solidFill>
                <a:latin typeface="Arial"/>
                <a:cs typeface="Arial"/>
              </a:rPr>
              <a:t>Play Music , Google search…</a:t>
            </a:r>
            <a:endParaRPr lang="en-US" sz="1700" dirty="0">
              <a:latin typeface="Arial"/>
              <a:cs typeface="Arial"/>
            </a:endParaRPr>
          </a:p>
        </p:txBody>
      </p:sp>
    </p:spTree>
    <p:extLst>
      <p:ext uri="{BB962C8B-B14F-4D97-AF65-F5344CB8AC3E}">
        <p14:creationId xmlns="" xmlns:p14="http://schemas.microsoft.com/office/powerpoint/2010/main" val="3804675822"/>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 xmlns:a16="http://schemas.microsoft.com/office/drawing/2014/main" id="{99258A55-0240-4873-AA39-C16CF7D6B054}"/>
              </a:ext>
            </a:extLst>
          </p:cNvPr>
          <p:cNvSpPr>
            <a:spLocks noGrp="1"/>
          </p:cNvSpPr>
          <p:nvPr>
            <p:ph type="ctrTitle"/>
          </p:nvPr>
        </p:nvSpPr>
        <p:spPr>
          <a:xfrm flipV="1">
            <a:off x="1562101" y="308468"/>
            <a:ext cx="7508966" cy="170503"/>
          </a:xfrm>
        </p:spPr>
        <p:txBody>
          <a:bodyPr>
            <a:normAutofit fontScale="90000"/>
          </a:bodyPr>
          <a:lstStyle/>
          <a:p>
            <a:r>
              <a:rPr lang="en-US" dirty="0"/>
              <a:t> </a:t>
            </a:r>
          </a:p>
        </p:txBody>
      </p:sp>
      <p:grpSp>
        <p:nvGrpSpPr>
          <p:cNvPr id="4" name="object 2">
            <a:extLst>
              <a:ext uri="{FF2B5EF4-FFF2-40B4-BE49-F238E27FC236}">
                <a16:creationId xmlns="" xmlns:a16="http://schemas.microsoft.com/office/drawing/2014/main" id="{00D99FBE-E157-46D1-85E5-0E2C1A3720A0}"/>
              </a:ext>
            </a:extLst>
          </p:cNvPr>
          <p:cNvGrpSpPr/>
          <p:nvPr/>
        </p:nvGrpSpPr>
        <p:grpSpPr>
          <a:xfrm>
            <a:off x="1092926" y="178616"/>
            <a:ext cx="8839200" cy="600710"/>
            <a:chOff x="152400" y="457200"/>
            <a:chExt cx="8839200" cy="600710"/>
          </a:xfrm>
        </p:grpSpPr>
        <p:sp>
          <p:nvSpPr>
            <p:cNvPr id="5" name="object 3">
              <a:extLst>
                <a:ext uri="{FF2B5EF4-FFF2-40B4-BE49-F238E27FC236}">
                  <a16:creationId xmlns="" xmlns:a16="http://schemas.microsoft.com/office/drawing/2014/main" id="{AC5FB12F-12B2-4A7C-A8C7-DE695E521C7D}"/>
                </a:ext>
              </a:extLst>
            </p:cNvPr>
            <p:cNvSpPr/>
            <p:nvPr/>
          </p:nvSpPr>
          <p:spPr>
            <a:xfrm>
              <a:off x="152400" y="457200"/>
              <a:ext cx="8839200" cy="600710"/>
            </a:xfrm>
            <a:custGeom>
              <a:avLst/>
              <a:gdLst/>
              <a:ahLst/>
              <a:cxnLst/>
              <a:rect l="l" t="t" r="r" b="b"/>
              <a:pathLst>
                <a:path w="8839200" h="600710">
                  <a:moveTo>
                    <a:pt x="8839200" y="0"/>
                  </a:moveTo>
                  <a:lnTo>
                    <a:pt x="0" y="0"/>
                  </a:lnTo>
                  <a:lnTo>
                    <a:pt x="0" y="600455"/>
                  </a:lnTo>
                  <a:lnTo>
                    <a:pt x="8839200" y="600455"/>
                  </a:lnTo>
                  <a:lnTo>
                    <a:pt x="8839200" y="0"/>
                  </a:lnTo>
                  <a:close/>
                </a:path>
              </a:pathLst>
            </a:custGeom>
            <a:solidFill>
              <a:srgbClr val="AF1512"/>
            </a:solidFill>
          </p:spPr>
          <p:txBody>
            <a:bodyPr wrap="square" lIns="0" tIns="0" rIns="0" bIns="0" rtlCol="0"/>
            <a:lstStyle/>
            <a:p>
              <a:endParaRPr/>
            </a:p>
          </p:txBody>
        </p:sp>
        <p:sp>
          <p:nvSpPr>
            <p:cNvPr id="6" name="object 4">
              <a:extLst>
                <a:ext uri="{FF2B5EF4-FFF2-40B4-BE49-F238E27FC236}">
                  <a16:creationId xmlns="" xmlns:a16="http://schemas.microsoft.com/office/drawing/2014/main" id="{E19DAB60-62BE-42F2-911E-8EECD5ABDE9C}"/>
                </a:ext>
              </a:extLst>
            </p:cNvPr>
            <p:cNvSpPr/>
            <p:nvPr/>
          </p:nvSpPr>
          <p:spPr>
            <a:xfrm>
              <a:off x="3537203" y="569976"/>
              <a:ext cx="2057400" cy="475488"/>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 xmlns:a16="http://schemas.microsoft.com/office/drawing/2014/main" id="{579D74AD-E1B4-420E-8F8F-83C152D45084}"/>
                </a:ext>
              </a:extLst>
            </p:cNvPr>
            <p:cNvSpPr/>
            <p:nvPr/>
          </p:nvSpPr>
          <p:spPr>
            <a:xfrm>
              <a:off x="3574669" y="608203"/>
              <a:ext cx="1981454" cy="399669"/>
            </a:xfrm>
            <a:prstGeom prst="rect">
              <a:avLst/>
            </a:prstGeom>
            <a:blipFill>
              <a:blip r:embed="rId3" cstate="print"/>
              <a:stretch>
                <a:fillRect/>
              </a:stretch>
            </a:blipFill>
          </p:spPr>
          <p:txBody>
            <a:bodyPr wrap="square" lIns="0" tIns="0" rIns="0" bIns="0" rtlCol="0"/>
            <a:lstStyle/>
            <a:p>
              <a:endParaRPr/>
            </a:p>
          </p:txBody>
        </p:sp>
      </p:grpSp>
      <p:sp>
        <p:nvSpPr>
          <p:cNvPr id="9" name="Subtitle 8">
            <a:extLst>
              <a:ext uri="{FF2B5EF4-FFF2-40B4-BE49-F238E27FC236}">
                <a16:creationId xmlns="" xmlns:a16="http://schemas.microsoft.com/office/drawing/2014/main" id="{36283B60-5848-421E-97EB-083F899F858B}"/>
              </a:ext>
            </a:extLst>
          </p:cNvPr>
          <p:cNvSpPr>
            <a:spLocks noGrp="1"/>
          </p:cNvSpPr>
          <p:nvPr>
            <p:ph type="subTitle" idx="1"/>
          </p:nvPr>
        </p:nvSpPr>
        <p:spPr>
          <a:xfrm>
            <a:off x="470263" y="1358537"/>
            <a:ext cx="10084526" cy="4216484"/>
          </a:xfrm>
        </p:spPr>
        <p:txBody>
          <a:bodyPr>
            <a:normAutofit fontScale="92500" lnSpcReduction="20000"/>
          </a:bodyPr>
          <a:lstStyle/>
          <a:p>
            <a:pPr marL="469900" indent="-457834" algn="l">
              <a:lnSpc>
                <a:spcPct val="100000"/>
              </a:lnSpc>
              <a:spcBef>
                <a:spcPts val="1125"/>
              </a:spcBef>
              <a:buSzPct val="73529"/>
              <a:buFont typeface="+mj-lt"/>
              <a:buAutoNum type="alphaUcPeriod"/>
              <a:tabLst>
                <a:tab pos="469900" algn="l"/>
                <a:tab pos="470534" algn="l"/>
              </a:tabLst>
            </a:pPr>
            <a:r>
              <a:rPr lang="en-US" sz="2000" spc="5" dirty="0">
                <a:solidFill>
                  <a:srgbClr val="FFFFFF"/>
                </a:solidFill>
                <a:latin typeface="Arial"/>
                <a:cs typeface="Arial"/>
              </a:rPr>
              <a:t>These </a:t>
            </a:r>
            <a:r>
              <a:rPr lang="en-US" sz="2000" dirty="0">
                <a:solidFill>
                  <a:srgbClr val="FFFFFF"/>
                </a:solidFill>
                <a:latin typeface="Arial"/>
                <a:cs typeface="Arial"/>
              </a:rPr>
              <a:t>applications make small and smart hand-held devices </a:t>
            </a:r>
            <a:r>
              <a:rPr lang="en-US" sz="2000" spc="-5" dirty="0">
                <a:solidFill>
                  <a:srgbClr val="FFFFFF"/>
                </a:solidFill>
                <a:latin typeface="Arial"/>
                <a:cs typeface="Arial"/>
              </a:rPr>
              <a:t>to</a:t>
            </a:r>
            <a:r>
              <a:rPr lang="en-US" sz="2000" spc="-40" dirty="0">
                <a:solidFill>
                  <a:srgbClr val="FFFFFF"/>
                </a:solidFill>
                <a:latin typeface="Arial"/>
                <a:cs typeface="Arial"/>
              </a:rPr>
              <a:t> </a:t>
            </a:r>
            <a:r>
              <a:rPr lang="en-US" sz="2000" dirty="0">
                <a:solidFill>
                  <a:srgbClr val="FFFFFF"/>
                </a:solidFill>
                <a:latin typeface="Arial"/>
                <a:cs typeface="Arial"/>
              </a:rPr>
              <a:t>combine</a:t>
            </a:r>
            <a:endParaRPr lang="en-US" sz="2000" dirty="0">
              <a:latin typeface="Arial"/>
              <a:cs typeface="Arial"/>
            </a:endParaRPr>
          </a:p>
          <a:p>
            <a:pPr marL="469900" algn="l">
              <a:lnSpc>
                <a:spcPct val="100000"/>
              </a:lnSpc>
              <a:spcBef>
                <a:spcPts val="1019"/>
              </a:spcBef>
            </a:pPr>
            <a:r>
              <a:rPr lang="en-US" sz="2000" dirty="0">
                <a:solidFill>
                  <a:srgbClr val="FFFFFF"/>
                </a:solidFill>
                <a:latin typeface="Arial"/>
                <a:cs typeface="Arial"/>
              </a:rPr>
              <a:t>multiple</a:t>
            </a:r>
            <a:r>
              <a:rPr lang="en-US" sz="2000" spc="-25" dirty="0">
                <a:solidFill>
                  <a:srgbClr val="FFFFFF"/>
                </a:solidFill>
                <a:latin typeface="Arial"/>
                <a:cs typeface="Arial"/>
              </a:rPr>
              <a:t> </a:t>
            </a:r>
            <a:r>
              <a:rPr lang="en-US" sz="2000" spc="-5" dirty="0">
                <a:solidFill>
                  <a:srgbClr val="FFFFFF"/>
                </a:solidFill>
                <a:latin typeface="Arial"/>
                <a:cs typeface="Arial"/>
              </a:rPr>
              <a:t>features.</a:t>
            </a:r>
            <a:endParaRPr lang="en-US" sz="2000" dirty="0">
              <a:latin typeface="Arial"/>
              <a:cs typeface="Arial"/>
            </a:endParaRPr>
          </a:p>
          <a:p>
            <a:pPr marL="469900" indent="-457834" algn="l">
              <a:lnSpc>
                <a:spcPct val="100000"/>
              </a:lnSpc>
              <a:spcBef>
                <a:spcPts val="1430"/>
              </a:spcBef>
              <a:buSzPct val="73529"/>
              <a:buFont typeface="+mj-lt"/>
              <a:buAutoNum type="alphaUcPeriod"/>
              <a:tabLst>
                <a:tab pos="469900" algn="l"/>
                <a:tab pos="470534" algn="l"/>
              </a:tabLst>
            </a:pPr>
            <a:r>
              <a:rPr lang="en-US" sz="2000" dirty="0">
                <a:solidFill>
                  <a:srgbClr val="FFFFFF"/>
                </a:solidFill>
                <a:latin typeface="Arial"/>
                <a:cs typeface="Arial"/>
              </a:rPr>
              <a:t>1.They allow </a:t>
            </a:r>
            <a:r>
              <a:rPr lang="en-US" sz="2000" spc="-10" dirty="0">
                <a:solidFill>
                  <a:srgbClr val="FFFFFF"/>
                </a:solidFill>
                <a:latin typeface="Arial"/>
                <a:cs typeface="Arial"/>
              </a:rPr>
              <a:t>you </a:t>
            </a:r>
            <a:r>
              <a:rPr lang="en-US" sz="2000" spc="-5" dirty="0">
                <a:solidFill>
                  <a:srgbClr val="FFFFFF"/>
                </a:solidFill>
                <a:latin typeface="Arial"/>
                <a:cs typeface="Arial"/>
              </a:rPr>
              <a:t>to export </a:t>
            </a:r>
            <a:r>
              <a:rPr lang="en-US" sz="2000" dirty="0">
                <a:solidFill>
                  <a:srgbClr val="FFFFFF"/>
                </a:solidFill>
                <a:latin typeface="Arial"/>
                <a:cs typeface="Arial"/>
              </a:rPr>
              <a:t>and import</a:t>
            </a:r>
            <a:r>
              <a:rPr lang="en-US" sz="2000" spc="20" dirty="0">
                <a:solidFill>
                  <a:srgbClr val="FFFFFF"/>
                </a:solidFill>
                <a:latin typeface="Arial"/>
                <a:cs typeface="Arial"/>
              </a:rPr>
              <a:t> </a:t>
            </a:r>
            <a:r>
              <a:rPr lang="en-US" sz="2000" dirty="0">
                <a:solidFill>
                  <a:srgbClr val="FFFFFF"/>
                </a:solidFill>
                <a:latin typeface="Arial"/>
                <a:cs typeface="Arial"/>
              </a:rPr>
              <a:t>data.</a:t>
            </a:r>
            <a:endParaRPr lang="en-US" sz="2000" dirty="0">
              <a:latin typeface="Arial"/>
              <a:cs typeface="Arial"/>
            </a:endParaRPr>
          </a:p>
          <a:p>
            <a:pPr marL="469900" indent="-457834" algn="l">
              <a:lnSpc>
                <a:spcPct val="100000"/>
              </a:lnSpc>
              <a:spcBef>
                <a:spcPts val="1425"/>
              </a:spcBef>
              <a:buSzPct val="73529"/>
              <a:buFont typeface="+mj-lt"/>
              <a:buAutoNum type="alphaUcPeriod"/>
              <a:tabLst>
                <a:tab pos="469900" algn="l"/>
                <a:tab pos="470534" algn="l"/>
              </a:tabLst>
            </a:pPr>
            <a:r>
              <a:rPr lang="en-US" sz="2000" spc="-5" dirty="0">
                <a:solidFill>
                  <a:srgbClr val="FFFFFF"/>
                </a:solidFill>
                <a:latin typeface="Arial"/>
                <a:cs typeface="Arial"/>
              </a:rPr>
              <a:t>2.Store </a:t>
            </a:r>
            <a:r>
              <a:rPr lang="en-US" sz="2000" dirty="0">
                <a:solidFill>
                  <a:srgbClr val="FFFFFF"/>
                </a:solidFill>
                <a:latin typeface="Arial"/>
                <a:cs typeface="Arial"/>
              </a:rPr>
              <a:t>various</a:t>
            </a:r>
            <a:r>
              <a:rPr lang="en-US" sz="2000" spc="5" dirty="0">
                <a:solidFill>
                  <a:srgbClr val="FFFFFF"/>
                </a:solidFill>
                <a:latin typeface="Arial"/>
                <a:cs typeface="Arial"/>
              </a:rPr>
              <a:t> </a:t>
            </a:r>
            <a:r>
              <a:rPr lang="en-US" sz="2000" dirty="0">
                <a:solidFill>
                  <a:srgbClr val="FFFFFF"/>
                </a:solidFill>
                <a:latin typeface="Arial"/>
                <a:cs typeface="Arial"/>
              </a:rPr>
              <a:t>information.</a:t>
            </a:r>
            <a:endParaRPr lang="en-US" sz="2000" dirty="0">
              <a:latin typeface="Arial"/>
              <a:cs typeface="Arial"/>
            </a:endParaRPr>
          </a:p>
          <a:p>
            <a:pPr marL="469900" indent="-457834" algn="l">
              <a:lnSpc>
                <a:spcPct val="100000"/>
              </a:lnSpc>
              <a:spcBef>
                <a:spcPts val="1430"/>
              </a:spcBef>
              <a:buSzPct val="73529"/>
              <a:buFont typeface="+mj-lt"/>
              <a:buAutoNum type="alphaUcPeriod"/>
              <a:tabLst>
                <a:tab pos="469900" algn="l"/>
                <a:tab pos="470534" algn="l"/>
              </a:tabLst>
            </a:pPr>
            <a:r>
              <a:rPr lang="en-US" sz="2000" dirty="0">
                <a:solidFill>
                  <a:srgbClr val="FFFFFF"/>
                </a:solidFill>
                <a:latin typeface="Arial"/>
                <a:cs typeface="Arial"/>
              </a:rPr>
              <a:t>3. Search on google</a:t>
            </a:r>
          </a:p>
          <a:p>
            <a:pPr marL="469900" indent="-457834" algn="l">
              <a:lnSpc>
                <a:spcPct val="100000"/>
              </a:lnSpc>
              <a:spcBef>
                <a:spcPts val="1430"/>
              </a:spcBef>
              <a:buSzPct val="73529"/>
              <a:buFont typeface="+mj-lt"/>
              <a:buAutoNum type="alphaUcPeriod"/>
              <a:tabLst>
                <a:tab pos="469900" algn="l"/>
                <a:tab pos="470534" algn="l"/>
              </a:tabLst>
            </a:pPr>
            <a:r>
              <a:rPr lang="en-US" sz="2000" dirty="0">
                <a:solidFill>
                  <a:srgbClr val="FFFFFF"/>
                </a:solidFill>
                <a:latin typeface="Arial"/>
                <a:cs typeface="Arial"/>
              </a:rPr>
              <a:t>4.Recognizes voice</a:t>
            </a:r>
            <a:r>
              <a:rPr lang="en-US" sz="2000" spc="-30" dirty="0">
                <a:solidFill>
                  <a:srgbClr val="FFFFFF"/>
                </a:solidFill>
                <a:latin typeface="Arial"/>
                <a:cs typeface="Arial"/>
              </a:rPr>
              <a:t> </a:t>
            </a:r>
            <a:r>
              <a:rPr lang="en-US" sz="2000" dirty="0">
                <a:solidFill>
                  <a:srgbClr val="FFFFFF"/>
                </a:solidFill>
                <a:latin typeface="Arial"/>
                <a:cs typeface="Arial"/>
              </a:rPr>
              <a:t>commands.</a:t>
            </a:r>
            <a:endParaRPr lang="en-US" sz="2000" dirty="0">
              <a:latin typeface="Arial"/>
              <a:cs typeface="Arial"/>
            </a:endParaRPr>
          </a:p>
          <a:p>
            <a:pPr marL="469900" indent="-457834" algn="l">
              <a:lnSpc>
                <a:spcPct val="100000"/>
              </a:lnSpc>
              <a:spcBef>
                <a:spcPts val="1430"/>
              </a:spcBef>
              <a:buSzPct val="73529"/>
              <a:buFont typeface="+mj-lt"/>
              <a:buAutoNum type="alphaUcPeriod"/>
              <a:tabLst>
                <a:tab pos="469900" algn="l"/>
                <a:tab pos="470534" algn="l"/>
              </a:tabLst>
            </a:pPr>
            <a:r>
              <a:rPr lang="en-US" sz="2000" dirty="0">
                <a:solidFill>
                  <a:srgbClr val="FFFFFF"/>
                </a:solidFill>
                <a:latin typeface="Arial"/>
                <a:cs typeface="Arial"/>
              </a:rPr>
              <a:t>5.Controls various applications of</a:t>
            </a:r>
            <a:r>
              <a:rPr lang="en-US" sz="2000" spc="-20" dirty="0">
                <a:solidFill>
                  <a:srgbClr val="FFFFFF"/>
                </a:solidFill>
                <a:latin typeface="Arial"/>
                <a:cs typeface="Arial"/>
              </a:rPr>
              <a:t> </a:t>
            </a:r>
            <a:r>
              <a:rPr lang="en-US" sz="2000" dirty="0">
                <a:solidFill>
                  <a:srgbClr val="FFFFFF"/>
                </a:solidFill>
                <a:latin typeface="Arial"/>
                <a:cs typeface="Arial"/>
              </a:rPr>
              <a:t>device.</a:t>
            </a:r>
            <a:endParaRPr lang="en-US" sz="2000" dirty="0">
              <a:latin typeface="Arial"/>
              <a:cs typeface="Arial"/>
            </a:endParaRPr>
          </a:p>
          <a:p>
            <a:pPr marL="469900" indent="-457834" algn="l">
              <a:lnSpc>
                <a:spcPct val="100000"/>
              </a:lnSpc>
              <a:spcBef>
                <a:spcPts val="1425"/>
              </a:spcBef>
              <a:buSzPct val="73529"/>
              <a:buFont typeface="+mj-lt"/>
              <a:buAutoNum type="alphaUcPeriod"/>
              <a:tabLst>
                <a:tab pos="469900" algn="l"/>
                <a:tab pos="470534" algn="l"/>
              </a:tabLst>
            </a:pPr>
            <a:r>
              <a:rPr lang="en-US" sz="2000" dirty="0">
                <a:solidFill>
                  <a:srgbClr val="FFFFFF"/>
                </a:solidFill>
                <a:latin typeface="Arial"/>
                <a:cs typeface="Arial"/>
              </a:rPr>
              <a:t>6.Provides services regarding </a:t>
            </a:r>
            <a:r>
              <a:rPr lang="en-US" sz="2000" spc="-5" dirty="0">
                <a:solidFill>
                  <a:srgbClr val="FFFFFF"/>
                </a:solidFill>
                <a:latin typeface="Arial"/>
                <a:cs typeface="Arial"/>
              </a:rPr>
              <a:t>your</a:t>
            </a:r>
            <a:r>
              <a:rPr lang="en-US" sz="2000" spc="-20" dirty="0">
                <a:solidFill>
                  <a:srgbClr val="FFFFFF"/>
                </a:solidFill>
                <a:latin typeface="Arial"/>
                <a:cs typeface="Arial"/>
              </a:rPr>
              <a:t> </a:t>
            </a:r>
            <a:r>
              <a:rPr lang="en-US" sz="2000" dirty="0">
                <a:solidFill>
                  <a:srgbClr val="FFFFFF"/>
                </a:solidFill>
                <a:latin typeface="Arial"/>
                <a:cs typeface="Arial"/>
              </a:rPr>
              <a:t>location.</a:t>
            </a:r>
            <a:endParaRPr lang="en-US" sz="2000" dirty="0">
              <a:latin typeface="Arial"/>
              <a:cs typeface="Arial"/>
            </a:endParaRPr>
          </a:p>
          <a:p>
            <a:pPr marL="469900" indent="-457834" algn="l">
              <a:lnSpc>
                <a:spcPct val="100000"/>
              </a:lnSpc>
              <a:spcBef>
                <a:spcPts val="1430"/>
              </a:spcBef>
              <a:buSzPct val="73529"/>
              <a:buFont typeface="+mj-lt"/>
              <a:buAutoNum type="alphaUcPeriod"/>
              <a:tabLst>
                <a:tab pos="469900" algn="l"/>
                <a:tab pos="470534" algn="l"/>
              </a:tabLst>
            </a:pPr>
            <a:r>
              <a:rPr lang="en-US" sz="2000" dirty="0">
                <a:solidFill>
                  <a:srgbClr val="FFFFFF"/>
                </a:solidFill>
                <a:latin typeface="Arial"/>
                <a:cs typeface="Arial"/>
              </a:rPr>
              <a:t>7.Helps </a:t>
            </a:r>
            <a:r>
              <a:rPr lang="en-US" sz="2000" spc="-5" dirty="0">
                <a:solidFill>
                  <a:srgbClr val="FFFFFF"/>
                </a:solidFill>
                <a:latin typeface="Arial"/>
                <a:cs typeface="Arial"/>
              </a:rPr>
              <a:t>to Play song</a:t>
            </a:r>
          </a:p>
          <a:p>
            <a:pPr marL="469900" indent="-457834" algn="l">
              <a:lnSpc>
                <a:spcPct val="100000"/>
              </a:lnSpc>
              <a:spcBef>
                <a:spcPts val="1430"/>
              </a:spcBef>
              <a:buSzPct val="73529"/>
              <a:buFont typeface="+mj-lt"/>
              <a:buAutoNum type="alphaUcPeriod"/>
              <a:tabLst>
                <a:tab pos="469900" algn="l"/>
                <a:tab pos="470534" algn="l"/>
              </a:tabLst>
            </a:pPr>
            <a:r>
              <a:rPr lang="en-US" dirty="0"/>
              <a:t>	8.</a:t>
            </a:r>
            <a:r>
              <a:rPr lang="en-US" sz="2000" dirty="0">
                <a:solidFill>
                  <a:srgbClr val="FFFFFF"/>
                </a:solidFill>
                <a:latin typeface="Arial"/>
                <a:cs typeface="Arial"/>
              </a:rPr>
              <a:t>Reminds </a:t>
            </a:r>
            <a:r>
              <a:rPr lang="en-US" sz="2000" spc="-10" dirty="0">
                <a:solidFill>
                  <a:srgbClr val="FFFFFF"/>
                </a:solidFill>
                <a:latin typeface="Arial"/>
                <a:cs typeface="Arial"/>
              </a:rPr>
              <a:t>you </a:t>
            </a:r>
            <a:r>
              <a:rPr lang="en-US" sz="2000" spc="-5" dirty="0">
                <a:solidFill>
                  <a:srgbClr val="FFFFFF"/>
                </a:solidFill>
                <a:latin typeface="Arial"/>
                <a:cs typeface="Arial"/>
              </a:rPr>
              <a:t>important </a:t>
            </a:r>
            <a:r>
              <a:rPr lang="en-US" sz="2000" dirty="0">
                <a:solidFill>
                  <a:srgbClr val="FFFFFF"/>
                </a:solidFill>
                <a:latin typeface="Arial"/>
                <a:cs typeface="Arial"/>
              </a:rPr>
              <a:t>things on accurate situations or location.  (Geofencing)</a:t>
            </a:r>
            <a:endParaRPr lang="en-US" sz="2000" dirty="0">
              <a:latin typeface="Arial"/>
              <a:cs typeface="Arial"/>
            </a:endParaRPr>
          </a:p>
          <a:p>
            <a:pPr marL="457200" indent="-457200" algn="l">
              <a:buFont typeface="+mj-lt"/>
              <a:buAutoNum type="alphaUcPeriod"/>
            </a:pPr>
            <a:endParaRPr lang="en-US" dirty="0"/>
          </a:p>
        </p:txBody>
      </p:sp>
      <p:grpSp>
        <p:nvGrpSpPr>
          <p:cNvPr id="10" name="object 7">
            <a:extLst>
              <a:ext uri="{FF2B5EF4-FFF2-40B4-BE49-F238E27FC236}">
                <a16:creationId xmlns="" xmlns:a16="http://schemas.microsoft.com/office/drawing/2014/main" id="{052EAEEB-97E8-46E3-A955-78C541A31533}"/>
              </a:ext>
            </a:extLst>
          </p:cNvPr>
          <p:cNvGrpSpPr/>
          <p:nvPr/>
        </p:nvGrpSpPr>
        <p:grpSpPr>
          <a:xfrm>
            <a:off x="7306582" y="1807899"/>
            <a:ext cx="4232275" cy="2545080"/>
            <a:chOff x="4911852" y="2060448"/>
            <a:chExt cx="4232275" cy="2545080"/>
          </a:xfrm>
        </p:grpSpPr>
        <p:sp>
          <p:nvSpPr>
            <p:cNvPr id="11" name="object 8">
              <a:extLst>
                <a:ext uri="{FF2B5EF4-FFF2-40B4-BE49-F238E27FC236}">
                  <a16:creationId xmlns="" xmlns:a16="http://schemas.microsoft.com/office/drawing/2014/main" id="{22828DE5-2F80-488D-9412-1270661C38EE}"/>
                </a:ext>
              </a:extLst>
            </p:cNvPr>
            <p:cNvSpPr/>
            <p:nvPr/>
          </p:nvSpPr>
          <p:spPr>
            <a:xfrm>
              <a:off x="4911852" y="2060448"/>
              <a:ext cx="4232148" cy="2545079"/>
            </a:xfrm>
            <a:prstGeom prst="rect">
              <a:avLst/>
            </a:prstGeom>
            <a:blipFill>
              <a:blip r:embed="rId4" cstate="print"/>
              <a:stretch>
                <a:fillRect/>
              </a:stretch>
            </a:blipFill>
          </p:spPr>
          <p:txBody>
            <a:bodyPr wrap="square" lIns="0" tIns="0" rIns="0" bIns="0" rtlCol="0"/>
            <a:lstStyle/>
            <a:p>
              <a:endParaRPr/>
            </a:p>
          </p:txBody>
        </p:sp>
        <p:sp>
          <p:nvSpPr>
            <p:cNvPr id="12" name="object 9">
              <a:extLst>
                <a:ext uri="{FF2B5EF4-FFF2-40B4-BE49-F238E27FC236}">
                  <a16:creationId xmlns="" xmlns:a16="http://schemas.microsoft.com/office/drawing/2014/main" id="{6C30B653-B0C6-4BD4-A832-E48B8630BE0A}"/>
                </a:ext>
              </a:extLst>
            </p:cNvPr>
            <p:cNvSpPr/>
            <p:nvPr/>
          </p:nvSpPr>
          <p:spPr>
            <a:xfrm>
              <a:off x="4927092" y="2113788"/>
              <a:ext cx="4216908" cy="2438400"/>
            </a:xfrm>
            <a:prstGeom prst="rect">
              <a:avLst/>
            </a:prstGeom>
            <a:blipFill>
              <a:blip r:embed="rId5" cstate="print"/>
              <a:stretch>
                <a:fillRect/>
              </a:stretch>
            </a:blipFill>
          </p:spPr>
          <p:txBody>
            <a:bodyPr wrap="square" lIns="0" tIns="0" rIns="0" bIns="0" rtlCol="0"/>
            <a:lstStyle/>
            <a:p>
              <a:endParaRPr/>
            </a:p>
          </p:txBody>
        </p:sp>
      </p:grpSp>
    </p:spTree>
    <p:extLst>
      <p:ext uri="{BB962C8B-B14F-4D97-AF65-F5344CB8AC3E}">
        <p14:creationId xmlns="" xmlns:p14="http://schemas.microsoft.com/office/powerpoint/2010/main" val="749509887"/>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a:extLst>
              <a:ext uri="{FF2B5EF4-FFF2-40B4-BE49-F238E27FC236}">
                <a16:creationId xmlns="" xmlns:a16="http://schemas.microsoft.com/office/drawing/2014/main" id="{4A840A9E-0C69-4A60-A7B0-8B572C716A20}"/>
              </a:ext>
            </a:extLst>
          </p:cNvPr>
          <p:cNvSpPr txBox="1"/>
          <p:nvPr/>
        </p:nvSpPr>
        <p:spPr>
          <a:xfrm>
            <a:off x="459740" y="1202101"/>
            <a:ext cx="4925695" cy="5380990"/>
          </a:xfrm>
          <a:prstGeom prst="rect">
            <a:avLst/>
          </a:prstGeom>
        </p:spPr>
        <p:txBody>
          <a:bodyPr vert="horz" wrap="square" lIns="0" tIns="71755" rIns="0" bIns="0" rtlCol="0">
            <a:spAutoFit/>
          </a:bodyPr>
          <a:lstStyle/>
          <a:p>
            <a:pPr marL="469900" indent="-457200">
              <a:lnSpc>
                <a:spcPct val="100000"/>
              </a:lnSpc>
              <a:spcBef>
                <a:spcPts val="565"/>
              </a:spcBef>
              <a:buSzPct val="73684"/>
              <a:buFont typeface="Wingdings"/>
              <a:buChar char=""/>
              <a:tabLst>
                <a:tab pos="469265" algn="l"/>
                <a:tab pos="469900" algn="l"/>
              </a:tabLst>
            </a:pPr>
            <a:r>
              <a:rPr sz="1900" b="1" dirty="0">
                <a:solidFill>
                  <a:srgbClr val="FFFFFF"/>
                </a:solidFill>
                <a:latin typeface="Arial"/>
                <a:cs typeface="Arial"/>
              </a:rPr>
              <a:t>Listening problem.</a:t>
            </a:r>
            <a:endParaRPr sz="1900" dirty="0">
              <a:latin typeface="Arial"/>
              <a:cs typeface="Arial"/>
            </a:endParaRPr>
          </a:p>
          <a:p>
            <a:pPr marL="584200" marR="5080" lvl="1">
              <a:lnSpc>
                <a:spcPct val="170100"/>
              </a:lnSpc>
              <a:spcBef>
                <a:spcPts val="40"/>
              </a:spcBef>
              <a:buSzPct val="150000"/>
              <a:buFont typeface="Wingdings"/>
              <a:buChar char=""/>
              <a:tabLst>
                <a:tab pos="1039494" algn="l"/>
                <a:tab pos="1040130" algn="l"/>
              </a:tabLst>
            </a:pPr>
            <a:r>
              <a:rPr sz="1700" spc="-40" dirty="0">
                <a:solidFill>
                  <a:srgbClr val="FFFFFF"/>
                </a:solidFill>
                <a:latin typeface="Arial"/>
                <a:cs typeface="Arial"/>
              </a:rPr>
              <a:t>VPA </a:t>
            </a:r>
            <a:r>
              <a:rPr sz="1700" dirty="0">
                <a:solidFill>
                  <a:srgbClr val="FFFFFF"/>
                </a:solidFill>
                <a:latin typeface="Arial"/>
                <a:cs typeface="Arial"/>
              </a:rPr>
              <a:t>get problem </a:t>
            </a:r>
            <a:r>
              <a:rPr sz="1700" spc="-5" dirty="0">
                <a:solidFill>
                  <a:srgbClr val="FFFFFF"/>
                </a:solidFill>
                <a:latin typeface="Arial"/>
                <a:cs typeface="Arial"/>
              </a:rPr>
              <a:t>to </a:t>
            </a:r>
            <a:r>
              <a:rPr sz="1700" dirty="0">
                <a:solidFill>
                  <a:srgbClr val="FFFFFF"/>
                </a:solidFill>
                <a:latin typeface="Arial"/>
                <a:cs typeface="Arial"/>
              </a:rPr>
              <a:t>process </a:t>
            </a:r>
            <a:r>
              <a:rPr sz="1700" spc="-5" dirty="0">
                <a:solidFill>
                  <a:srgbClr val="FFFFFF"/>
                </a:solidFill>
                <a:latin typeface="Arial"/>
                <a:cs typeface="Arial"/>
              </a:rPr>
              <a:t>wrong  </a:t>
            </a:r>
            <a:r>
              <a:rPr sz="1700" dirty="0">
                <a:solidFill>
                  <a:srgbClr val="FFFFFF"/>
                </a:solidFill>
                <a:latin typeface="Arial"/>
                <a:cs typeface="Arial"/>
              </a:rPr>
              <a:t>pronounced </a:t>
            </a:r>
            <a:r>
              <a:rPr sz="1700" spc="-5" dirty="0">
                <a:solidFill>
                  <a:srgbClr val="FFFFFF"/>
                </a:solidFill>
                <a:latin typeface="Arial"/>
                <a:cs typeface="Arial"/>
              </a:rPr>
              <a:t>words </a:t>
            </a:r>
            <a:r>
              <a:rPr sz="1700" dirty="0">
                <a:solidFill>
                  <a:srgbClr val="FFFFFF"/>
                </a:solidFill>
                <a:latin typeface="Arial"/>
                <a:cs typeface="Arial"/>
              </a:rPr>
              <a:t>and miscellaneous </a:t>
            </a:r>
            <a:r>
              <a:rPr sz="1700" spc="-5" dirty="0">
                <a:solidFill>
                  <a:srgbClr val="FFFFFF"/>
                </a:solidFill>
                <a:latin typeface="Arial"/>
                <a:cs typeface="Arial"/>
              </a:rPr>
              <a:t>words.</a:t>
            </a:r>
            <a:endParaRPr sz="1700" dirty="0">
              <a:latin typeface="Arial"/>
              <a:cs typeface="Arial"/>
            </a:endParaRPr>
          </a:p>
          <a:p>
            <a:pPr marL="469900" indent="-457200">
              <a:lnSpc>
                <a:spcPct val="100000"/>
              </a:lnSpc>
              <a:spcBef>
                <a:spcPts val="1550"/>
              </a:spcBef>
              <a:buSzPct val="73684"/>
              <a:buFont typeface="Wingdings"/>
              <a:buChar char=""/>
              <a:tabLst>
                <a:tab pos="469265" algn="l"/>
                <a:tab pos="469900" algn="l"/>
              </a:tabLst>
            </a:pPr>
            <a:r>
              <a:rPr sz="1900" b="1" spc="-5" dirty="0">
                <a:solidFill>
                  <a:srgbClr val="FFFFFF"/>
                </a:solidFill>
                <a:latin typeface="Arial"/>
                <a:cs typeface="Arial"/>
              </a:rPr>
              <a:t>Silent mode</a:t>
            </a:r>
            <a:r>
              <a:rPr sz="1900" b="1" spc="15" dirty="0">
                <a:solidFill>
                  <a:srgbClr val="FFFFFF"/>
                </a:solidFill>
                <a:latin typeface="Arial"/>
                <a:cs typeface="Arial"/>
              </a:rPr>
              <a:t> </a:t>
            </a:r>
            <a:r>
              <a:rPr sz="1900" b="1" dirty="0">
                <a:solidFill>
                  <a:srgbClr val="FFFFFF"/>
                </a:solidFill>
                <a:latin typeface="Arial"/>
                <a:cs typeface="Arial"/>
              </a:rPr>
              <a:t>support.</a:t>
            </a:r>
            <a:endParaRPr sz="1900" dirty="0">
              <a:latin typeface="Arial"/>
              <a:cs typeface="Arial"/>
            </a:endParaRPr>
          </a:p>
          <a:p>
            <a:pPr marL="1040130" lvl="1" indent="-455930">
              <a:lnSpc>
                <a:spcPct val="100000"/>
              </a:lnSpc>
              <a:spcBef>
                <a:spcPts val="1475"/>
              </a:spcBef>
              <a:buSzPct val="150000"/>
              <a:buFont typeface="Wingdings"/>
              <a:buChar char=""/>
              <a:tabLst>
                <a:tab pos="1039494" algn="l"/>
                <a:tab pos="1040130" algn="l"/>
              </a:tabLst>
            </a:pPr>
            <a:r>
              <a:rPr sz="1700" spc="-40" dirty="0">
                <a:solidFill>
                  <a:srgbClr val="FFFFFF"/>
                </a:solidFill>
                <a:latin typeface="Arial"/>
                <a:cs typeface="Arial"/>
              </a:rPr>
              <a:t>VPA </a:t>
            </a:r>
            <a:r>
              <a:rPr sz="1700" dirty="0">
                <a:solidFill>
                  <a:srgbClr val="FFFFFF"/>
                </a:solidFill>
                <a:latin typeface="Arial"/>
                <a:cs typeface="Arial"/>
              </a:rPr>
              <a:t>gives response in voice</a:t>
            </a:r>
            <a:r>
              <a:rPr sz="1700" spc="-105" dirty="0">
                <a:solidFill>
                  <a:srgbClr val="FFFFFF"/>
                </a:solidFill>
                <a:latin typeface="Arial"/>
                <a:cs typeface="Arial"/>
              </a:rPr>
              <a:t> </a:t>
            </a:r>
            <a:r>
              <a:rPr sz="1700" dirty="0">
                <a:solidFill>
                  <a:srgbClr val="FFFFFF"/>
                </a:solidFill>
                <a:latin typeface="Arial"/>
                <a:cs typeface="Arial"/>
              </a:rPr>
              <a:t>output</a:t>
            </a:r>
            <a:endParaRPr sz="1700" dirty="0">
              <a:latin typeface="Arial"/>
              <a:cs typeface="Arial"/>
            </a:endParaRPr>
          </a:p>
          <a:p>
            <a:pPr marL="584200">
              <a:lnSpc>
                <a:spcPct val="100000"/>
              </a:lnSpc>
              <a:spcBef>
                <a:spcPts val="1425"/>
              </a:spcBef>
            </a:pPr>
            <a:r>
              <a:rPr sz="1700" dirty="0">
                <a:solidFill>
                  <a:srgbClr val="FFFFFF"/>
                </a:solidFill>
                <a:latin typeface="Arial"/>
                <a:cs typeface="Arial"/>
              </a:rPr>
              <a:t>thus it </a:t>
            </a:r>
            <a:r>
              <a:rPr sz="1700" spc="-5" dirty="0">
                <a:solidFill>
                  <a:srgbClr val="FFFFFF"/>
                </a:solidFill>
                <a:latin typeface="Arial"/>
                <a:cs typeface="Arial"/>
              </a:rPr>
              <a:t>doesn’t </a:t>
            </a:r>
            <a:r>
              <a:rPr sz="1700" spc="-10" dirty="0">
                <a:solidFill>
                  <a:srgbClr val="FFFFFF"/>
                </a:solidFill>
                <a:latin typeface="Arial"/>
                <a:cs typeface="Arial"/>
              </a:rPr>
              <a:t>work </a:t>
            </a:r>
            <a:r>
              <a:rPr sz="1700" spc="-5" dirty="0">
                <a:solidFill>
                  <a:srgbClr val="FFFFFF"/>
                </a:solidFill>
                <a:latin typeface="Arial"/>
                <a:cs typeface="Arial"/>
              </a:rPr>
              <a:t>properly </a:t>
            </a:r>
            <a:r>
              <a:rPr sz="1700" dirty="0">
                <a:solidFill>
                  <a:srgbClr val="FFFFFF"/>
                </a:solidFill>
                <a:latin typeface="Arial"/>
                <a:cs typeface="Arial"/>
              </a:rPr>
              <a:t>in silent</a:t>
            </a:r>
            <a:r>
              <a:rPr sz="1700" spc="-20" dirty="0">
                <a:solidFill>
                  <a:srgbClr val="FFFFFF"/>
                </a:solidFill>
                <a:latin typeface="Arial"/>
                <a:cs typeface="Arial"/>
              </a:rPr>
              <a:t> </a:t>
            </a:r>
            <a:r>
              <a:rPr sz="1700" spc="-5" dirty="0">
                <a:solidFill>
                  <a:srgbClr val="FFFFFF"/>
                </a:solidFill>
                <a:latin typeface="Arial"/>
                <a:cs typeface="Arial"/>
              </a:rPr>
              <a:t>mode.</a:t>
            </a:r>
            <a:endParaRPr sz="1700" dirty="0">
              <a:latin typeface="Arial"/>
              <a:cs typeface="Arial"/>
            </a:endParaRPr>
          </a:p>
          <a:p>
            <a:pPr marL="469900" indent="-457200">
              <a:lnSpc>
                <a:spcPct val="100000"/>
              </a:lnSpc>
              <a:spcBef>
                <a:spcPts val="1555"/>
              </a:spcBef>
              <a:buSzPct val="73684"/>
              <a:buFont typeface="Wingdings"/>
              <a:buChar char=""/>
              <a:tabLst>
                <a:tab pos="469265" algn="l"/>
                <a:tab pos="469900" algn="l"/>
              </a:tabLst>
            </a:pPr>
            <a:r>
              <a:rPr sz="1900" b="1" spc="-5" dirty="0">
                <a:solidFill>
                  <a:srgbClr val="FFFFFF"/>
                </a:solidFill>
                <a:latin typeface="Arial"/>
                <a:cs typeface="Arial"/>
              </a:rPr>
              <a:t>Navigation</a:t>
            </a:r>
            <a:r>
              <a:rPr sz="1900" b="1" spc="45" dirty="0">
                <a:solidFill>
                  <a:srgbClr val="FFFFFF"/>
                </a:solidFill>
                <a:latin typeface="Arial"/>
                <a:cs typeface="Arial"/>
              </a:rPr>
              <a:t> </a:t>
            </a:r>
            <a:r>
              <a:rPr sz="1900" b="1" dirty="0">
                <a:solidFill>
                  <a:srgbClr val="FFFFFF"/>
                </a:solidFill>
                <a:latin typeface="Arial"/>
                <a:cs typeface="Arial"/>
              </a:rPr>
              <a:t>languages.</a:t>
            </a:r>
            <a:endParaRPr sz="1900" dirty="0">
              <a:latin typeface="Arial"/>
              <a:cs typeface="Arial"/>
            </a:endParaRPr>
          </a:p>
          <a:p>
            <a:pPr marL="584200" marR="1031240" lvl="1">
              <a:lnSpc>
                <a:spcPct val="170000"/>
              </a:lnSpc>
              <a:spcBef>
                <a:spcPts val="45"/>
              </a:spcBef>
              <a:buSzPct val="150000"/>
              <a:buFont typeface="Wingdings"/>
              <a:buChar char=""/>
              <a:tabLst>
                <a:tab pos="1039494" algn="l"/>
                <a:tab pos="1040130" algn="l"/>
              </a:tabLst>
            </a:pPr>
            <a:r>
              <a:rPr sz="1700" dirty="0">
                <a:solidFill>
                  <a:srgbClr val="FFFFFF"/>
                </a:solidFill>
                <a:latin typeface="Arial"/>
                <a:cs typeface="Arial"/>
              </a:rPr>
              <a:t>Most of </a:t>
            </a:r>
            <a:r>
              <a:rPr sz="1700" spc="-30" dirty="0">
                <a:solidFill>
                  <a:srgbClr val="FFFFFF"/>
                </a:solidFill>
                <a:latin typeface="Arial"/>
                <a:cs typeface="Arial"/>
              </a:rPr>
              <a:t>VPAs </a:t>
            </a:r>
            <a:r>
              <a:rPr sz="1700" dirty="0">
                <a:solidFill>
                  <a:srgbClr val="FFFFFF"/>
                </a:solidFill>
                <a:latin typeface="Arial"/>
                <a:cs typeface="Arial"/>
              </a:rPr>
              <a:t>can</a:t>
            </a:r>
            <a:r>
              <a:rPr sz="1700" spc="-45" dirty="0">
                <a:solidFill>
                  <a:srgbClr val="FFFFFF"/>
                </a:solidFill>
                <a:latin typeface="Arial"/>
                <a:cs typeface="Arial"/>
              </a:rPr>
              <a:t> </a:t>
            </a:r>
            <a:r>
              <a:rPr sz="1700" dirty="0">
                <a:solidFill>
                  <a:srgbClr val="FFFFFF"/>
                </a:solidFill>
                <a:latin typeface="Arial"/>
                <a:cs typeface="Arial"/>
              </a:rPr>
              <a:t>understand  only English</a:t>
            </a:r>
            <a:r>
              <a:rPr sz="1700" spc="-35" dirty="0">
                <a:solidFill>
                  <a:srgbClr val="FFFFFF"/>
                </a:solidFill>
                <a:latin typeface="Arial"/>
                <a:cs typeface="Arial"/>
              </a:rPr>
              <a:t> </a:t>
            </a:r>
            <a:r>
              <a:rPr sz="1700" dirty="0">
                <a:solidFill>
                  <a:srgbClr val="FFFFFF"/>
                </a:solidFill>
                <a:latin typeface="Arial"/>
                <a:cs typeface="Arial"/>
              </a:rPr>
              <a:t>language.</a:t>
            </a:r>
            <a:endParaRPr sz="1700" dirty="0">
              <a:latin typeface="Arial"/>
              <a:cs typeface="Arial"/>
            </a:endParaRPr>
          </a:p>
          <a:p>
            <a:pPr marL="469900" indent="-457200">
              <a:lnSpc>
                <a:spcPct val="100000"/>
              </a:lnSpc>
              <a:spcBef>
                <a:spcPts val="1555"/>
              </a:spcBef>
              <a:buSzPct val="73684"/>
              <a:buFont typeface="Wingdings"/>
              <a:buChar char=""/>
              <a:tabLst>
                <a:tab pos="469265" algn="l"/>
                <a:tab pos="469900" algn="l"/>
              </a:tabLst>
            </a:pPr>
            <a:r>
              <a:rPr sz="1900" b="1" spc="-5" dirty="0">
                <a:solidFill>
                  <a:srgbClr val="FFFFFF"/>
                </a:solidFill>
                <a:latin typeface="Arial"/>
                <a:cs typeface="Arial"/>
              </a:rPr>
              <a:t>Internet</a:t>
            </a:r>
            <a:r>
              <a:rPr sz="1900" b="1" spc="-10" dirty="0">
                <a:solidFill>
                  <a:srgbClr val="FFFFFF"/>
                </a:solidFill>
                <a:latin typeface="Arial"/>
                <a:cs typeface="Arial"/>
              </a:rPr>
              <a:t> </a:t>
            </a:r>
            <a:r>
              <a:rPr sz="1900" b="1" spc="-5" dirty="0">
                <a:solidFill>
                  <a:srgbClr val="FFFFFF"/>
                </a:solidFill>
                <a:latin typeface="Arial"/>
                <a:cs typeface="Arial"/>
              </a:rPr>
              <a:t>access.</a:t>
            </a:r>
            <a:endParaRPr sz="1900" dirty="0">
              <a:latin typeface="Arial"/>
              <a:cs typeface="Arial"/>
            </a:endParaRPr>
          </a:p>
          <a:p>
            <a:pPr marL="584200" marR="932180" lvl="1">
              <a:lnSpc>
                <a:spcPct val="170000"/>
              </a:lnSpc>
              <a:spcBef>
                <a:spcPts val="45"/>
              </a:spcBef>
              <a:buSzPct val="150000"/>
              <a:buFont typeface="Wingdings"/>
              <a:buChar char=""/>
              <a:tabLst>
                <a:tab pos="1039494" algn="l"/>
                <a:tab pos="1040130" algn="l"/>
              </a:tabLst>
            </a:pPr>
            <a:r>
              <a:rPr sz="1700" spc="-40" dirty="0">
                <a:solidFill>
                  <a:srgbClr val="FFFFFF"/>
                </a:solidFill>
                <a:latin typeface="Arial"/>
                <a:cs typeface="Arial"/>
              </a:rPr>
              <a:t>VPA </a:t>
            </a:r>
            <a:r>
              <a:rPr sz="1700" dirty="0">
                <a:solidFill>
                  <a:srgbClr val="FFFFFF"/>
                </a:solidFill>
                <a:latin typeface="Arial"/>
                <a:cs typeface="Arial"/>
              </a:rPr>
              <a:t>needs internet</a:t>
            </a:r>
            <a:r>
              <a:rPr sz="1700" spc="-120" dirty="0">
                <a:solidFill>
                  <a:srgbClr val="FFFFFF"/>
                </a:solidFill>
                <a:latin typeface="Arial"/>
                <a:cs typeface="Arial"/>
              </a:rPr>
              <a:t> </a:t>
            </a:r>
            <a:r>
              <a:rPr sz="1700" dirty="0">
                <a:solidFill>
                  <a:srgbClr val="FFFFFF"/>
                </a:solidFill>
                <a:latin typeface="Arial"/>
                <a:cs typeface="Arial"/>
              </a:rPr>
              <a:t>connection  </a:t>
            </a:r>
            <a:r>
              <a:rPr sz="1700" spc="-5" dirty="0">
                <a:solidFill>
                  <a:srgbClr val="FFFFFF"/>
                </a:solidFill>
                <a:latin typeface="Arial"/>
                <a:cs typeface="Arial"/>
              </a:rPr>
              <a:t>to </a:t>
            </a:r>
            <a:r>
              <a:rPr sz="1700" dirty="0">
                <a:solidFill>
                  <a:srgbClr val="FFFFFF"/>
                </a:solidFill>
                <a:latin typeface="Arial"/>
                <a:cs typeface="Arial"/>
              </a:rPr>
              <a:t>give desired</a:t>
            </a:r>
            <a:r>
              <a:rPr sz="1700" spc="-5" dirty="0">
                <a:solidFill>
                  <a:srgbClr val="FFFFFF"/>
                </a:solidFill>
                <a:latin typeface="Arial"/>
                <a:cs typeface="Arial"/>
              </a:rPr>
              <a:t> </a:t>
            </a:r>
            <a:r>
              <a:rPr sz="1700" dirty="0">
                <a:solidFill>
                  <a:srgbClr val="FFFFFF"/>
                </a:solidFill>
                <a:latin typeface="Arial"/>
                <a:cs typeface="Arial"/>
              </a:rPr>
              <a:t>output.</a:t>
            </a:r>
            <a:endParaRPr sz="1700" dirty="0">
              <a:latin typeface="Arial"/>
              <a:cs typeface="Arial"/>
            </a:endParaRPr>
          </a:p>
        </p:txBody>
      </p:sp>
      <p:sp>
        <p:nvSpPr>
          <p:cNvPr id="15" name="object 15">
            <a:extLst>
              <a:ext uri="{FF2B5EF4-FFF2-40B4-BE49-F238E27FC236}">
                <a16:creationId xmlns="" xmlns:a16="http://schemas.microsoft.com/office/drawing/2014/main" id="{DBE454CB-9DA2-471E-8E5D-9973364DF29B}"/>
              </a:ext>
            </a:extLst>
          </p:cNvPr>
          <p:cNvSpPr/>
          <p:nvPr/>
        </p:nvSpPr>
        <p:spPr>
          <a:xfrm>
            <a:off x="8713089" y="778972"/>
            <a:ext cx="2513076" cy="5480303"/>
          </a:xfrm>
          <a:prstGeom prst="rect">
            <a:avLst/>
          </a:prstGeom>
          <a:blipFill>
            <a:blip r:embed="rId2" cstate="print"/>
            <a:stretch>
              <a:fillRect/>
            </a:stretch>
          </a:blipFill>
        </p:spPr>
        <p:txBody>
          <a:bodyPr wrap="square" lIns="0" tIns="0" rIns="0" bIns="0" rtlCol="0"/>
          <a:lstStyle/>
          <a:p>
            <a:endParaRPr/>
          </a:p>
        </p:txBody>
      </p:sp>
      <p:sp>
        <p:nvSpPr>
          <p:cNvPr id="20" name="Rectangle 19"/>
          <p:cNvSpPr/>
          <p:nvPr/>
        </p:nvSpPr>
        <p:spPr>
          <a:xfrm>
            <a:off x="3278971" y="0"/>
            <a:ext cx="5525393" cy="923330"/>
          </a:xfrm>
          <a:prstGeom prst="rect">
            <a:avLst/>
          </a:prstGeom>
          <a:noFill/>
        </p:spPr>
        <p:txBody>
          <a:bodyPr wrap="squar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Disadvantages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 xmlns:p14="http://schemas.microsoft.com/office/powerpoint/2010/main" val="2205196376"/>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Parcel">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TM10001115[[fn=Parcel]]</Template>
  <TotalTime>155</TotalTime>
  <Words>470</Words>
  <Application>Microsoft Office PowerPoint</Application>
  <PresentationFormat>Custom</PresentationFormat>
  <Paragraphs>99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Parcel</vt:lpstr>
      <vt:lpstr>Voice Assistance Model </vt:lpstr>
      <vt:lpstr>Introduction</vt:lpstr>
      <vt:lpstr>.</vt:lpstr>
      <vt:lpstr>.</vt:lpstr>
      <vt:lpstr> </vt:lpstr>
      <vt:lpstr>Slide 6</vt:lpstr>
      <vt:lpstr>Slide 7</vt:lpstr>
      <vt:lpstr> </vt:lpstr>
      <vt:lpstr>Slide 9</vt:lpstr>
      <vt:lpstr>Modules used </vt:lpstr>
      <vt:lpstr>Future Scope</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Assistance Using Python </dc:title>
  <dc:creator>keshav sharma</dc:creator>
  <cp:lastModifiedBy>HP</cp:lastModifiedBy>
  <cp:revision>21</cp:revision>
  <dcterms:created xsi:type="dcterms:W3CDTF">2021-08-20T17:50:12Z</dcterms:created>
  <dcterms:modified xsi:type="dcterms:W3CDTF">2022-08-29T12:21:29Z</dcterms:modified>
</cp:coreProperties>
</file>