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Ux2kwj9jQkQmOvyi_IG4O0woWt61MTmO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Jayandhan R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Jayandhan R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Jayandhan R</dc:title>
  <cp:lastModifiedBy>Jayandhan R</cp:lastModifiedBy>
  <cp:revision>1</cp:revision>
  <dcterms:modified xsi:type="dcterms:W3CDTF">2024-04-10T05:32:10Z</dcterms:modified>
</cp:coreProperties>
</file>