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rive.google.com/file/d/13yyAE59cH6oVeInUWsbyiRqOydQHl4_P/view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Jayandhan R</a:t>
            </a:r>
            <a:endParaRPr dirty="0"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p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0" name="Google Shape;200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sz="2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902625" y="2107200"/>
            <a:ext cx="37647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Gender Accuracy: 90.00%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Age Mean Absolute Error (MAE): 6.5 years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325" y="951875"/>
            <a:ext cx="4876800" cy="46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3400275" y="2840625"/>
            <a:ext cx="59532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Gender and Age Prediction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from Facial Images using CNN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3625125" y="1441550"/>
            <a:ext cx="4734300" cy="4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Solution Highlights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Modeling Approach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2875625" y="2103625"/>
            <a:ext cx="5846100" cy="31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Predicting gender and age from facial images is challenging due to variations in pose, expression, and lighting.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Existing solutions may not provide accurate predictions across different demographics and age groups.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8343900" y="7211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739775" y="829625"/>
            <a:ext cx="61707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2337225" y="1991200"/>
            <a:ext cx="6321000" cy="3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Utilizing the UTKFace dataset with annotations for age, gender, and ethnicity.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Developing a CNN model to classify gender and predict age from facial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Implementing feature extraction, normalization, and model training techniques.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874925" y="2353625"/>
            <a:ext cx="5884200" cy="2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Researchers in computer vision and deep learning.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Industries requiring demographic analysis from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Potential applications in security, marketing, and entertainment industries.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755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3071675" y="2079375"/>
            <a:ext cx="5350200" cy="3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Accurate Gender and Age Prediction: Our solution utilizes state-of-the-art Convolutional Neural Networks (CNNs) to accurately classify gender and predict age from facial images, achieving a gender accuracy of 90.00% and an age Mean Absolute Error (MAE) of 6.5 years.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Robustness to Variations: Our model is robust to variations in pose, facial expression, illumination, occlusion, and image resolution, ensuring reliable predictions across diverse demographics and age groups.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Scalability and Efficiency: By leveraging GPU acceleration and efficient feature extraction techniques, our solution is scalable to process large datasets efficiently, making it suitable for real-world applications.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Google Shape;174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2238525" y="2301975"/>
            <a:ext cx="52716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Achieving high accuracy in gender classification and age prediction.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Robustness to variations in facial expressions, lighting, and image quality.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Scalability to process large datasets efficiently.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725" y="179875"/>
            <a:ext cx="4084825" cy="6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352</Words>
  <Application>Microsoft Office PowerPoint</Application>
  <PresentationFormat>Widescreen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Jayandhan R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Jayandhan R</dc:title>
  <cp:lastModifiedBy>Jayandhan R</cp:lastModifiedBy>
  <cp:revision>2</cp:revision>
  <dcterms:modified xsi:type="dcterms:W3CDTF">2024-04-10T05:40:52Z</dcterms:modified>
</cp:coreProperties>
</file>