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6" r:id="rId2"/>
    <p:sldId id="27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D126-09DD-3F41-AB60-A1286698C9A0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13380-9370-0841-A699-0F18546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2E8-59FA-2547-80BA-2E27E37693D7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AA2-BBD5-354C-B46D-A12F1A2A98C3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DBB7-AFC5-A346-995B-BE18EE193EF1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23B-EAA7-6446-A78E-A7227301B1BE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D34-B63C-C24E-8556-118EC8E7C99F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FF5-3FE3-AB4F-860B-E187EDDCD244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53B7-F812-FC46-AB6F-42166A2AFEF3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4394-BA2E-A748-8855-619F4560D551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15B7-9306-464F-9508-19F9F7C1F209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A02-C65D-3344-9AF9-BA39D437B4ED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0E0-C857-5446-AA3A-560387B9B4CB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5ACD-433F-C141-B220-41D92F3D18E3}" type="datetime1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72D-74D9-E645-BBDF-E79C29AC1ED2}" type="datetime1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D93-7B94-6A4D-A865-92B52ABC83B3}" type="datetime1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B34-179E-2549-B26A-FCD08AEAB245}" type="datetime1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726-01B1-8E44-B948-F98F0766BE1D}" type="datetime1">
              <a:rPr lang="en-US" smtClean="0"/>
              <a:t>3/30/18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1A09C44-A106-3944-8349-11A378183EA0}" type="datetime1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CS/COE 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10 </a:t>
            </a:r>
            <a:r>
              <a:rPr lang="mr-IN" sz="3600" dirty="0"/>
              <a:t>–</a:t>
            </a:r>
            <a:r>
              <a:rPr lang="en-US" sz="3600" dirty="0"/>
              <a:t> Order Statistics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4BCE-D5B9-F24A-B076-02C271F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679269"/>
            <a:ext cx="9106960" cy="58640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there is a list of k values: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...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.  </a:t>
            </a:r>
          </a:p>
          <a:p>
            <a:r>
              <a:rPr lang="en-US" dirty="0"/>
              <a:t>One statistic that gives a measure of the central tendency of the values is called the median.  </a:t>
            </a:r>
          </a:p>
          <a:p>
            <a:r>
              <a:rPr lang="en-US" dirty="0"/>
              <a:t>If the values are sorted, the median is the middle value.  </a:t>
            </a:r>
          </a:p>
          <a:p>
            <a:r>
              <a:rPr lang="en-US" dirty="0"/>
              <a:t>Minimum and maximum are statistics that give the first and last values in the sorted list. </a:t>
            </a:r>
          </a:p>
          <a:p>
            <a:r>
              <a:rPr lang="en-US" dirty="0"/>
              <a:t>Generalizing, the kth-order statistic is the kth value in the sorted list. </a:t>
            </a:r>
          </a:p>
          <a:p>
            <a:r>
              <a:rPr lang="en-US" dirty="0"/>
              <a:t>An obvious algorithm for finding the kth-order statistic for an array of values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kth(A, k)</a:t>
            </a:r>
          </a:p>
          <a:p>
            <a:pPr marL="457200" lvl="1" indent="0">
              <a:buNone/>
            </a:pPr>
            <a:r>
              <a:rPr lang="en-US" b="1" dirty="0"/>
              <a:t>Sort A.</a:t>
            </a:r>
          </a:p>
          <a:p>
            <a:pPr marL="457200" lvl="1" indent="0">
              <a:buNone/>
            </a:pPr>
            <a:r>
              <a:rPr lang="en-US" b="1" dirty="0"/>
              <a:t>return the kth value in 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performance of this algorithm will depend on the sort used. </a:t>
            </a:r>
          </a:p>
          <a:p>
            <a:r>
              <a:rPr lang="en-US" dirty="0"/>
              <a:t>For quick sort, the average performance is O(n log</a:t>
            </a:r>
            <a:r>
              <a:rPr lang="en-US" baseline="-25000" dirty="0"/>
              <a:t>2</a:t>
            </a:r>
            <a:r>
              <a:rPr lang="en-US" dirty="0"/>
              <a:t> n).  </a:t>
            </a:r>
          </a:p>
          <a:p>
            <a:r>
              <a:rPr lang="en-US" dirty="0"/>
              <a:t>It turns out that there are other algorithms for finding order statistics that improve upon this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91AB-5C65-404A-9474-065D765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for computing order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an array A containing the values 1, 2, ..., 10.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this special array, the kth-order statistic is just the value k.  </a:t>
            </a:r>
          </a:p>
          <a:p>
            <a:r>
              <a:rPr lang="en-US" dirty="0"/>
              <a:t>After the array is sorted, at what location will the value k be found?</a:t>
            </a:r>
          </a:p>
          <a:p>
            <a:r>
              <a:rPr lang="en-US" dirty="0"/>
              <a:t>Consider the effects of partition.  After partition is called, the array has been rearranged 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were looking for the fourth-order statistic, in which part of the array will it be?</a:t>
            </a:r>
          </a:p>
          <a:p>
            <a:r>
              <a:rPr lang="en-US" dirty="0"/>
              <a:t>If you were looking for the sixth-order statistic, in which part of the array will it be?</a:t>
            </a:r>
          </a:p>
          <a:p>
            <a:r>
              <a:rPr lang="en-US" dirty="0"/>
              <a:t>If you were looking for the eighth-order statistic, in which part of the array will it be?</a:t>
            </a:r>
          </a:p>
          <a:p>
            <a:r>
              <a:rPr lang="en-US" dirty="0"/>
              <a:t>This suggests that a recursive auxiliary algorithm can be designed to find the kth-order statistic using partition.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C29A-594D-774B-942E-7C0CAF5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66FE2-4B2D-F745-8355-B07D91461A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01" y="1195024"/>
            <a:ext cx="5483860" cy="72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B0AF9-19DA-D246-978F-BFDCF69D2E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16" y="3028910"/>
            <a:ext cx="5483860" cy="8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1584</TotalTime>
  <Words>256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Mangal</vt:lpstr>
      <vt:lpstr>Trebuchet MS</vt:lpstr>
      <vt:lpstr>Wingdings 3</vt:lpstr>
      <vt:lpstr>Facet</vt:lpstr>
      <vt:lpstr>CS/COE 445 Data Structures </vt:lpstr>
      <vt:lpstr>Order Statistics</vt:lpstr>
      <vt:lpstr>An algorithm for computing order statistics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194</cp:revision>
  <dcterms:created xsi:type="dcterms:W3CDTF">2018-01-02T22:56:00Z</dcterms:created>
  <dcterms:modified xsi:type="dcterms:W3CDTF">2018-03-30T22:16:57Z</dcterms:modified>
</cp:coreProperties>
</file>