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8"/>
  </p:notesMasterIdLst>
  <p:sldIdLst>
    <p:sldId id="276" r:id="rId3"/>
    <p:sldId id="264" r:id="rId4"/>
    <p:sldId id="256" r:id="rId5"/>
    <p:sldId id="258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8" r:id="rId33"/>
    <p:sldId id="279" r:id="rId34"/>
    <p:sldId id="284" r:id="rId35"/>
    <p:sldId id="281" r:id="rId36"/>
    <p:sldId id="280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426" r:id="rId56"/>
    <p:sldId id="42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4E7AC-5178-0349-AE53-F06F187CEB26}" v="174" dt="2018-09-26T01:06:23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5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134E7AC-5178-0349-AE53-F06F187CEB26}"/>
    <pc:docChg chg="undo custSel addSld delSld modSld delMainMaster modMainMaster">
      <pc:chgData name="Khattab, Sherif" userId="c83b1e15-36f3-4f46-aceb-05aac24c545e" providerId="ADAL" clId="{7134E7AC-5178-0349-AE53-F06F187CEB26}" dt="2018-09-26T01:08:40.934" v="474" actId="1076"/>
      <pc:docMkLst>
        <pc:docMk/>
      </pc:docMkLst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78080989" sldId="256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78080989" sldId="256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78080989" sldId="256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120526980" sldId="25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120526980" sldId="258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120526980" sldId="258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067454085" sldId="26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067454085" sldId="260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067454085" sldId="260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624372989" sldId="26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624372989" sldId="261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624372989" sldId="261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9214283" sldId="262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9214283" sldId="262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9214283" sldId="262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047596373" sldId="264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047596373" sldId="264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047596373" sldId="264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158633793" sldId="26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158633793" sldId="265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158633793" sldId="265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27763070" sldId="266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27763070" sldId="266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27763070" sldId="266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99514756" sldId="267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99514756" sldId="267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99514756" sldId="267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114700814" sldId="26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114700814" sldId="268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114700814" sldId="268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027962395" sldId="269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027962395" sldId="269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027962395" sldId="269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829403148" sldId="27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829403148" sldId="270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829403148" sldId="270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940762795" sldId="27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940762795" sldId="271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940762795" sldId="271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168886513" sldId="272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168886513" sldId="272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168886513" sldId="272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334768469" sldId="273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334768469" sldId="273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334768469" sldId="273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216897537" sldId="274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216897537" sldId="274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216897537" sldId="274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37933730" sldId="27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37933730" sldId="275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37933730" sldId="275"/>
            <ac:graphicFrameMk id="7" creationId="{C3FB7577-84F8-AA4B-95E7-DA0D0DA725F4}"/>
          </ac:graphicFrameMkLst>
        </pc:graphicFrame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337933730" sldId="275"/>
            <ac:cxnSpMk id="3" creationId="{70578204-BD48-B642-B35F-2FFC555C318C}"/>
          </ac:cxnSpMkLst>
        </pc:cxn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596381934" sldId="27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96381934" sldId="278"/>
            <ac:spMk id="3" creationId="{BBD935ED-1872-E649-B766-6874BEE56D0B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96381934" sldId="278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96381934" sldId="278"/>
            <ac:spMk id="61" creationId="{E93F2E8D-ECDA-7241-AC27-9FA013AB2379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96381934" sldId="278"/>
            <ac:grpSpMk id="118" creationId="{7D5FCB8D-B7B5-7941-92FB-9F97E7F08C06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596381934" sldId="278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034232983" sldId="279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034232983" sldId="279"/>
            <ac:spMk id="3" creationId="{BBD935ED-1872-E649-B766-6874BEE56D0B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034232983" sldId="279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034232983" sldId="279"/>
            <ac:spMk id="61" creationId="{E93F2E8D-ECDA-7241-AC27-9FA013AB2379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034232983" sldId="279"/>
            <ac:grpSpMk id="118" creationId="{7D5FCB8D-B7B5-7941-92FB-9F97E7F08C06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034232983" sldId="279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630397721" sldId="28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630397721" sldId="280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630397721" sldId="280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630397721" sldId="280"/>
            <ac:spMk id="120" creationId="{E97CC857-1E90-EB4D-8BCC-167E7FC26BFB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630397721" sldId="280"/>
            <ac:grpSpMk id="116" creationId="{05ABF43D-D31C-E348-9A24-7B4CF1DBF834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630397721" sldId="280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54101165" sldId="28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54101165" sldId="281"/>
            <ac:spMk id="3" creationId="{BBD935ED-1872-E649-B766-6874BEE56D0B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54101165" sldId="281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54101165" sldId="281"/>
            <ac:spMk id="61" creationId="{E93F2E8D-ECDA-7241-AC27-9FA013AB2379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4101165" sldId="281"/>
            <ac:grpSpMk id="118" creationId="{7D5FCB8D-B7B5-7941-92FB-9F97E7F08C06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54101165" sldId="281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444422562" sldId="284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444422562" sldId="284"/>
            <ac:spMk id="3" creationId="{BBD935ED-1872-E649-B766-6874BEE56D0B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444422562" sldId="284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444422562" sldId="284"/>
            <ac:spMk id="61" creationId="{E93F2E8D-ECDA-7241-AC27-9FA013AB2379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44422562" sldId="284"/>
            <ac:grpSpMk id="118" creationId="{7D5FCB8D-B7B5-7941-92FB-9F97E7F08C06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444422562" sldId="284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296052330" sldId="28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296052330" sldId="285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296052330" sldId="285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296052330" sldId="285"/>
            <ac:spMk id="121" creationId="{D89F2E16-9EEC-CD4C-BF73-5DEAE92F8E14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296052330" sldId="285"/>
            <ac:grpSpMk id="117" creationId="{6D5CFE17-84EF-DF48-9F14-FE014CA37314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296052330" sldId="285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139336082" sldId="286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139336082" sldId="286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139336082" sldId="286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139336082" sldId="286"/>
            <ac:spMk id="120" creationId="{0FAFE124-9BFD-8D4B-82C2-DA4F1667ACC9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139336082" sldId="286"/>
            <ac:grpSpMk id="116" creationId="{3A98C974-A280-774C-A8DF-6C68ECB68E9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139336082" sldId="286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921877643" sldId="287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921877643" sldId="287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921877643" sldId="287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921877643" sldId="287"/>
            <ac:spMk id="121" creationId="{286FBFD7-BAE6-DE4F-BB12-4141B68D6CAE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921877643" sldId="287"/>
            <ac:grpSpMk id="117" creationId="{56A26628-6C72-E340-A92E-3E416A9B5F79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921877643" sldId="287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947760991" sldId="28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947760991" sldId="288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947760991" sldId="288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947760991" sldId="288"/>
            <ac:spMk id="120" creationId="{59ECAE3B-B938-A644-AB9A-CED5EC23AC27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47760991" sldId="288"/>
            <ac:grpSpMk id="116" creationId="{B9B09647-49A7-1946-9FA5-9DB8DE3D1ADF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947760991" sldId="288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628821710" sldId="289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628821710" sldId="289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628821710" sldId="289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628821710" sldId="289"/>
            <ac:spMk id="121" creationId="{47BFE1A2-EF2E-844B-AFE2-0D4D73A41AEA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8821710" sldId="289"/>
            <ac:grpSpMk id="117" creationId="{CCC91ED0-0FDC-3548-BDBC-D48CF1F988C4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628821710" sldId="289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005152593" sldId="29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005152593" sldId="290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005152593" sldId="290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005152593" sldId="290"/>
            <ac:spMk id="120" creationId="{44C75873-E39F-1643-8B6A-E7D1918E696D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005152593" sldId="290"/>
            <ac:grpSpMk id="116" creationId="{08CDC995-C8A4-F746-B150-121BC1544927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005152593" sldId="290"/>
            <ac:graphicFrameMk id="7" creationId="{C3FB7577-84F8-AA4B-95E7-DA0D0DA725F4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528118828" sldId="29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28118828" sldId="291"/>
            <ac:spMk id="5" creationId="{73233C26-373E-4F42-8CEE-70C6326B0A13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28118828" sldId="291"/>
            <ac:spMk id="61" creationId="{E93F2E8D-ECDA-7241-AC27-9FA013AB2379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528118828" sldId="291"/>
            <ac:spMk id="120" creationId="{44C75873-E39F-1643-8B6A-E7D1918E696D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62" creationId="{46CB5C09-30B7-1A4B-B470-3EE4356B3D77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66" creationId="{481B5B88-62E0-2244-AAB6-A35E28ACD81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70" creationId="{92CBE68E-E6C6-0442-AE43-7F8F86AA57B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74" creationId="{F05EA723-A406-0D43-A2B0-1048DCAA39A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78" creationId="{2708BC00-4C4B-9744-AE0D-B1598993FB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82" creationId="{7213723F-B04F-6040-B039-6D874C26459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86" creationId="{27F609EA-2547-554E-86D7-5E44B80885A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89" creationId="{4FF933D6-6851-2B41-9EAB-0CCE95AA3169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92" creationId="{AC93F731-C403-5443-AEEF-4EDEF9B865F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95" creationId="{CA7BDE73-0DF6-2241-9BB3-68A59F9432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98" creationId="{A8F2B038-3510-1947-AA26-BEC3D999CCD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01" creationId="{BA00C0FD-B797-1D4E-ACEB-EF9CC1D6FC0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04" creationId="{9DF42452-A7AA-C043-9AB1-EA7574F38A81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07" creationId="{C61C914F-A855-5547-813D-48E1EF3FC874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10" creationId="{48746CA4-F866-EF4E-852B-1DCB0D3D3EB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13" creationId="{AC362D90-DAF7-4F4C-B3D9-EDB0824D1FE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528118828" sldId="291"/>
            <ac:grpSpMk id="116" creationId="{08CDC995-C8A4-F746-B150-121BC1544927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528118828" sldId="291"/>
            <ac:graphicFrameMk id="7" creationId="{C3FB7577-84F8-AA4B-95E7-DA0D0DA725F4}"/>
          </ac:graphicFrameMkLst>
        </pc:graphicFrame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3528118828" sldId="291"/>
            <ac:cxnSpMk id="117" creationId="{A763DFE7-1273-A840-AA44-C19A4804E819}"/>
          </ac:cxnSpMkLst>
        </pc:cxn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62320937" sldId="293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62320937" sldId="293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62320937" sldId="293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62320937" sldId="293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196364816" sldId="294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196364816" sldId="294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196364816" sldId="294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196364816" sldId="294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4288016624" sldId="29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288016624" sldId="295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4288016624" sldId="295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288016624" sldId="295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3962155094" sldId="296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962155094" sldId="296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962155094" sldId="296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962155094" sldId="296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901357952" sldId="297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901357952" sldId="297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901357952" sldId="297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901357952" sldId="297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581874066" sldId="29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581874066" sldId="298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581874066" sldId="298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581874066" sldId="298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560205538" sldId="299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560205538" sldId="299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560205538" sldId="299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560205538" sldId="299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1429877611" sldId="30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429877611" sldId="300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1429877611" sldId="300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429877611" sldId="300"/>
            <ac:graphicFrameMk id="123" creationId="{C4E7C52E-F347-FF4B-B1D8-820D1DFFD64B}"/>
          </ac:graphicFrameMkLst>
        </pc:graphicFrameChg>
      </pc:sldChg>
      <pc:sldChg chg="modSp">
        <pc:chgData name="Khattab, Sherif" userId="c83b1e15-36f3-4f46-aceb-05aac24c545e" providerId="ADAL" clId="{7134E7AC-5178-0349-AE53-F06F187CEB26}" dt="2018-09-26T01:01:45.658" v="40"/>
        <pc:sldMkLst>
          <pc:docMk/>
          <pc:sldMk cId="2302725238" sldId="30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302725238" sldId="301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302725238" sldId="301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302725238" sldId="301"/>
            <ac:graphicFrameMk id="123" creationId="{C4E7C52E-F347-FF4B-B1D8-820D1DFFD64B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407" v="10" actId="2696"/>
        <pc:sldMkLst>
          <pc:docMk/>
          <pc:sldMk cId="624769471" sldId="303"/>
        </pc:sldMkLst>
      </pc:sldChg>
      <pc:sldChg chg="add">
        <pc:chgData name="Khattab, Sherif" userId="c83b1e15-36f3-4f46-aceb-05aac24c545e" providerId="ADAL" clId="{7134E7AC-5178-0349-AE53-F06F187CEB26}" dt="2018-09-26T00:57:20.778" v="11"/>
        <pc:sldMkLst>
          <pc:docMk/>
          <pc:sldMk cId="1055571388" sldId="303"/>
        </pc:sldMkLst>
      </pc:sldChg>
      <pc:sldChg chg="del">
        <pc:chgData name="Khattab, Sherif" userId="c83b1e15-36f3-4f46-aceb-05aac24c545e" providerId="ADAL" clId="{7134E7AC-5178-0349-AE53-F06F187CEB26}" dt="2018-09-26T00:57:16.404" v="9" actId="2696"/>
        <pc:sldMkLst>
          <pc:docMk/>
          <pc:sldMk cId="1445430707" sldId="304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2775873480" sldId="304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775873480" sldId="304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2775873480" sldId="304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775873480" sldId="304"/>
            <ac:graphicFrameMk id="123" creationId="{C4E7C52E-F347-FF4B-B1D8-820D1DFFD64B}"/>
          </ac:graphicFrameMkLst>
        </pc:graphicFrameChg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455987379" sldId="30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55987379" sldId="305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55987379" sldId="305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90" v="8" actId="2696"/>
        <pc:sldMkLst>
          <pc:docMk/>
          <pc:sldMk cId="3218741618" sldId="305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1561042295" sldId="306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561042295" sldId="306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561042295" sldId="306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82" v="7" actId="2696"/>
        <pc:sldMkLst>
          <pc:docMk/>
          <pc:sldMk cId="2157986019" sldId="306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570060935" sldId="307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570060935" sldId="307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570060935" sldId="307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75" v="6" actId="2696"/>
        <pc:sldMkLst>
          <pc:docMk/>
          <pc:sldMk cId="3048432245" sldId="307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2596416443" sldId="308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2596416443" sldId="308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2596416443" sldId="308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70" v="5" actId="2696"/>
        <pc:sldMkLst>
          <pc:docMk/>
          <pc:sldMk cId="3206551068" sldId="308"/>
        </pc:sldMkLst>
      </pc:sldChg>
      <pc:sldChg chg="del">
        <pc:chgData name="Khattab, Sherif" userId="c83b1e15-36f3-4f46-aceb-05aac24c545e" providerId="ADAL" clId="{7134E7AC-5178-0349-AE53-F06F187CEB26}" dt="2018-09-26T00:57:16.365" v="4" actId="2696"/>
        <pc:sldMkLst>
          <pc:docMk/>
          <pc:sldMk cId="2538077083" sldId="309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3497449003" sldId="309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497449003" sldId="309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497449003" sldId="309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60" v="3" actId="2696"/>
        <pc:sldMkLst>
          <pc:docMk/>
          <pc:sldMk cId="3392065479" sldId="310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4175434846" sldId="310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4175434846" sldId="310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4175434846" sldId="310"/>
            <ac:graphicFrameMk id="7" creationId="{C3FB7577-84F8-AA4B-95E7-DA0D0DA725F4}"/>
          </ac:graphicFrameMkLst>
        </pc:graphicFrameChg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311104176" sldId="311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11104176" sldId="311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11104176" sldId="311"/>
            <ac:graphicFrameMk id="7" creationId="{C3FB7577-84F8-AA4B-95E7-DA0D0DA725F4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55" v="2" actId="2696"/>
        <pc:sldMkLst>
          <pc:docMk/>
          <pc:sldMk cId="965340674" sldId="311"/>
        </pc:sldMkLst>
      </pc:sldChg>
      <pc:sldChg chg="del">
        <pc:chgData name="Khattab, Sherif" userId="c83b1e15-36f3-4f46-aceb-05aac24c545e" providerId="ADAL" clId="{7134E7AC-5178-0349-AE53-F06F187CEB26}" dt="2018-09-26T00:57:16.350" v="1" actId="2696"/>
        <pc:sldMkLst>
          <pc:docMk/>
          <pc:sldMk cId="112332118" sldId="312"/>
        </pc:sldMkLst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1828973175" sldId="312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1828973175" sldId="312"/>
            <ac:spMk id="5" creationId="{73233C26-373E-4F42-8CEE-70C6326B0A13}"/>
          </ac:spMkLst>
        </pc:s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1828973175" sldId="312"/>
            <ac:graphicFrameMk id="7" creationId="{C3FB7577-84F8-AA4B-95E7-DA0D0DA725F4}"/>
          </ac:graphicFrameMkLst>
        </pc:graphicFrameChg>
      </pc:sldChg>
      <pc:sldChg chg="modSp add">
        <pc:chgData name="Khattab, Sherif" userId="c83b1e15-36f3-4f46-aceb-05aac24c545e" providerId="ADAL" clId="{7134E7AC-5178-0349-AE53-F06F187CEB26}" dt="2018-09-26T01:01:45.658" v="40"/>
        <pc:sldMkLst>
          <pc:docMk/>
          <pc:sldMk cId="382190695" sldId="313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382190695" sldId="313"/>
            <ac:spMk id="117" creationId="{1C0AA079-0973-1347-A66C-404DE07B0A91}"/>
          </ac:spMkLst>
        </pc:s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63" creationId="{309F2098-DDBD-BE40-94F7-52185629C08F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67" creationId="{8039B958-264C-DF4B-B16C-3BB00BC2D29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71" creationId="{26ACF30F-F0B2-254B-85B9-214F29267505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75" creationId="{432FC128-ACF6-3742-904D-3D28836468E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79" creationId="{9938C941-55E2-8340-B73B-A73C4696AC6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83" creationId="{39685835-9B65-524F-BDD7-75C7612C1D8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87" creationId="{475F5DE6-8CF3-FE4D-9F14-31FCFDA4864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90" creationId="{E4FD3ED7-AF89-7745-AC29-CFF6AFB18BD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93" creationId="{DEE7C568-01E2-0F4C-BB97-27AEE297B25A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96" creationId="{33C7BCA3-2A4E-C043-9CAD-4DCA1E11BE92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99" creationId="{34995902-D350-D149-9031-A51D010BDB2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02" creationId="{6856E8CE-2BE2-184B-A098-FECFB343CFAD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05" creationId="{D9F40E47-3E6B-4543-AEB4-F8A8F6FC919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08" creationId="{63CD0417-FC8E-AE41-9780-C3CE5973EC8E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11" creationId="{9CAC80DB-1E30-CE45-8BAF-AAD3C44F3938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14" creationId="{729ABC43-478D-BF44-878D-7C9800382CB3}"/>
          </ac:grpSpMkLst>
        </pc:grpChg>
        <pc:grpChg chg="mod">
          <ac:chgData name="Khattab, Sherif" userId="c83b1e15-36f3-4f46-aceb-05aac24c545e" providerId="ADAL" clId="{7134E7AC-5178-0349-AE53-F06F187CEB26}" dt="2018-09-26T01:01:45.658" v="40"/>
          <ac:grpSpMkLst>
            <pc:docMk/>
            <pc:sldMk cId="382190695" sldId="313"/>
            <ac:grpSpMk id="118" creationId="{8422BC86-8F89-4549-91A6-AB990F45A5A1}"/>
          </ac:grpSpMkLst>
        </pc:grpChg>
        <pc:graphicFrameChg chg="mod">
          <ac:chgData name="Khattab, Sherif" userId="c83b1e15-36f3-4f46-aceb-05aac24c545e" providerId="ADAL" clId="{7134E7AC-5178-0349-AE53-F06F187CEB26}" dt="2018-09-26T01:01:45.658" v="40"/>
          <ac:graphicFrameMkLst>
            <pc:docMk/>
            <pc:sldMk cId="382190695" sldId="313"/>
            <ac:graphicFrameMk id="123" creationId="{C4E7C52E-F347-FF4B-B1D8-820D1DFFD64B}"/>
          </ac:graphicFrameMkLst>
        </pc:graphicFrameChg>
      </pc:sldChg>
      <pc:sldChg chg="del">
        <pc:chgData name="Khattab, Sherif" userId="c83b1e15-36f3-4f46-aceb-05aac24c545e" providerId="ADAL" clId="{7134E7AC-5178-0349-AE53-F06F187CEB26}" dt="2018-09-26T00:57:16.344" v="0" actId="2696"/>
        <pc:sldMkLst>
          <pc:docMk/>
          <pc:sldMk cId="2550698243" sldId="313"/>
        </pc:sldMkLst>
      </pc:sldChg>
      <pc:sldChg chg="add del">
        <pc:chgData name="Khattab, Sherif" userId="c83b1e15-36f3-4f46-aceb-05aac24c545e" providerId="ADAL" clId="{7134E7AC-5178-0349-AE53-F06F187CEB26}" dt="2018-09-26T00:57:47.203" v="13"/>
        <pc:sldMkLst>
          <pc:docMk/>
          <pc:sldMk cId="12474277" sldId="425"/>
        </pc:sldMkLst>
      </pc:sldChg>
      <pc:sldChg chg="addSp delSp modSp add">
        <pc:chgData name="Khattab, Sherif" userId="c83b1e15-36f3-4f46-aceb-05aac24c545e" providerId="ADAL" clId="{7134E7AC-5178-0349-AE53-F06F187CEB26}" dt="2018-09-26T01:08:40.934" v="474" actId="1076"/>
        <pc:sldMkLst>
          <pc:docMk/>
          <pc:sldMk cId="634740864" sldId="425"/>
        </pc:sldMkLst>
        <pc:spChg chg="del">
          <ac:chgData name="Khattab, Sherif" userId="c83b1e15-36f3-4f46-aceb-05aac24c545e" providerId="ADAL" clId="{7134E7AC-5178-0349-AE53-F06F187CEB26}" dt="2018-09-26T01:08:07.543" v="470" actId="478"/>
          <ac:spMkLst>
            <pc:docMk/>
            <pc:sldMk cId="634740864" sldId="425"/>
            <ac:spMk id="2" creationId="{130D0F69-1157-2E43-BD6A-72AF90BB0043}"/>
          </ac:spMkLst>
        </pc:spChg>
        <pc:spChg chg="add mod">
          <ac:chgData name="Khattab, Sherif" userId="c83b1e15-36f3-4f46-aceb-05aac24c545e" providerId="ADAL" clId="{7134E7AC-5178-0349-AE53-F06F187CEB26}" dt="2018-09-26T01:08:40.934" v="474" actId="1076"/>
          <ac:spMkLst>
            <pc:docMk/>
            <pc:sldMk cId="634740864" sldId="425"/>
            <ac:spMk id="3" creationId="{B850A8B6-28DB-F048-9CC4-9C2B511350B1}"/>
          </ac:spMkLst>
        </pc:spChg>
        <pc:spChg chg="mod">
          <ac:chgData name="Khattab, Sherif" userId="c83b1e15-36f3-4f46-aceb-05aac24c545e" providerId="ADAL" clId="{7134E7AC-5178-0349-AE53-F06F187CEB26}" dt="2018-09-26T01:02:27.504" v="67" actId="1038"/>
          <ac:spMkLst>
            <pc:docMk/>
            <pc:sldMk cId="634740864" sldId="425"/>
            <ac:spMk id="230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2:37.673" v="94" actId="1038"/>
          <ac:spMkLst>
            <pc:docMk/>
            <pc:sldMk cId="634740864" sldId="425"/>
            <ac:spMk id="232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2:50.688" v="125" actId="1038"/>
          <ac:spMkLst>
            <pc:docMk/>
            <pc:sldMk cId="634740864" sldId="425"/>
            <ac:spMk id="234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3:06.530" v="174" actId="1037"/>
          <ac:spMkLst>
            <pc:docMk/>
            <pc:sldMk cId="634740864" sldId="425"/>
            <ac:spMk id="236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3:37.430" v="246" actId="1038"/>
          <ac:spMkLst>
            <pc:docMk/>
            <pc:sldMk cId="634740864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4:52.122" v="301" actId="1038"/>
          <ac:spMkLst>
            <pc:docMk/>
            <pc:sldMk cId="634740864" sldId="425"/>
            <ac:spMk id="243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5:09.306" v="303" actId="1076"/>
          <ac:spMkLst>
            <pc:docMk/>
            <pc:sldMk cId="634740864" sldId="425"/>
            <ac:spMk id="245" creationId="{00000000-0000-0000-0000-000000000000}"/>
          </ac:spMkLst>
        </pc:spChg>
        <pc:spChg chg="del">
          <ac:chgData name="Khattab, Sherif" userId="c83b1e15-36f3-4f46-aceb-05aac24c545e" providerId="ADAL" clId="{7134E7AC-5178-0349-AE53-F06F187CEB26}" dt="2018-09-26T01:08:11.133" v="471" actId="478"/>
          <ac:spMkLst>
            <pc:docMk/>
            <pc:sldMk cId="634740864" sldId="425"/>
            <ac:spMk id="253" creationId="{00000000-0000-0000-0000-000000000000}"/>
          </ac:spMkLst>
        </pc:spChg>
        <pc:cxnChg chg="mod">
          <ac:chgData name="Khattab, Sherif" userId="c83b1e15-36f3-4f46-aceb-05aac24c545e" providerId="ADAL" clId="{7134E7AC-5178-0349-AE53-F06F187CEB26}" dt="2018-09-26T01:02:32.365" v="79" actId="1038"/>
          <ac:cxnSpMkLst>
            <pc:docMk/>
            <pc:sldMk cId="634740864" sldId="425"/>
            <ac:cxnSpMk id="23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2:44.055" v="112" actId="1038"/>
          <ac:cxnSpMkLst>
            <pc:docMk/>
            <pc:sldMk cId="634740864" sldId="425"/>
            <ac:cxnSpMk id="233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2:58.251" v="151" actId="1037"/>
          <ac:cxnSpMkLst>
            <pc:docMk/>
            <pc:sldMk cId="634740864" sldId="425"/>
            <ac:cxnSpMk id="235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3:28.058" v="223" actId="1038"/>
          <ac:cxnSpMkLst>
            <pc:docMk/>
            <pc:sldMk cId="634740864" sldId="425"/>
            <ac:cxnSpMk id="23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4:39.832" v="268" actId="1076"/>
          <ac:cxnSpMkLst>
            <pc:docMk/>
            <pc:sldMk cId="634740864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4:35.784" v="267" actId="1076"/>
          <ac:cxnSpMkLst>
            <pc:docMk/>
            <pc:sldMk cId="634740864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4:27.297" v="265" actId="1076"/>
          <ac:cxnSpMkLst>
            <pc:docMk/>
            <pc:sldMk cId="634740864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4:31.711" v="266" actId="1076"/>
          <ac:cxnSpMkLst>
            <pc:docMk/>
            <pc:sldMk cId="634740864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00.518" v="302" actId="1076"/>
          <ac:cxnSpMkLst>
            <pc:docMk/>
            <pc:sldMk cId="634740864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29.114" v="319" actId="1076"/>
          <ac:cxnSpMkLst>
            <pc:docMk/>
            <pc:sldMk cId="634740864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29.114" v="319" actId="1076"/>
          <ac:cxnSpMkLst>
            <pc:docMk/>
            <pc:sldMk cId="634740864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29.114" v="319" actId="1076"/>
          <ac:cxnSpMkLst>
            <pc:docMk/>
            <pc:sldMk cId="634740864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29.114" v="319" actId="1076"/>
          <ac:cxnSpMkLst>
            <pc:docMk/>
            <pc:sldMk cId="634740864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5:20.287" v="318" actId="1037"/>
          <ac:cxnSpMkLst>
            <pc:docMk/>
            <pc:sldMk cId="634740864" sldId="425"/>
            <ac:cxnSpMk id="250" creationId="{00000000-0000-0000-0000-000000000000}"/>
          </ac:cxnSpMkLst>
        </pc:cxnChg>
      </pc:sldChg>
      <pc:sldChg chg="modSp add del">
        <pc:chgData name="Khattab, Sherif" userId="c83b1e15-36f3-4f46-aceb-05aac24c545e" providerId="ADAL" clId="{7134E7AC-5178-0349-AE53-F06F187CEB26}" dt="2018-09-26T01:01:52.324" v="41"/>
        <pc:sldMkLst>
          <pc:docMk/>
          <pc:sldMk cId="665518420" sldId="425"/>
        </pc:sld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28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29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30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32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34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36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43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45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51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52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k cId="665518420" sldId="425"/>
            <ac:spMk id="253" creationId="{00000000-0000-0000-0000-000000000000}"/>
          </ac:spMkLst>
        </pc:sp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3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33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35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3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1:01:45.658" v="40"/>
          <ac:cxnSpMkLst>
            <pc:docMk/>
            <pc:sldMk cId="665518420" sldId="425"/>
            <ac:cxnSpMk id="250" creationId="{00000000-0000-0000-0000-000000000000}"/>
          </ac:cxnSpMkLst>
        </pc:cxnChg>
      </pc:sldChg>
      <pc:sldChg chg="add del">
        <pc:chgData name="Khattab, Sherif" userId="c83b1e15-36f3-4f46-aceb-05aac24c545e" providerId="ADAL" clId="{7134E7AC-5178-0349-AE53-F06F187CEB26}" dt="2018-09-26T01:01:57.022" v="43"/>
        <pc:sldMkLst>
          <pc:docMk/>
          <pc:sldMk cId="1612120153" sldId="425"/>
        </pc:sldMkLst>
      </pc:sldChg>
      <pc:sldChg chg="modSp add del">
        <pc:chgData name="Khattab, Sherif" userId="c83b1e15-36f3-4f46-aceb-05aac24c545e" providerId="ADAL" clId="{7134E7AC-5178-0349-AE53-F06F187CEB26}" dt="2018-09-26T01:01:10.381" v="30" actId="2696"/>
        <pc:sldMkLst>
          <pc:docMk/>
          <pc:sldMk cId="3100346705" sldId="425"/>
        </pc:sldMkLst>
        <pc:spChg chg="mod">
          <ac:chgData name="Khattab, Sherif" userId="c83b1e15-36f3-4f46-aceb-05aac24c545e" providerId="ADAL" clId="{7134E7AC-5178-0349-AE53-F06F187CEB26}" dt="2018-09-26T00:58:53.455" v="29" actId="1038"/>
          <ac:spMkLst>
            <pc:docMk/>
            <pc:sldMk cId="3100346705" sldId="425"/>
            <ac:spMk id="232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0:58:53.455" v="29" actId="1038"/>
          <ac:spMkLst>
            <pc:docMk/>
            <pc:sldMk cId="3100346705" sldId="425"/>
            <ac:spMk id="234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0:58:53.455" v="29" actId="1038"/>
          <ac:spMkLst>
            <pc:docMk/>
            <pc:sldMk cId="3100346705" sldId="425"/>
            <ac:spMk id="236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0:58:53.455" v="29" actId="1038"/>
          <ac:spMkLst>
            <pc:docMk/>
            <pc:sldMk cId="3100346705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7134E7AC-5178-0349-AE53-F06F187CEB26}" dt="2018-09-26T00:58:53.455" v="29" actId="1038"/>
          <ac:spMkLst>
            <pc:docMk/>
            <pc:sldMk cId="3100346705" sldId="425"/>
            <ac:spMk id="243" creationId="{00000000-0000-0000-0000-000000000000}"/>
          </ac:spMkLst>
        </pc:sp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3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33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35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3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7134E7AC-5178-0349-AE53-F06F187CEB26}" dt="2018-09-26T00:58:53.455" v="29" actId="1038"/>
          <ac:cxnSpMkLst>
            <pc:docMk/>
            <pc:sldMk cId="3100346705" sldId="425"/>
            <ac:cxnSpMk id="250" creationId="{00000000-0000-0000-0000-000000000000}"/>
          </ac:cxnSpMkLst>
        </pc:cxnChg>
      </pc:sldChg>
      <pc:sldChg chg="modSp add">
        <pc:chgData name="Khattab, Sherif" userId="c83b1e15-36f3-4f46-aceb-05aac24c545e" providerId="ADAL" clId="{7134E7AC-5178-0349-AE53-F06F187CEB26}" dt="2018-09-26T01:02:19.591" v="60" actId="20577"/>
        <pc:sldMkLst>
          <pc:docMk/>
          <pc:sldMk cId="4071703660" sldId="426"/>
        </pc:sldMkLst>
        <pc:spChg chg="mod">
          <ac:chgData name="Khattab, Sherif" userId="c83b1e15-36f3-4f46-aceb-05aac24c545e" providerId="ADAL" clId="{7134E7AC-5178-0349-AE53-F06F187CEB26}" dt="2018-09-26T01:02:19.591" v="60" actId="20577"/>
          <ac:spMkLst>
            <pc:docMk/>
            <pc:sldMk cId="4071703660" sldId="426"/>
            <ac:spMk id="2" creationId="{FEA39F83-3375-A542-ACBF-AAFA00B28582}"/>
          </ac:spMkLst>
        </pc:spChg>
      </pc:sldChg>
      <pc:sldMasterChg chg="modSp modSldLayout">
        <pc:chgData name="Khattab, Sherif" userId="c83b1e15-36f3-4f46-aceb-05aac24c545e" providerId="ADAL" clId="{7134E7AC-5178-0349-AE53-F06F187CEB26}" dt="2018-09-26T01:01:45.658" v="40"/>
        <pc:sldMasterMkLst>
          <pc:docMk/>
          <pc:sldMasterMk cId="3328787456" sldId="2147483648"/>
        </pc:sldMasterMkLst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asterMk cId="3328787456" sldId="2147483648"/>
            <ac:spMk id="2" creationId="{57FC4C31-057A-BE42-97F6-7B43E8F57E50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asterMk cId="3328787456" sldId="2147483648"/>
            <ac:spMk id="3" creationId="{56B1DDFF-D85F-E741-BD0C-2BE8F59AB187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asterMk cId="3328787456" sldId="2147483648"/>
            <ac:spMk id="4" creationId="{46658ECE-99BD-494A-9F32-59242E47562B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asterMk cId="3328787456" sldId="2147483648"/>
            <ac:spMk id="5" creationId="{67CF24E1-8DB0-1548-9992-09F4949553E8}"/>
          </ac:spMkLst>
        </pc:spChg>
        <pc:spChg chg="mod">
          <ac:chgData name="Khattab, Sherif" userId="c83b1e15-36f3-4f46-aceb-05aac24c545e" providerId="ADAL" clId="{7134E7AC-5178-0349-AE53-F06F187CEB26}" dt="2018-09-26T01:01:45.658" v="40"/>
          <ac:spMkLst>
            <pc:docMk/>
            <pc:sldMasterMk cId="3328787456" sldId="2147483648"/>
            <ac:spMk id="6" creationId="{9585BCC1-9742-3749-9C8D-8E4D1C87E662}"/>
          </ac:spMkLst>
        </pc:sp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1450130028" sldId="2147483649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450130028" sldId="2147483649"/>
              <ac:spMk id="2" creationId="{25D850EC-0DFD-CA44-BDCE-D3B93DA0A976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450130028" sldId="2147483649"/>
              <ac:spMk id="3" creationId="{F098B4DB-EDB3-E044-AE54-DD498DE3C9E8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3136155497" sldId="2147483651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36155497" sldId="2147483651"/>
              <ac:spMk id="2" creationId="{B5C3626A-A3B9-B64F-AD87-9B59CA8B664A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36155497" sldId="2147483651"/>
              <ac:spMk id="3" creationId="{1D5F6603-858A-5042-B157-34C738F0C54E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1746471928" sldId="2147483652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746471928" sldId="2147483652"/>
              <ac:spMk id="3" creationId="{4BDB1F7F-9726-5D4D-BFFD-80ED3EC2D695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746471928" sldId="2147483652"/>
              <ac:spMk id="4" creationId="{E59B5A1E-F6B9-A241-AE7B-94087ECDCCFC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3152193564" sldId="2147483653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52193564" sldId="2147483653"/>
              <ac:spMk id="2" creationId="{F83081A2-F303-B146-BB1B-734F8F8A3C83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52193564" sldId="2147483653"/>
              <ac:spMk id="3" creationId="{F9DBF88B-3F91-634D-9645-200227ED538E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52193564" sldId="2147483653"/>
              <ac:spMk id="4" creationId="{156E5F5D-5AC6-EE40-8950-47F2A644A2B4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52193564" sldId="2147483653"/>
              <ac:spMk id="5" creationId="{8DA75F3F-49B8-6F42-A6DA-886BF87561B9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152193564" sldId="2147483653"/>
              <ac:spMk id="6" creationId="{BA272DD2-27D5-F645-BE63-DF628455C53F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1789363964" sldId="2147483656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789363964" sldId="2147483656"/>
              <ac:spMk id="2" creationId="{A88CBADE-4F95-C546-9558-2B0A90530566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789363964" sldId="2147483656"/>
              <ac:spMk id="3" creationId="{954DC46B-F1E4-BF40-B8C3-08DBB6AFB934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1789363964" sldId="2147483656"/>
              <ac:spMk id="4" creationId="{575A6C86-0FDE-F441-8DE0-301DC258F0DE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389816288" sldId="2147483657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89816288" sldId="2147483657"/>
              <ac:spMk id="2" creationId="{EF9585D1-8C6F-9647-AB00-102245CE5FFE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89816288" sldId="2147483657"/>
              <ac:spMk id="3" creationId="{3986B4E8-0845-5449-8F63-8229E0291216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389816288" sldId="2147483657"/>
              <ac:spMk id="4" creationId="{D3B27EA3-0835-5648-8C79-D2CCED34D160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2750508565" sldId="2147483659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750508565" sldId="2147483659"/>
              <ac:spMk id="2" creationId="{61AA1BE8-6589-9B4F-9FB3-F828A5431815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750508565" sldId="2147483659"/>
              <ac:spMk id="3" creationId="{46B9B4FA-E9CA-E24E-939C-E260716C511D}"/>
            </ac:spMkLst>
          </pc:spChg>
        </pc:sldLayoutChg>
        <pc:sldLayoutChg chg="modSp">
          <pc:chgData name="Khattab, Sherif" userId="c83b1e15-36f3-4f46-aceb-05aac24c545e" providerId="ADAL" clId="{7134E7AC-5178-0349-AE53-F06F187CEB26}" dt="2018-09-26T01:01:45.658" v="40"/>
          <pc:sldLayoutMkLst>
            <pc:docMk/>
            <pc:sldMasterMk cId="3328787456" sldId="2147483648"/>
            <pc:sldLayoutMk cId="2266008286" sldId="2147483660"/>
          </pc:sldLayoutMkLst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266008286" sldId="2147483660"/>
              <ac:spMk id="2" creationId="{360B6D26-03C3-674E-9968-E18ACD2FC00F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266008286" sldId="2147483660"/>
              <ac:spMk id="17" creationId="{00000000-0000-0000-0000-000000000000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266008286" sldId="2147483660"/>
              <ac:spMk id="18" creationId="{00000000-0000-0000-0000-000000000000}"/>
            </ac:spMkLst>
          </pc:spChg>
          <pc:spChg chg="mod">
            <ac:chgData name="Khattab, Sherif" userId="c83b1e15-36f3-4f46-aceb-05aac24c545e" providerId="ADAL" clId="{7134E7AC-5178-0349-AE53-F06F187CEB26}" dt="2018-09-26T01:01:45.658" v="40"/>
            <ac:spMkLst>
              <pc:docMk/>
              <pc:sldMasterMk cId="3328787456" sldId="2147483648"/>
              <pc:sldLayoutMk cId="2266008286" sldId="2147483660"/>
              <ac:spMk id="19" creationId="{00000000-0000-0000-0000-000000000000}"/>
            </ac:spMkLst>
          </pc:spChg>
        </pc:sldLayoutChg>
      </pc:sldMasterChg>
      <pc:sldMasterChg chg="del delSldLayout">
        <pc:chgData name="Khattab, Sherif" userId="c83b1e15-36f3-4f46-aceb-05aac24c545e" providerId="ADAL" clId="{7134E7AC-5178-0349-AE53-F06F187CEB26}" dt="2018-09-26T01:01:10.393" v="37" actId="2696"/>
        <pc:sldMasterMkLst>
          <pc:docMk/>
          <pc:sldMasterMk cId="1671485237" sldId="2147483660"/>
        </pc:sldMasterMkLst>
        <pc:sldLayoutChg chg="del">
          <pc:chgData name="Khattab, Sherif" userId="c83b1e15-36f3-4f46-aceb-05aac24c545e" providerId="ADAL" clId="{7134E7AC-5178-0349-AE53-F06F187CEB26}" dt="2018-09-26T01:01:10.384" v="31" actId="2696"/>
          <pc:sldLayoutMkLst>
            <pc:docMk/>
            <pc:sldMasterMk cId="1671485237" sldId="2147483660"/>
            <pc:sldLayoutMk cId="270547773" sldId="2147483661"/>
          </pc:sldLayoutMkLst>
        </pc:sldLayoutChg>
        <pc:sldLayoutChg chg="del">
          <pc:chgData name="Khattab, Sherif" userId="c83b1e15-36f3-4f46-aceb-05aac24c545e" providerId="ADAL" clId="{7134E7AC-5178-0349-AE53-F06F187CEB26}" dt="2018-09-26T01:01:10.385" v="32" actId="2696"/>
          <pc:sldLayoutMkLst>
            <pc:docMk/>
            <pc:sldMasterMk cId="1671485237" sldId="2147483660"/>
            <pc:sldLayoutMk cId="2530786113" sldId="2147483662"/>
          </pc:sldLayoutMkLst>
        </pc:sldLayoutChg>
        <pc:sldLayoutChg chg="del">
          <pc:chgData name="Khattab, Sherif" userId="c83b1e15-36f3-4f46-aceb-05aac24c545e" providerId="ADAL" clId="{7134E7AC-5178-0349-AE53-F06F187CEB26}" dt="2018-09-26T01:01:10.386" v="33" actId="2696"/>
          <pc:sldLayoutMkLst>
            <pc:docMk/>
            <pc:sldMasterMk cId="1671485237" sldId="2147483660"/>
            <pc:sldLayoutMk cId="3525033344" sldId="2147483663"/>
          </pc:sldLayoutMkLst>
        </pc:sldLayoutChg>
        <pc:sldLayoutChg chg="del">
          <pc:chgData name="Khattab, Sherif" userId="c83b1e15-36f3-4f46-aceb-05aac24c545e" providerId="ADAL" clId="{7134E7AC-5178-0349-AE53-F06F187CEB26}" dt="2018-09-26T01:01:10.387" v="34" actId="2696"/>
          <pc:sldLayoutMkLst>
            <pc:docMk/>
            <pc:sldMasterMk cId="1671485237" sldId="2147483660"/>
            <pc:sldLayoutMk cId="2600538744" sldId="2147483664"/>
          </pc:sldLayoutMkLst>
        </pc:sldLayoutChg>
        <pc:sldLayoutChg chg="del">
          <pc:chgData name="Khattab, Sherif" userId="c83b1e15-36f3-4f46-aceb-05aac24c545e" providerId="ADAL" clId="{7134E7AC-5178-0349-AE53-F06F187CEB26}" dt="2018-09-26T01:01:10.388" v="35" actId="2696"/>
          <pc:sldLayoutMkLst>
            <pc:docMk/>
            <pc:sldMasterMk cId="1671485237" sldId="2147483660"/>
            <pc:sldLayoutMk cId="3645458431" sldId="2147483665"/>
          </pc:sldLayoutMkLst>
        </pc:sldLayoutChg>
        <pc:sldLayoutChg chg="del">
          <pc:chgData name="Khattab, Sherif" userId="c83b1e15-36f3-4f46-aceb-05aac24c545e" providerId="ADAL" clId="{7134E7AC-5178-0349-AE53-F06F187CEB26}" dt="2018-09-26T01:01:10.389" v="36" actId="2696"/>
          <pc:sldLayoutMkLst>
            <pc:docMk/>
            <pc:sldMasterMk cId="1671485237" sldId="2147483660"/>
            <pc:sldLayoutMk cId="3971359028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AFF57-C405-0B40-BBDE-8B31671D58C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82282-CEF3-CD47-8C80-A9FA0064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efd79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9efd79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Procedure: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Let j be the index in the pattern currently under comparison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mismatch, slide pattern j - right[</a:t>
            </a:r>
            <a:r>
              <a:rPr lang="en" dirty="0" err="1"/>
              <a:t>mismatched_text_char</a:t>
            </a:r>
            <a:r>
              <a:rPr lang="en" dirty="0"/>
              <a:t>]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&lt; 1, slide 1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Time space tradeoff here: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storing so much information about the pattern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Means we sometimes only slide one character when we could have slid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7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50EC-0DFD-CA44-BDCE-D3B93DA0A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B4DB-EDB3-E044-AE54-DD498DE3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8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7" indent="0" algn="ctr">
              <a:buNone/>
              <a:defRPr sz="1600"/>
            </a:lvl5pPr>
            <a:lvl6pPr marL="2286071" indent="0" algn="ctr">
              <a:buNone/>
              <a:defRPr sz="1600"/>
            </a:lvl6pPr>
            <a:lvl7pPr marL="2743285" indent="0" algn="ctr">
              <a:buNone/>
              <a:defRPr sz="1600"/>
            </a:lvl7pPr>
            <a:lvl8pPr marL="3200500" indent="0" algn="ctr">
              <a:buNone/>
              <a:defRPr sz="1600"/>
            </a:lvl8pPr>
            <a:lvl9pPr marL="36577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D692-AF55-2F4B-A43A-E9C51257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62B6-2A98-8F4F-895E-6265BEC3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54B7-CF9E-CA4C-A8D1-37C0E9A5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1EE2-1D14-A042-AAB1-5C534D5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16E3-C323-6D42-BCBB-708FF6FB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D074-CDC9-0F44-95F7-5435BF6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C5E9-96B0-CD4B-A7F8-F43C7B24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D82B-EF92-144A-932B-41639AA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A1BE8-6589-9B4F-9FB3-F828A5431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9B4FA-E9CA-E24E-939C-E260716C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8805-D5C1-4545-9AFC-83609AD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615F-13F5-9941-B38E-B635C4FF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DB1D-3F64-3E47-8B90-C397065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66" y="0"/>
            <a:ext cx="12192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99600" y="839625"/>
            <a:ext cx="79412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99600" y="2905801"/>
            <a:ext cx="79412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56332" y="229014"/>
            <a:ext cx="2770545" cy="5392564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1" y="4910176"/>
            <a:ext cx="12192000" cy="19479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</p:spTree>
    <p:extLst>
      <p:ext uri="{BB962C8B-B14F-4D97-AF65-F5344CB8AC3E}">
        <p14:creationId xmlns:p14="http://schemas.microsoft.com/office/powerpoint/2010/main" val="84985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09600" y="1285025"/>
            <a:ext cx="10972801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457203" lvl="0" indent="-368302">
              <a:spcBef>
                <a:spcPts val="600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992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968522" y="6553394"/>
            <a:ext cx="5558239" cy="364359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2489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368302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6" lvl="1" indent="-35560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9" lvl="2" indent="-35560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12" lvl="3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5" lvl="4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18" lvl="5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1" lvl="6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4" lvl="7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27" lvl="8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256366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368302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6" lvl="1" indent="-35560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9" lvl="2" indent="-35560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12" lvl="3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5" lvl="4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18" lvl="5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1" lvl="6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4" lvl="7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27" lvl="8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17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98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5875080"/>
            <a:ext cx="10972801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22860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312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8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0EE-E5AB-3245-8A5C-4A5051D3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D62-6F6D-C94F-9242-0806C13E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71D6-EAD1-AD47-BBC7-8178011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38D5-A3E7-1C4B-AFC3-B82B1C2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3FF6-43D2-654B-B0F7-5AF5952C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626A-A3B9-B64F-AD87-9B59CA8B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6603-858A-5042-B157-34C738F0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A9C7-9DC1-0646-A9D2-1BCA4D26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9F06-F4D9-F841-9BC2-7B346DE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FE20-5717-B74B-8198-900848D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D2C3-0162-CD4C-9AEE-EF415F08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1F7F-9726-5D4D-BFFD-80ED3EC2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5A1E-F6B9-A241-AE7B-94087ECD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4EDA-EF86-7D45-8FA8-B6D5ECFE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C570-C336-144A-9B02-9396102C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E302-7FE3-A143-B141-2241CCB2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81A2-F303-B146-BB1B-734F8F8A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F88B-3F91-634D-9645-200227ED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5F5D-5AC6-EE40-8950-47F2A644A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75F3F-49B8-6F42-A6DA-886BF875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72DD2-27D5-F645-BE63-DF628455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9A46E-C4B5-C349-8E99-BDA1F119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70F10-966E-F242-954B-2F7AC60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45BD3-10D5-0E4E-BBD8-3406E37F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7C5-1E5D-6D4C-AE79-F4C9E926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8EE4-A6D5-9A49-BB4C-C39F23E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3F47B-8924-014B-8253-A678DA14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7C95-D847-7242-8D4F-1DC3B2D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09A2B-74B5-A840-BA7C-BE261549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0BCE-0A51-B045-880C-434C074B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D9DC-F930-0A4A-9FDD-187045BD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BADE-4F95-C546-9558-2B0A9053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C46B-F1E4-BF40-B8C3-08DBB6AF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6C86-0FDE-F441-8DE0-301DC258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7D046-8658-E241-98A2-B511353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92DB-D911-4E4A-BCD9-B8E6221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AE40-6E7C-C548-B28C-E9A7CF5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5D1-8C6F-9647-AB00-102245C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B4E8-0845-5449-8F63-8229E029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7EA3-0835-5648-8C79-D2CCED34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2410-E403-C945-8983-5403041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5A54-50D5-854D-84D8-ACBFA50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8FF0-D083-D048-8702-A43F75A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C4C31-057A-BE42-97F6-7B43E8F5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DDFF-D85F-E741-BD0C-2BE8F59A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ECE-99BD-494A-9F32-59242E475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C32C-F4CC-2445-9226-B844EDA71A2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24E1-8DB0-1548-9992-09F494955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BCC1-9742-3749-9C8D-8E4D1C87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66" y="0"/>
            <a:ext cx="12192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285025"/>
            <a:ext cx="10972801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5544" y="6568325"/>
            <a:ext cx="584927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401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992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C83-3699-724A-AF09-61F2B9560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5ED2E-2ABF-CA43-A3C5-7696B4F05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97573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1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48728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0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36958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96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18631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40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90159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6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05632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47308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6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28507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9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 &lt; n &amp;&amp; j &lt; m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j == m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 m;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17826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78204-BD48-B642-B35F-2FFC555C318C}"/>
              </a:ext>
            </a:extLst>
          </p:cNvPr>
          <p:cNvCxnSpPr/>
          <p:nvPr/>
        </p:nvCxnSpPr>
        <p:spPr>
          <a:xfrm>
            <a:off x="4498848" y="347473"/>
            <a:ext cx="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76F05-65AF-BE49-BC44-8FF535DBD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FB6BE8-EF3F-A84C-8617-7A58D124A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= 0, j = 0;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96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E85A-ACF9-FA49-A937-8676223E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DFA -&gt;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C33B8-19BA-974A-87A0-8DFE7973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305849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369737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6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556546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1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301364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5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593957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35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822708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7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288983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0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33409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77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796154"/>
              </p:ext>
            </p:extLst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94893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80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330F-9661-BC43-8A47-79890A2B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KMP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9EB8-C960-8F4B-A2C0-E806A5A23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= 0, j = 0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73686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rgbClr val="FFFF00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7472283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381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1285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4856293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23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54334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422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0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62145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5ABF43D-D31C-E348-9A24-7B4CF1DBF834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920691EF-12EA-6247-8A1F-8DBE8811D5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241878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7CC857-1E90-EB4D-8BCC-167E7FC26BFB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39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0252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5CFE17-84EF-DF48-9F14-FE014CA37314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BA8BA3E9-DFD1-A446-A00B-33B8B5E89D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46184691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89F2E16-9EEC-CD4C-BF73-5DEAE92F8E14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052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82145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98C974-A280-774C-A8DF-6C68ECB68E91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06DE2197-49CD-5F4C-8199-F93189A7FE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8287665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AFE124-9BFD-8D4B-82C2-DA4F1667ACC9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33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52332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7" y="3517125"/>
            <a:ext cx="3324452" cy="945569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074848"/>
            <a:ext cx="3130536" cy="1094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6"/>
            <a:ext cx="751039" cy="671723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6A26628-6C72-E340-A92E-3E416A9B5F79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DD03EEEF-945F-744E-947D-823F7A3D7A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776747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6FBFD7-BAE6-DE4F-BB12-4141B68D6CAE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87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89615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8" y="3517123"/>
            <a:ext cx="3324451" cy="945571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196848"/>
            <a:ext cx="3130536" cy="972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4"/>
            <a:ext cx="751039" cy="671724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B09647-49A7-1946-9FA5-9DB8DE3D1ADF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6A751356-1799-C94B-86F8-4D2AE04EEC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4256741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ECAE3B-B938-A644-AB9A-CED5EC23AC27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76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32316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26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4651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8" y="3517123"/>
            <a:ext cx="3324451" cy="945571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196848"/>
            <a:ext cx="3130536" cy="972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4"/>
            <a:ext cx="751039" cy="671724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CC91ED0-0FDC-3548-BDBC-D48CF1F988C4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FF35E0EE-8519-BB47-91B9-DA3A28F7E1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439537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7BFE1A2-EF2E-844B-AFE2-0D4D73A41AEA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82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9467"/>
              </p:ext>
            </p:extLst>
          </p:nvPr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2665864419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8" y="3517123"/>
            <a:ext cx="3324451" cy="945571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196848"/>
            <a:ext cx="3130536" cy="972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4"/>
            <a:ext cx="751039" cy="671724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CDC995-C8A4-F746-B150-121BC1544927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C0F9EF23-C972-A245-B763-FB220D4CE6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0149471"/>
                </p:ext>
              </p:extLst>
            </p:nvPr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C75873-E39F-1643-8B6A-E7D1918E696D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152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54756" y="2072723"/>
            <a:ext cx="5978958" cy="3823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n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0000"/>
                </a:highlight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0000"/>
                </a:highlight>
                <a:latin typeface="Consolas"/>
                <a:cs typeface="Consolas"/>
                <a:sym typeface="Consolas"/>
              </a:rPr>
              <a:t> &lt; n &amp;&amp; j &lt; m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;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1070974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j =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dfa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[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txt.charAt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(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)][j];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if (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FF00"/>
                </a:highlight>
                <a:latin typeface="Consolas"/>
                <a:cs typeface="Consolas"/>
                <a:sym typeface="Consolas"/>
              </a:rPr>
              <a:t>j == m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)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  <a:sym typeface="Consolas"/>
              </a:rPr>
              <a:t>   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return </a:t>
            </a:r>
            <a:r>
              <a:rPr lang="en-US" sz="1800" kern="0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 - m;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found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566986" indent="-7000" algn="l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62998" indent="-7000" algn="l">
              <a:lnSpc>
                <a:spcPct val="100000"/>
              </a:lnSpc>
              <a:spcBef>
                <a:spcPts val="220"/>
              </a:spcBef>
              <a:buClr>
                <a:srgbClr val="002B5E"/>
              </a:buClr>
              <a:buSzPts val="2200"/>
            </a:pPr>
            <a:r>
              <a:rPr lang="en-US" sz="1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kern="0" dirty="0">
              <a:solidFill>
                <a:schemeClr val="accent4">
                  <a:lumMod val="60000"/>
                  <a:lumOff val="40000"/>
                </a:schemeClr>
              </a:solidFill>
              <a:latin typeface="Droid Sans"/>
              <a:sym typeface="Droid San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endParaRPr lang="en-US" sz="2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35953" y="-78273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612229">
                  <a:extLst>
                    <a:ext uri="{9D8B030D-6E8A-4147-A177-3AD203B41FA5}">
                      <a16:colId xmlns:a16="http://schemas.microsoft.com/office/drawing/2014/main" val="2665864419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441949" y="3097080"/>
            <a:ext cx="435871" cy="4921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457214" fontAlgn="base" hangingPunct="0">
              <a:lnSpc>
                <a:spcPct val="69000"/>
              </a:lnSpc>
              <a:buClr>
                <a:srgbClr val="000000"/>
              </a:buClr>
              <a:buSzPct val="100000"/>
              <a:defRPr/>
            </a:pPr>
            <a:r>
              <a:rPr lang="en"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400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871786" y="3065032"/>
            <a:ext cx="865740" cy="524160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731526" y="3065032"/>
            <a:ext cx="865709" cy="524160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8591219" y="3065032"/>
            <a:ext cx="865724" cy="524160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10310649" y="3065032"/>
            <a:ext cx="865709" cy="524160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9450926" y="3065032"/>
            <a:ext cx="865724" cy="524160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11170341" y="3065032"/>
            <a:ext cx="865724" cy="524160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505754" y="2365597"/>
            <a:ext cx="750357" cy="803981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813983" y="3517124"/>
            <a:ext cx="923545" cy="439629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813951" y="3517125"/>
            <a:ext cx="1735102" cy="637927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814078" y="3517123"/>
            <a:ext cx="3324451" cy="945571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813920" y="3517125"/>
            <a:ext cx="2468261" cy="804878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814046" y="3517124"/>
            <a:ext cx="4071922" cy="1113810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301657" y="2253278"/>
            <a:ext cx="435871" cy="916300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673659" y="2364270"/>
            <a:ext cx="1411245" cy="805308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673784" y="2196848"/>
            <a:ext cx="3130536" cy="972730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10053279" y="2497854"/>
            <a:ext cx="751039" cy="671724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4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4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CDC995-C8A4-F746-B150-121BC1544927}"/>
              </a:ext>
            </a:extLst>
          </p:cNvPr>
          <p:cNvGrpSpPr/>
          <p:nvPr/>
        </p:nvGrpSpPr>
        <p:grpSpPr>
          <a:xfrm>
            <a:off x="6588777" y="5301341"/>
            <a:ext cx="4369644" cy="1558120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C0F9EF23-C972-A245-B763-FB220D4CE61A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C75873-E39F-1643-8B6A-E7D1918E696D}"/>
                </a:ext>
              </a:extLst>
            </p:cNvPr>
            <p:cNvSpPr txBox="1"/>
            <p:nvPr/>
          </p:nvSpPr>
          <p:spPr>
            <a:xfrm>
              <a:off x="7733436" y="5820726"/>
              <a:ext cx="76527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dfa</a:t>
              </a:r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[][]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63DFE7-1273-A840-AA44-C19A4804E819}"/>
              </a:ext>
            </a:extLst>
          </p:cNvPr>
          <p:cNvCxnSpPr/>
          <p:nvPr/>
        </p:nvCxnSpPr>
        <p:spPr>
          <a:xfrm>
            <a:off x="4315968" y="0"/>
            <a:ext cx="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18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E7A-2C97-A444-8079-544AEB5B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DFA Construction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C13E-F72A-6D4C-B1A2-71ABD65E0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1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>
            <p:extLst/>
          </p:nvPr>
        </p:nvGraphicFramePr>
        <p:xfrm>
          <a:off x="6647689" y="3252448"/>
          <a:ext cx="4946907" cy="335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7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87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042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060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16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49274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54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34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4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73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-257220" y="877824"/>
            <a:ext cx="6694596" cy="3456432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  <a:defRPr/>
              </a:pPr>
              <a:r>
                <a:rPr lang="en"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6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t" anchorCtr="0">
              <a:noAutofit/>
            </a:bodyPr>
            <a:lstStyle/>
            <a:p>
              <a:pPr defTabSz="457214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6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6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algn="ctr" defTabSz="457214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  <a:defRPr/>
                </a:pPr>
                <a:r>
                  <a:rPr lang="en" sz="16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6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71"/>
              <a:ext cx="290759" cy="28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14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647689" y="3252448"/>
          <a:ext cx="4946907" cy="335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4400" b="1" kern="1200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44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44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0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9F83-3375-A542-ACBF-AAFA00B28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Boyer-Moore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10E54-388B-0140-B770-160436C06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Text:  A B C D X A B C D C A B C D Y A E C D E A B C D E</a:t>
            </a:r>
            <a:endParaRPr dirty="0"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66" dirty="0"/>
              <a:t>Mismatched character heuristic example</a:t>
            </a:r>
            <a:endParaRPr sz="3266" dirty="0"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670629" y="1774025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1" name="Google Shape;231;p22"/>
          <p:cNvCxnSpPr/>
          <p:nvPr/>
        </p:nvCxnSpPr>
        <p:spPr>
          <a:xfrm>
            <a:off x="3712643" y="1481000"/>
            <a:ext cx="0" cy="8331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3793093" y="227145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3" name="Google Shape;233;p22"/>
          <p:cNvCxnSpPr/>
          <p:nvPr/>
        </p:nvCxnSpPr>
        <p:spPr>
          <a:xfrm>
            <a:off x="4841057" y="1481000"/>
            <a:ext cx="0" cy="13548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4226067" y="283580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5" name="Google Shape;235;p22"/>
          <p:cNvCxnSpPr/>
          <p:nvPr/>
        </p:nvCxnSpPr>
        <p:spPr>
          <a:xfrm>
            <a:off x="5277437" y="1481001"/>
            <a:ext cx="0" cy="1893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4886358" y="3340625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7" name="Google Shape;237;p22"/>
          <p:cNvCxnSpPr/>
          <p:nvPr/>
        </p:nvCxnSpPr>
        <p:spPr>
          <a:xfrm>
            <a:off x="5916246" y="1481001"/>
            <a:ext cx="0" cy="23982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5940033" y="387920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9" name="Google Shape;239;p22"/>
          <p:cNvCxnSpPr/>
          <p:nvPr/>
        </p:nvCxnSpPr>
        <p:spPr>
          <a:xfrm>
            <a:off x="6998098" y="1461900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6780342" y="1461900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6582892" y="1481000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6335726" y="1481000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6175985" y="4418675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44" name="Google Shape;244;p22"/>
          <p:cNvCxnSpPr/>
          <p:nvPr/>
        </p:nvCxnSpPr>
        <p:spPr>
          <a:xfrm>
            <a:off x="7203035" y="1461900"/>
            <a:ext cx="0" cy="34332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2"/>
          <p:cNvSpPr txBox="1">
            <a:spLocks noGrp="1"/>
          </p:cNvSpPr>
          <p:nvPr>
            <p:ph type="body" idx="1"/>
          </p:nvPr>
        </p:nvSpPr>
        <p:spPr>
          <a:xfrm>
            <a:off x="7046031" y="477425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46" name="Google Shape;246;p22"/>
          <p:cNvCxnSpPr/>
          <p:nvPr/>
        </p:nvCxnSpPr>
        <p:spPr>
          <a:xfrm>
            <a:off x="8056286" y="1422125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2"/>
          <p:cNvCxnSpPr/>
          <p:nvPr/>
        </p:nvCxnSpPr>
        <p:spPr>
          <a:xfrm>
            <a:off x="7846263" y="1441558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2"/>
          <p:cNvCxnSpPr/>
          <p:nvPr/>
        </p:nvCxnSpPr>
        <p:spPr>
          <a:xfrm>
            <a:off x="7636239" y="1441558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2"/>
          <p:cNvCxnSpPr/>
          <p:nvPr/>
        </p:nvCxnSpPr>
        <p:spPr>
          <a:xfrm>
            <a:off x="7436585" y="1441558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7217080" y="1428369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1894725" y="4676000"/>
            <a:ext cx="28605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Pattern:  A B C D E</a:t>
            </a:r>
            <a:endParaRPr dirty="0"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1894725" y="5318000"/>
            <a:ext cx="41142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right = [0, 1, 2, 3, 4, -1, -1, … ]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0A8B6-28DB-F048-9CC4-9C2B511350B1}"/>
              </a:ext>
            </a:extLst>
          </p:cNvPr>
          <p:cNvSpPr txBox="1"/>
          <p:nvPr/>
        </p:nvSpPr>
        <p:spPr>
          <a:xfrm>
            <a:off x="6446520" y="5655034"/>
            <a:ext cx="53631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mismatch =&gt; </a:t>
            </a:r>
          </a:p>
          <a:p>
            <a:r>
              <a:rPr lang="en-US" dirty="0"/>
              <a:t>   slide pattern to the right </a:t>
            </a:r>
          </a:p>
          <a:p>
            <a:r>
              <a:rPr lang="en-US" b="1" dirty="0"/>
              <a:t>j – right[mismatched character in text] </a:t>
            </a:r>
            <a:r>
              <a:rPr lang="en-US" dirty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63474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80076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7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98634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3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3275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2386584" y="2340186"/>
            <a:ext cx="7598664" cy="4517814"/>
          </a:xfrm>
          <a:prstGeom prst="rect">
            <a:avLst/>
          </a:prstGeom>
        </p:spPr>
        <p:txBody>
          <a:bodyPr spcFirstLastPara="1" vert="horz" wrap="square" lIns="100779" tIns="100779" rIns="100779" bIns="10077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2000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16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1007975"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20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8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7938" algn="l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</a:pPr>
            <a:r>
              <a:rPr lang="en-US" sz="2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18726"/>
              </p:ext>
            </p:extLst>
          </p:nvPr>
        </p:nvGraphicFramePr>
        <p:xfrm>
          <a:off x="694943" y="289898"/>
          <a:ext cx="10981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806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109893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224458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text: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pattern: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r>
                        <a:rPr lang="en-US" sz="2400" dirty="0"/>
                        <a:t>j: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5136</Words>
  <Application>Microsoft Macintosh PowerPoint</Application>
  <PresentationFormat>Widescreen</PresentationFormat>
  <Paragraphs>2458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Droid Sans</vt:lpstr>
      <vt:lpstr>Office Theme</vt:lpstr>
      <vt:lpstr>Pitt_minimal</vt:lpstr>
      <vt:lpstr>Brute force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KMP</vt:lpstr>
      <vt:lpstr>DFA -&gt;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KMP Tracing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Boyer-Moore</vt:lpstr>
      <vt:lpstr>Mismatched character heuristic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2018-09-20T20:34:52Z</dcterms:created>
  <dcterms:modified xsi:type="dcterms:W3CDTF">2018-09-26T01:08:43Z</dcterms:modified>
</cp:coreProperties>
</file>