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6" r:id="rId3"/>
    <p:sldId id="257" r:id="rId4"/>
    <p:sldId id="258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2/3/18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72D157F-DC7D-457B-86F2-B8FA8FF7BDF8}" type="datetimeFigureOut">
              <a:rPr lang="en-US" smtClean="0"/>
              <a:pPr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CS/COE 445 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4 </a:t>
            </a:r>
            <a:r>
              <a:rPr lang="mr-IN" sz="3600" dirty="0"/>
              <a:t>–</a:t>
            </a:r>
            <a:r>
              <a:rPr lang="en-US" sz="3600" dirty="0"/>
              <a:t> Reversing a Linked List</a:t>
            </a:r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reverse operation is often supplied as a basic operation of a list.  </a:t>
            </a:r>
          </a:p>
          <a:p>
            <a:r>
              <a:rPr lang="en-US" sz="2400" dirty="0"/>
              <a:t>One example is used to convert a list that was sorted from smallest to largest into a list that is sorted in the other direction.   </a:t>
            </a:r>
          </a:p>
          <a:p>
            <a:r>
              <a:rPr lang="en-US" sz="2400" dirty="0"/>
              <a:t>To implement the reverse method, we will be using list surgery. </a:t>
            </a:r>
          </a:p>
          <a:p>
            <a:r>
              <a:rPr lang="en-US" sz="2400" dirty="0"/>
              <a:t>The order that operations are done can be critical.  </a:t>
            </a:r>
          </a:p>
          <a:p>
            <a:pPr lvl="1"/>
            <a:r>
              <a:rPr lang="en-US" sz="2000" dirty="0"/>
              <a:t>If you are not careful, the list will not survive the surgery. </a:t>
            </a:r>
          </a:p>
          <a:p>
            <a:r>
              <a:rPr lang="en-US" sz="2400" dirty="0"/>
              <a:t>To avoid problems with surgery, it is always a good idea to trace carefully the intended operation of methods before implementing the code.</a:t>
            </a:r>
          </a:p>
        </p:txBody>
      </p:sp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links (the next portions of the Nodes) will be altered in a single pass over the list.</a:t>
            </a:r>
          </a:p>
          <a:p>
            <a:r>
              <a:rPr lang="en-US" dirty="0"/>
              <a:t> Suppose there is a list with the following state: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the final state be after reverse()?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reach the final state, follow these steps.  Show the state of the list after each step.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F8FF1-DEE6-0C40-954A-E298957EA3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19" y="1764920"/>
            <a:ext cx="5324167" cy="1371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4E4FB-9C7B-1F45-A370-1A77A930DB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19" y="3898562"/>
            <a:ext cx="5216012" cy="15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in the initial state. Use three variables to reference the first three nodes. (From now on, when referring to a position, it will be with respect to the order in the following diagram).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the first node’s next reference be null.</a:t>
            </a:r>
          </a:p>
          <a:p>
            <a:r>
              <a:rPr lang="en-US" dirty="0"/>
              <a:t>Make the second node’s next reference be the first node.  </a:t>
            </a:r>
          </a:p>
          <a:p>
            <a:r>
              <a:rPr lang="en-US" dirty="0"/>
              <a:t>Change all three reference variables so that they move forward by one position.</a:t>
            </a:r>
          </a:p>
          <a:p>
            <a:r>
              <a:rPr lang="en-US" dirty="0"/>
              <a:t>Make the third node’s next reference be the second node.  </a:t>
            </a:r>
          </a:p>
          <a:p>
            <a:r>
              <a:rPr lang="en-US" dirty="0"/>
              <a:t>Change all three reference variables so that they move forward by one.</a:t>
            </a:r>
          </a:p>
          <a:p>
            <a:r>
              <a:rPr lang="en-US" dirty="0"/>
              <a:t>Make the fourth node’s next reference be the third node.</a:t>
            </a:r>
          </a:p>
          <a:p>
            <a:r>
              <a:rPr lang="en-US" dirty="0"/>
              <a:t>Change the variable </a:t>
            </a:r>
            <a:r>
              <a:rPr lang="en-US" dirty="0" err="1"/>
              <a:t>firstNode</a:t>
            </a:r>
            <a:r>
              <a:rPr lang="en-US" dirty="0"/>
              <a:t> so that it references the fourth node.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C1A95-7237-104B-A3CE-078DB8F4E8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3" y="1872083"/>
            <a:ext cx="5658465" cy="15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general, a loop will be needed.   Write an algorithm for the reverse operation.</a:t>
            </a:r>
          </a:p>
          <a:p>
            <a:r>
              <a:rPr lang="en-US" dirty="0"/>
              <a:t>Consider each of the following cases and decide if the algorithm handles it correctly.</a:t>
            </a:r>
          </a:p>
          <a:p>
            <a:pPr lvl="1"/>
            <a:r>
              <a:rPr lang="en-US" dirty="0"/>
              <a:t>A list with no elements</a:t>
            </a:r>
          </a:p>
          <a:p>
            <a:pPr lvl="1"/>
            <a:r>
              <a:rPr lang="en-US"/>
              <a:t>A </a:t>
            </a:r>
            <a:r>
              <a:rPr lang="en-US" dirty="0"/>
              <a:t>list with one element</a:t>
            </a:r>
          </a:p>
          <a:p>
            <a:pPr lvl="1"/>
            <a:r>
              <a:rPr lang="en-US" dirty="0"/>
              <a:t>A list with two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16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1325</TotalTime>
  <Words>265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Mangal</vt:lpstr>
      <vt:lpstr>Trebuchet MS</vt:lpstr>
      <vt:lpstr>Wingdings 3</vt:lpstr>
      <vt:lpstr>Facet</vt:lpstr>
      <vt:lpstr>CS/COE 445 Data Structures </vt:lpstr>
      <vt:lpstr>Reverse</vt:lpstr>
      <vt:lpstr>Visualization</vt:lpstr>
      <vt:lpstr>Visualization</vt:lpstr>
      <vt:lpstr>Visualization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110</cp:revision>
  <dcterms:created xsi:type="dcterms:W3CDTF">2018-01-02T22:56:00Z</dcterms:created>
  <dcterms:modified xsi:type="dcterms:W3CDTF">2018-02-03T05:19:06Z</dcterms:modified>
</cp:coreProperties>
</file>