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18" r:id="rId23"/>
    <p:sldId id="2007" r:id="rId24"/>
    <p:sldId id="1907" r:id="rId25"/>
    <p:sldId id="22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A82B-11C5-4407-A80B-5917CC5A6C61}" v="53" dt="2020-03-10T20:14:56.251"/>
    <p1510:client id="{29FAE3C7-5D2F-45D0-B14B-515E2A512560}" v="60" dt="2020-03-03T15:18:16.559"/>
    <p1510:client id="{436F5EF4-ED9E-47F7-9845-5466896400BF}" v="72" dt="2020-02-25T16:56:34.820"/>
    <p1510:client id="{4FDAA3FE-FA0E-43BF-9B40-9B3A86DFD4D6}" v="9" dt="2020-03-10T21:28:30.115"/>
    <p1510:client id="{6C2A0CA5-9E88-4D1F-BB02-891ABF134F22}" v="419" dt="2020-02-25T15:59:17"/>
    <p1510:client id="{89A6F572-9E9D-4B4E-AA44-B1CCB62DF944}" v="1" dt="2020-03-11T13:03:56.419"/>
    <p1510:client id="{E98F2658-9504-42E4-9F75-DFE0D1288335}" v="2" dt="2020-03-10T21:21:50.675"/>
    <p1510:client id="{F3B6A98C-EA8C-48FE-8879-FFA1CBE02CF5}" v="1" dt="2020-03-10T21:00:01.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Tutorial: Bulk invite Azure AD B2B collaboration users (</a:t>
            </a:r>
            <a:r>
              <a:rPr lang="it-IT" sz="1200" b="1" i="0" u="none" strike="noStrike" kern="1200">
                <a:solidFill>
                  <a:schemeClr val="tx1"/>
                </a:solidFill>
                <a:effectLst/>
                <a:latin typeface="+mn-lt"/>
                <a:ea typeface="+mn-ea"/>
                <a:cs typeface="+mn-cs"/>
              </a:rPr>
              <a:t>disabled as of 12/2019</a:t>
            </a:r>
            <a:r>
              <a:rPr lang="it-IT" sz="1200" b="0" i="0" u="none" strike="noStrike" kern="1200">
                <a:solidFill>
                  <a:schemeClr val="tx1"/>
                </a:solidFill>
                <a:effectLst/>
                <a:latin typeface="+mn-lt"/>
                <a:ea typeface="+mn-ea"/>
                <a:cs typeface="+mn-cs"/>
              </a:rPr>
              <a:t>)  - https://github.com/MicrosoftDocs/azure-docs/blob/master/articles/active-directory/b2b/tutorial-bulk-invite.md</a:t>
            </a:r>
            <a:endParaRPr lang="en-US" sz="882" b="0"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How will you assign users to groups?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Documentation - https://docs.microsoft.com/en-us/azure/active-directory/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br>
              <a:rPr lang="en-US" dirty="0"/>
            </a:br>
            <a:r>
              <a:rPr lang="en-US" dirty="0">
                <a:cs typeface="Segoe UI"/>
              </a:rPr>
              <a:t>Module 01: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or User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a16="http://schemas.microsoft.com/office/drawing/2014/main" id="{53A8818A-BBC5-468F-A738-7D87B529C94B}"/>
              </a:ext>
            </a:extLst>
          </p:cNvPr>
          <p:cNvPicPr>
            <a:picLocks noChangeAspect="1"/>
          </p:cNvPicPr>
          <p:nvPr/>
        </p:nvPicPr>
        <p:blipFill>
          <a:blip r:embed="rId2"/>
          <a:stretch>
            <a:fillRect/>
          </a:stretch>
        </p:blipFill>
        <p:spPr>
          <a:xfrm>
            <a:off x="6046236" y="1712656"/>
            <a:ext cx="5643466" cy="3518219"/>
          </a:xfrm>
          <a:prstGeom prst="rect">
            <a:avLst/>
          </a:prstGeom>
        </p:spPr>
      </p:pic>
      <p:sp>
        <p:nvSpPr>
          <p:cNvPr id="6" name="TextBox 5">
            <a:extLst>
              <a:ext uri="{FF2B5EF4-FFF2-40B4-BE49-F238E27FC236}">
                <a16:creationId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Customer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D33ABF35-2F32-4BF0-A0DA-7F313D8CDF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C472D45B-8103-41D1-A6E5-38B8F6FAF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9C7D499A-FF1E-4850-9054-F85CA5FB4C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6B9195AD-5385-4B8D-9401-D41E33CD73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AB8DA5CF-3B09-4413-A2CB-0C73FA5E77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7643C6AC-47F2-4551-B13F-D42433CDBD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CA5FBDCB-4964-49CA-8DE1-429CDD4628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C9582522-3B0E-494D-B4E1-2C5851339E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0F8A98C5-161A-4D56-AAAC-17CE4E4548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1CCB8BED-EA0D-4D26-B58E-21AAC9CB40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1D959D50-3115-4100-84F0-FE3955911E5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488D8A91-B61C-40C9-9CB7-47B21D7F49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3A7A93E6-3C53-49A3-A2EA-7E4242121D1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DA6C011D-576A-4169-9E5F-3E8D81DB4D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392245"/>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400" dirty="0"/>
          </a:p>
          <a:p>
            <a:endParaRPr lang="en-US" sz="2400" dirty="0">
              <a:latin typeface="Segoe UI Semilight"/>
              <a:cs typeface="Segoe UI Semilight"/>
            </a:endParaRPr>
          </a:p>
          <a:p>
            <a:r>
              <a:rPr lang="en-US" sz="2400" b="1" dirty="0">
                <a:latin typeface="Segoe UI Semilight"/>
                <a:cs typeface="Segoe UI Semilight"/>
              </a:rPr>
              <a:t>Objectives</a:t>
            </a:r>
            <a:endParaRPr lang="en-US" b="1" dirty="0"/>
          </a:p>
          <a:p>
            <a:pPr marL="285750" indent="-285750">
              <a:buFont typeface="Arial"/>
              <a:buChar char="•"/>
            </a:pPr>
            <a:r>
              <a:rPr lang="en-US" sz="2400" dirty="0">
                <a:latin typeface="Segoe UI Semilight"/>
                <a:cs typeface="Segoe UI Semilight"/>
              </a:rPr>
              <a:t>Task 1: Create and configure Azure AD users</a:t>
            </a:r>
            <a:endParaRPr lang="en-US" sz="2400" dirty="0"/>
          </a:p>
          <a:p>
            <a:pPr marL="285750" indent="-285750">
              <a:buFont typeface="Arial"/>
              <a:buChar char="•"/>
            </a:pPr>
            <a:r>
              <a:rPr lang="en-US" sz="2400" dirty="0">
                <a:latin typeface="Segoe UI Semilight"/>
                <a:cs typeface="Segoe UI Semilight"/>
              </a:rPr>
              <a:t>Task 2: Create Azure AD groups with assigned and dynamic membership</a:t>
            </a:r>
            <a:endParaRPr lang="en-US" sz="2400" dirty="0"/>
          </a:p>
          <a:p>
            <a:pPr marL="285750" indent="-285750">
              <a:buFont typeface="Arial"/>
              <a:buChar char="•"/>
            </a:pPr>
            <a:r>
              <a:rPr lang="en-US" sz="2400" dirty="0">
                <a:latin typeface="Segoe UI Semilight"/>
                <a:cs typeface="Segoe UI Semilight"/>
              </a:rPr>
              <a:t>Task 3: Create an Azure Active Directory (AD) tenant</a:t>
            </a:r>
            <a:endParaRPr lang="en-US" sz="2400" dirty="0"/>
          </a:p>
          <a:p>
            <a:pPr marL="285750" indent="-285750">
              <a:buFont typeface="Arial"/>
              <a:buChar char="•"/>
            </a:pPr>
            <a:r>
              <a:rPr lang="en-US" sz="2400" dirty="0">
                <a:latin typeface="Segoe UI Semilight"/>
                <a:cs typeface="Segoe UI Semilight"/>
              </a:rPr>
              <a:t>Task 4: Manage Azure AD guest users</a:t>
            </a:r>
            <a:endParaRPr lang="en-US" sz="2400" dirty="0"/>
          </a:p>
          <a:p>
            <a:endParaRPr lang="en-US" sz="2400" dirty="0">
              <a:latin typeface="Segoe UI Semilight"/>
              <a:cs typeface="Segoe UI Semilight"/>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377462"/>
            <a:ext cx="11018520" cy="3533275"/>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a16="http://schemas.microsoft.com/office/drawing/2014/main" val="3909572094"/>
                    </a:ext>
                  </a:extLst>
                </a:gridCol>
                <a:gridCol w="1836391">
                  <a:extLst>
                    <a:ext uri="{9D8B030D-6E8A-4147-A177-3AD203B41FA5}">
                      <a16:colId xmlns:a16="http://schemas.microsoft.com/office/drawing/2014/main" val="426167829"/>
                    </a:ext>
                  </a:extLst>
                </a:gridCol>
                <a:gridCol w="1941402">
                  <a:extLst>
                    <a:ext uri="{9D8B030D-6E8A-4147-A177-3AD203B41FA5}">
                      <a16:colId xmlns:a16="http://schemas.microsoft.com/office/drawing/2014/main" val="2113313439"/>
                    </a:ext>
                  </a:extLst>
                </a:gridCol>
                <a:gridCol w="2007155">
                  <a:extLst>
                    <a:ext uri="{9D8B030D-6E8A-4147-A177-3AD203B41FA5}">
                      <a16:colId xmlns:a16="http://schemas.microsoft.com/office/drawing/2014/main" val="716184289"/>
                    </a:ext>
                  </a:extLst>
                </a:gridCol>
                <a:gridCol w="1786632">
                  <a:extLst>
                    <a:ext uri="{9D8B030D-6E8A-4147-A177-3AD203B41FA5}">
                      <a16:colId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1800</Words>
  <Application>Microsoft Office PowerPoint</Application>
  <PresentationFormat>Widescreen</PresentationFormat>
  <Paragraphs>235</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Demonstration – Users and Groups</vt:lpstr>
      <vt:lpstr>Lesson 03: Module 01 Lab and Review</vt:lpstr>
      <vt:lpstr>Lab 01 - Manage Azure Active Directory Identities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2020-05-11T19:16:41Z</dcterms:modified>
</cp:coreProperties>
</file>