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74" r:id="rId10"/>
    <p:sldId id="260" r:id="rId11"/>
    <p:sldId id="262" r:id="rId12"/>
    <p:sldId id="261" r:id="rId13"/>
    <p:sldId id="265" r:id="rId14"/>
    <p:sldId id="266" r:id="rId15"/>
    <p:sldId id="267" r:id="rId16"/>
    <p:sldId id="268" r:id="rId17"/>
    <p:sldId id="269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etu Tomar" initials="JT" lastIdx="1" clrIdx="0">
    <p:extLst>
      <p:ext uri="{19B8F6BF-5375-455C-9EA6-DF929625EA0E}">
        <p15:presenceInfo xmlns:p15="http://schemas.microsoft.com/office/powerpoint/2012/main" userId="4b07f4230dd852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F5C1E6-FB0A-4284-BE9A-4A9E345153C7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9ABBB975-BDB7-4287-B817-F89BD429B303}">
      <dgm:prSet phldrT="[Text]"/>
      <dgm:spPr/>
      <dgm:t>
        <a:bodyPr/>
        <a:lstStyle/>
        <a:p>
          <a:r>
            <a:rPr lang="en-IN" dirty="0"/>
            <a:t>Automation</a:t>
          </a:r>
        </a:p>
      </dgm:t>
    </dgm:pt>
    <dgm:pt modelId="{F5D9CC5C-2A3B-42A0-8F16-013D11AAD7EE}" type="parTrans" cxnId="{F6D08D39-6E27-4FD9-90B7-7E2605EDCA7A}">
      <dgm:prSet/>
      <dgm:spPr/>
      <dgm:t>
        <a:bodyPr/>
        <a:lstStyle/>
        <a:p>
          <a:endParaRPr lang="en-IN"/>
        </a:p>
      </dgm:t>
    </dgm:pt>
    <dgm:pt modelId="{24F026C2-AA00-47C0-8215-C50CB4B346AD}" type="sibTrans" cxnId="{F6D08D39-6E27-4FD9-90B7-7E2605EDCA7A}">
      <dgm:prSet/>
      <dgm:spPr/>
      <dgm:t>
        <a:bodyPr/>
        <a:lstStyle/>
        <a:p>
          <a:endParaRPr lang="en-IN"/>
        </a:p>
      </dgm:t>
    </dgm:pt>
    <dgm:pt modelId="{7F868C14-0535-4CF4-8010-4148FFC25B09}">
      <dgm:prSet phldrT="[Text]"/>
      <dgm:spPr/>
      <dgm:t>
        <a:bodyPr/>
        <a:lstStyle/>
        <a:p>
          <a:r>
            <a:rPr lang="en-IN" dirty="0"/>
            <a:t>Extensibility</a:t>
          </a:r>
        </a:p>
      </dgm:t>
    </dgm:pt>
    <dgm:pt modelId="{6FF9B916-AAC7-480C-9655-1BB44D7CB8B2}" type="parTrans" cxnId="{93C6C9BE-B618-43B8-B2A9-0A109E7CC1EB}">
      <dgm:prSet/>
      <dgm:spPr/>
      <dgm:t>
        <a:bodyPr/>
        <a:lstStyle/>
        <a:p>
          <a:endParaRPr lang="en-IN"/>
        </a:p>
      </dgm:t>
    </dgm:pt>
    <dgm:pt modelId="{8F5D9F82-C087-49B3-BA63-FC9826F75448}" type="sibTrans" cxnId="{93C6C9BE-B618-43B8-B2A9-0A109E7CC1EB}">
      <dgm:prSet/>
      <dgm:spPr/>
      <dgm:t>
        <a:bodyPr/>
        <a:lstStyle/>
        <a:p>
          <a:endParaRPr lang="en-IN"/>
        </a:p>
      </dgm:t>
    </dgm:pt>
    <dgm:pt modelId="{4574182D-E2DA-4231-B28F-E8FC9CD546DC}">
      <dgm:prSet phldrT="[Text]"/>
      <dgm:spPr/>
      <dgm:t>
        <a:bodyPr/>
        <a:lstStyle/>
        <a:p>
          <a:r>
            <a:rPr lang="en-IN" dirty="0"/>
            <a:t>Distributed Builds</a:t>
          </a:r>
        </a:p>
      </dgm:t>
    </dgm:pt>
    <dgm:pt modelId="{736FFF4B-A791-4E87-AB9E-C41B4CA8BCEF}" type="parTrans" cxnId="{857B67CD-F0BF-42FB-8ECF-4FD28AFCDAD6}">
      <dgm:prSet/>
      <dgm:spPr/>
      <dgm:t>
        <a:bodyPr/>
        <a:lstStyle/>
        <a:p>
          <a:endParaRPr lang="en-IN"/>
        </a:p>
      </dgm:t>
    </dgm:pt>
    <dgm:pt modelId="{16CCBBA3-B7F4-4627-AE22-BE00587DE238}" type="sibTrans" cxnId="{857B67CD-F0BF-42FB-8ECF-4FD28AFCDAD6}">
      <dgm:prSet/>
      <dgm:spPr/>
      <dgm:t>
        <a:bodyPr/>
        <a:lstStyle/>
        <a:p>
          <a:endParaRPr lang="en-IN"/>
        </a:p>
      </dgm:t>
    </dgm:pt>
    <dgm:pt modelId="{82705760-CF6C-4A58-9F74-A1E046C3B173}">
      <dgm:prSet phldrT="[Text]"/>
      <dgm:spPr/>
      <dgm:t>
        <a:bodyPr/>
        <a:lstStyle/>
        <a:p>
          <a:r>
            <a:rPr lang="en-IN" dirty="0"/>
            <a:t>Ease of Configuration</a:t>
          </a:r>
        </a:p>
      </dgm:t>
    </dgm:pt>
    <dgm:pt modelId="{238A4BBF-98CC-4952-828F-442F70F22D46}" type="parTrans" cxnId="{D130ACDA-3925-47BA-BA3E-C31D7ABAB007}">
      <dgm:prSet/>
      <dgm:spPr/>
      <dgm:t>
        <a:bodyPr/>
        <a:lstStyle/>
        <a:p>
          <a:endParaRPr lang="en-IN"/>
        </a:p>
      </dgm:t>
    </dgm:pt>
    <dgm:pt modelId="{4E96A9D1-490F-46E4-BA56-8BC6A6920D6C}" type="sibTrans" cxnId="{D130ACDA-3925-47BA-BA3E-C31D7ABAB007}">
      <dgm:prSet/>
      <dgm:spPr/>
      <dgm:t>
        <a:bodyPr/>
        <a:lstStyle/>
        <a:p>
          <a:endParaRPr lang="en-IN"/>
        </a:p>
      </dgm:t>
    </dgm:pt>
    <dgm:pt modelId="{763707EB-A9C5-4523-8B51-AB1E7866DF24}">
      <dgm:prSet phldrT="[Text]"/>
      <dgm:spPr/>
      <dgm:t>
        <a:bodyPr/>
        <a:lstStyle/>
        <a:p>
          <a:r>
            <a:rPr lang="en-IN" dirty="0"/>
            <a:t>Integration with Version Control.</a:t>
          </a:r>
        </a:p>
      </dgm:t>
    </dgm:pt>
    <dgm:pt modelId="{D78AA3C0-6827-4A73-A209-F896CA64BCC9}" type="parTrans" cxnId="{3F3245B2-72E0-41E6-9E7B-CFDCA55DD89E}">
      <dgm:prSet/>
      <dgm:spPr/>
      <dgm:t>
        <a:bodyPr/>
        <a:lstStyle/>
        <a:p>
          <a:endParaRPr lang="en-IN"/>
        </a:p>
      </dgm:t>
    </dgm:pt>
    <dgm:pt modelId="{DB42FF9F-72B8-4E11-BAAF-7D8B84469FEF}" type="sibTrans" cxnId="{3F3245B2-72E0-41E6-9E7B-CFDCA55DD89E}">
      <dgm:prSet/>
      <dgm:spPr/>
      <dgm:t>
        <a:bodyPr/>
        <a:lstStyle/>
        <a:p>
          <a:endParaRPr lang="en-IN"/>
        </a:p>
      </dgm:t>
    </dgm:pt>
    <dgm:pt modelId="{A058E48A-353D-49EA-883D-020FAE08964E}" type="pres">
      <dgm:prSet presAssocID="{DAF5C1E6-FB0A-4284-BE9A-4A9E345153C7}" presName="cycle" presStyleCnt="0">
        <dgm:presLayoutVars>
          <dgm:dir/>
          <dgm:resizeHandles val="exact"/>
        </dgm:presLayoutVars>
      </dgm:prSet>
      <dgm:spPr/>
    </dgm:pt>
    <dgm:pt modelId="{373D00D8-3112-4BD9-8817-9229661C912A}" type="pres">
      <dgm:prSet presAssocID="{9ABBB975-BDB7-4287-B817-F89BD429B303}" presName="node" presStyleLbl="node1" presStyleIdx="0" presStyleCnt="5">
        <dgm:presLayoutVars>
          <dgm:bulletEnabled val="1"/>
        </dgm:presLayoutVars>
      </dgm:prSet>
      <dgm:spPr/>
    </dgm:pt>
    <dgm:pt modelId="{6510E6CB-F9E3-4BE3-8A1F-298C479F1132}" type="pres">
      <dgm:prSet presAssocID="{24F026C2-AA00-47C0-8215-C50CB4B346AD}" presName="sibTrans" presStyleLbl="sibTrans2D1" presStyleIdx="0" presStyleCnt="5"/>
      <dgm:spPr/>
    </dgm:pt>
    <dgm:pt modelId="{BC4F2C59-B1F0-4146-B590-E622936A66FC}" type="pres">
      <dgm:prSet presAssocID="{24F026C2-AA00-47C0-8215-C50CB4B346AD}" presName="connectorText" presStyleLbl="sibTrans2D1" presStyleIdx="0" presStyleCnt="5"/>
      <dgm:spPr/>
    </dgm:pt>
    <dgm:pt modelId="{52EB1813-66C9-4E86-899F-96F56B37F849}" type="pres">
      <dgm:prSet presAssocID="{7F868C14-0535-4CF4-8010-4148FFC25B09}" presName="node" presStyleLbl="node1" presStyleIdx="1" presStyleCnt="5">
        <dgm:presLayoutVars>
          <dgm:bulletEnabled val="1"/>
        </dgm:presLayoutVars>
      </dgm:prSet>
      <dgm:spPr/>
    </dgm:pt>
    <dgm:pt modelId="{65CDF8CD-BAA6-48D4-8AE5-1BED79C8C96A}" type="pres">
      <dgm:prSet presAssocID="{8F5D9F82-C087-49B3-BA63-FC9826F75448}" presName="sibTrans" presStyleLbl="sibTrans2D1" presStyleIdx="1" presStyleCnt="5"/>
      <dgm:spPr/>
    </dgm:pt>
    <dgm:pt modelId="{4404FB56-9475-49AD-9394-D81FF4F4DCC3}" type="pres">
      <dgm:prSet presAssocID="{8F5D9F82-C087-49B3-BA63-FC9826F75448}" presName="connectorText" presStyleLbl="sibTrans2D1" presStyleIdx="1" presStyleCnt="5"/>
      <dgm:spPr/>
    </dgm:pt>
    <dgm:pt modelId="{45AB0553-FF0C-450D-9E4F-FDE13E58143E}" type="pres">
      <dgm:prSet presAssocID="{4574182D-E2DA-4231-B28F-E8FC9CD546DC}" presName="node" presStyleLbl="node1" presStyleIdx="2" presStyleCnt="5">
        <dgm:presLayoutVars>
          <dgm:bulletEnabled val="1"/>
        </dgm:presLayoutVars>
      </dgm:prSet>
      <dgm:spPr/>
    </dgm:pt>
    <dgm:pt modelId="{1E330ACD-92A8-4D77-B3A0-78AE56C0E803}" type="pres">
      <dgm:prSet presAssocID="{16CCBBA3-B7F4-4627-AE22-BE00587DE238}" presName="sibTrans" presStyleLbl="sibTrans2D1" presStyleIdx="2" presStyleCnt="5"/>
      <dgm:spPr/>
    </dgm:pt>
    <dgm:pt modelId="{902038C1-DBD7-4202-9971-C3F6C14FD8D5}" type="pres">
      <dgm:prSet presAssocID="{16CCBBA3-B7F4-4627-AE22-BE00587DE238}" presName="connectorText" presStyleLbl="sibTrans2D1" presStyleIdx="2" presStyleCnt="5"/>
      <dgm:spPr/>
    </dgm:pt>
    <dgm:pt modelId="{DF3E328A-D372-4A93-9FA0-384D8DA00F46}" type="pres">
      <dgm:prSet presAssocID="{82705760-CF6C-4A58-9F74-A1E046C3B173}" presName="node" presStyleLbl="node1" presStyleIdx="3" presStyleCnt="5">
        <dgm:presLayoutVars>
          <dgm:bulletEnabled val="1"/>
        </dgm:presLayoutVars>
      </dgm:prSet>
      <dgm:spPr/>
    </dgm:pt>
    <dgm:pt modelId="{07061F59-27F5-4829-88D6-9F420DEB6212}" type="pres">
      <dgm:prSet presAssocID="{4E96A9D1-490F-46E4-BA56-8BC6A6920D6C}" presName="sibTrans" presStyleLbl="sibTrans2D1" presStyleIdx="3" presStyleCnt="5"/>
      <dgm:spPr/>
    </dgm:pt>
    <dgm:pt modelId="{C1D0AE71-0ADA-4A61-89CB-F9D7DBA72A2C}" type="pres">
      <dgm:prSet presAssocID="{4E96A9D1-490F-46E4-BA56-8BC6A6920D6C}" presName="connectorText" presStyleLbl="sibTrans2D1" presStyleIdx="3" presStyleCnt="5"/>
      <dgm:spPr/>
    </dgm:pt>
    <dgm:pt modelId="{6534148C-B85B-4984-8F4F-28785EA19B62}" type="pres">
      <dgm:prSet presAssocID="{763707EB-A9C5-4523-8B51-AB1E7866DF24}" presName="node" presStyleLbl="node1" presStyleIdx="4" presStyleCnt="5">
        <dgm:presLayoutVars>
          <dgm:bulletEnabled val="1"/>
        </dgm:presLayoutVars>
      </dgm:prSet>
      <dgm:spPr/>
    </dgm:pt>
    <dgm:pt modelId="{810F2299-1FC9-4CC0-A5F2-5CBD3FCD9E7E}" type="pres">
      <dgm:prSet presAssocID="{DB42FF9F-72B8-4E11-BAAF-7D8B84469FEF}" presName="sibTrans" presStyleLbl="sibTrans2D1" presStyleIdx="4" presStyleCnt="5"/>
      <dgm:spPr/>
    </dgm:pt>
    <dgm:pt modelId="{313BB406-9140-4CE1-BA2A-F7B73A169337}" type="pres">
      <dgm:prSet presAssocID="{DB42FF9F-72B8-4E11-BAAF-7D8B84469FEF}" presName="connectorText" presStyleLbl="sibTrans2D1" presStyleIdx="4" presStyleCnt="5"/>
      <dgm:spPr/>
    </dgm:pt>
  </dgm:ptLst>
  <dgm:cxnLst>
    <dgm:cxn modelId="{3734BA06-16A6-4377-8079-7EB859DBDF3E}" type="presOf" srcId="{DB42FF9F-72B8-4E11-BAAF-7D8B84469FEF}" destId="{810F2299-1FC9-4CC0-A5F2-5CBD3FCD9E7E}" srcOrd="0" destOrd="0" presId="urn:microsoft.com/office/officeart/2005/8/layout/cycle2"/>
    <dgm:cxn modelId="{DB10BC10-02C2-49BD-9A6A-B98A57D3E029}" type="presOf" srcId="{24F026C2-AA00-47C0-8215-C50CB4B346AD}" destId="{BC4F2C59-B1F0-4146-B590-E622936A66FC}" srcOrd="1" destOrd="0" presId="urn:microsoft.com/office/officeart/2005/8/layout/cycle2"/>
    <dgm:cxn modelId="{50DE8C25-C521-4196-AD5F-83A26B8532F4}" type="presOf" srcId="{8F5D9F82-C087-49B3-BA63-FC9826F75448}" destId="{65CDF8CD-BAA6-48D4-8AE5-1BED79C8C96A}" srcOrd="0" destOrd="0" presId="urn:microsoft.com/office/officeart/2005/8/layout/cycle2"/>
    <dgm:cxn modelId="{F6D08D39-6E27-4FD9-90B7-7E2605EDCA7A}" srcId="{DAF5C1E6-FB0A-4284-BE9A-4A9E345153C7}" destId="{9ABBB975-BDB7-4287-B817-F89BD429B303}" srcOrd="0" destOrd="0" parTransId="{F5D9CC5C-2A3B-42A0-8F16-013D11AAD7EE}" sibTransId="{24F026C2-AA00-47C0-8215-C50CB4B346AD}"/>
    <dgm:cxn modelId="{A4508663-809B-4CB8-A523-43E736768C05}" type="presOf" srcId="{4574182D-E2DA-4231-B28F-E8FC9CD546DC}" destId="{45AB0553-FF0C-450D-9E4F-FDE13E58143E}" srcOrd="0" destOrd="0" presId="urn:microsoft.com/office/officeart/2005/8/layout/cycle2"/>
    <dgm:cxn modelId="{7020F565-163F-4E26-961F-78DF582E5775}" type="presOf" srcId="{9ABBB975-BDB7-4287-B817-F89BD429B303}" destId="{373D00D8-3112-4BD9-8817-9229661C912A}" srcOrd="0" destOrd="0" presId="urn:microsoft.com/office/officeart/2005/8/layout/cycle2"/>
    <dgm:cxn modelId="{FFFB336D-63F5-45B9-A1A6-923BF3E03449}" type="presOf" srcId="{763707EB-A9C5-4523-8B51-AB1E7866DF24}" destId="{6534148C-B85B-4984-8F4F-28785EA19B62}" srcOrd="0" destOrd="0" presId="urn:microsoft.com/office/officeart/2005/8/layout/cycle2"/>
    <dgm:cxn modelId="{09E2E04D-75B8-4964-A569-F1263DBADEEC}" type="presOf" srcId="{DAF5C1E6-FB0A-4284-BE9A-4A9E345153C7}" destId="{A058E48A-353D-49EA-883D-020FAE08964E}" srcOrd="0" destOrd="0" presId="urn:microsoft.com/office/officeart/2005/8/layout/cycle2"/>
    <dgm:cxn modelId="{7E1D2F6F-AF01-49E0-892C-286A8179D1DE}" type="presOf" srcId="{DB42FF9F-72B8-4E11-BAAF-7D8B84469FEF}" destId="{313BB406-9140-4CE1-BA2A-F7B73A169337}" srcOrd="1" destOrd="0" presId="urn:microsoft.com/office/officeart/2005/8/layout/cycle2"/>
    <dgm:cxn modelId="{383CE056-7C4C-4B49-8D7F-FCE78791F740}" type="presOf" srcId="{16CCBBA3-B7F4-4627-AE22-BE00587DE238}" destId="{902038C1-DBD7-4202-9971-C3F6C14FD8D5}" srcOrd="1" destOrd="0" presId="urn:microsoft.com/office/officeart/2005/8/layout/cycle2"/>
    <dgm:cxn modelId="{A6278A7D-67A2-4CE7-B2EB-44CF280D6870}" type="presOf" srcId="{4E96A9D1-490F-46E4-BA56-8BC6A6920D6C}" destId="{C1D0AE71-0ADA-4A61-89CB-F9D7DBA72A2C}" srcOrd="1" destOrd="0" presId="urn:microsoft.com/office/officeart/2005/8/layout/cycle2"/>
    <dgm:cxn modelId="{6C8B7193-F524-45EC-9EDB-603BE8C747BD}" type="presOf" srcId="{7F868C14-0535-4CF4-8010-4148FFC25B09}" destId="{52EB1813-66C9-4E86-899F-96F56B37F849}" srcOrd="0" destOrd="0" presId="urn:microsoft.com/office/officeart/2005/8/layout/cycle2"/>
    <dgm:cxn modelId="{8C2E8A9F-8830-440B-AB27-6C3EFDA08D98}" type="presOf" srcId="{82705760-CF6C-4A58-9F74-A1E046C3B173}" destId="{DF3E328A-D372-4A93-9FA0-384D8DA00F46}" srcOrd="0" destOrd="0" presId="urn:microsoft.com/office/officeart/2005/8/layout/cycle2"/>
    <dgm:cxn modelId="{154FE7AD-782F-4678-94EB-BC9DD0879880}" type="presOf" srcId="{24F026C2-AA00-47C0-8215-C50CB4B346AD}" destId="{6510E6CB-F9E3-4BE3-8A1F-298C479F1132}" srcOrd="0" destOrd="0" presId="urn:microsoft.com/office/officeart/2005/8/layout/cycle2"/>
    <dgm:cxn modelId="{3F3245B2-72E0-41E6-9E7B-CFDCA55DD89E}" srcId="{DAF5C1E6-FB0A-4284-BE9A-4A9E345153C7}" destId="{763707EB-A9C5-4523-8B51-AB1E7866DF24}" srcOrd="4" destOrd="0" parTransId="{D78AA3C0-6827-4A73-A209-F896CA64BCC9}" sibTransId="{DB42FF9F-72B8-4E11-BAAF-7D8B84469FEF}"/>
    <dgm:cxn modelId="{3B5B33B3-4793-48AE-AC5A-47867BF5BD88}" type="presOf" srcId="{16CCBBA3-B7F4-4627-AE22-BE00587DE238}" destId="{1E330ACD-92A8-4D77-B3A0-78AE56C0E803}" srcOrd="0" destOrd="0" presId="urn:microsoft.com/office/officeart/2005/8/layout/cycle2"/>
    <dgm:cxn modelId="{DA224EB6-10C5-4F3C-8A45-9C2F477D88C6}" type="presOf" srcId="{8F5D9F82-C087-49B3-BA63-FC9826F75448}" destId="{4404FB56-9475-49AD-9394-D81FF4F4DCC3}" srcOrd="1" destOrd="0" presId="urn:microsoft.com/office/officeart/2005/8/layout/cycle2"/>
    <dgm:cxn modelId="{93C6C9BE-B618-43B8-B2A9-0A109E7CC1EB}" srcId="{DAF5C1E6-FB0A-4284-BE9A-4A9E345153C7}" destId="{7F868C14-0535-4CF4-8010-4148FFC25B09}" srcOrd="1" destOrd="0" parTransId="{6FF9B916-AAC7-480C-9655-1BB44D7CB8B2}" sibTransId="{8F5D9F82-C087-49B3-BA63-FC9826F75448}"/>
    <dgm:cxn modelId="{857B67CD-F0BF-42FB-8ECF-4FD28AFCDAD6}" srcId="{DAF5C1E6-FB0A-4284-BE9A-4A9E345153C7}" destId="{4574182D-E2DA-4231-B28F-E8FC9CD546DC}" srcOrd="2" destOrd="0" parTransId="{736FFF4B-A791-4E87-AB9E-C41B4CA8BCEF}" sibTransId="{16CCBBA3-B7F4-4627-AE22-BE00587DE238}"/>
    <dgm:cxn modelId="{D130ACDA-3925-47BA-BA3E-C31D7ABAB007}" srcId="{DAF5C1E6-FB0A-4284-BE9A-4A9E345153C7}" destId="{82705760-CF6C-4A58-9F74-A1E046C3B173}" srcOrd="3" destOrd="0" parTransId="{238A4BBF-98CC-4952-828F-442F70F22D46}" sibTransId="{4E96A9D1-490F-46E4-BA56-8BC6A6920D6C}"/>
    <dgm:cxn modelId="{D73E59E5-AEE8-4F12-9ADE-D393D27C9782}" type="presOf" srcId="{4E96A9D1-490F-46E4-BA56-8BC6A6920D6C}" destId="{07061F59-27F5-4829-88D6-9F420DEB6212}" srcOrd="0" destOrd="0" presId="urn:microsoft.com/office/officeart/2005/8/layout/cycle2"/>
    <dgm:cxn modelId="{18B949C9-AB95-4A99-89C8-8CAD625B0BD9}" type="presParOf" srcId="{A058E48A-353D-49EA-883D-020FAE08964E}" destId="{373D00D8-3112-4BD9-8817-9229661C912A}" srcOrd="0" destOrd="0" presId="urn:microsoft.com/office/officeart/2005/8/layout/cycle2"/>
    <dgm:cxn modelId="{9F71B144-D868-454B-892E-A377E5D1EDE6}" type="presParOf" srcId="{A058E48A-353D-49EA-883D-020FAE08964E}" destId="{6510E6CB-F9E3-4BE3-8A1F-298C479F1132}" srcOrd="1" destOrd="0" presId="urn:microsoft.com/office/officeart/2005/8/layout/cycle2"/>
    <dgm:cxn modelId="{6D6A0036-56A8-42F5-B46F-9E2D3DC6783C}" type="presParOf" srcId="{6510E6CB-F9E3-4BE3-8A1F-298C479F1132}" destId="{BC4F2C59-B1F0-4146-B590-E622936A66FC}" srcOrd="0" destOrd="0" presId="urn:microsoft.com/office/officeart/2005/8/layout/cycle2"/>
    <dgm:cxn modelId="{828D25C4-E676-4EA9-9BBC-3A9B7ECDC9B6}" type="presParOf" srcId="{A058E48A-353D-49EA-883D-020FAE08964E}" destId="{52EB1813-66C9-4E86-899F-96F56B37F849}" srcOrd="2" destOrd="0" presId="urn:microsoft.com/office/officeart/2005/8/layout/cycle2"/>
    <dgm:cxn modelId="{1145361E-D294-48E0-A0C1-BC48E4B0EEE3}" type="presParOf" srcId="{A058E48A-353D-49EA-883D-020FAE08964E}" destId="{65CDF8CD-BAA6-48D4-8AE5-1BED79C8C96A}" srcOrd="3" destOrd="0" presId="urn:microsoft.com/office/officeart/2005/8/layout/cycle2"/>
    <dgm:cxn modelId="{B49582EE-D1C2-499D-98CF-EC8702C209E7}" type="presParOf" srcId="{65CDF8CD-BAA6-48D4-8AE5-1BED79C8C96A}" destId="{4404FB56-9475-49AD-9394-D81FF4F4DCC3}" srcOrd="0" destOrd="0" presId="urn:microsoft.com/office/officeart/2005/8/layout/cycle2"/>
    <dgm:cxn modelId="{5FC4BB05-866A-4B45-89AA-4B13E00D8724}" type="presParOf" srcId="{A058E48A-353D-49EA-883D-020FAE08964E}" destId="{45AB0553-FF0C-450D-9E4F-FDE13E58143E}" srcOrd="4" destOrd="0" presId="urn:microsoft.com/office/officeart/2005/8/layout/cycle2"/>
    <dgm:cxn modelId="{6DF15A31-1C65-4E41-8F0E-95CE7873CCF1}" type="presParOf" srcId="{A058E48A-353D-49EA-883D-020FAE08964E}" destId="{1E330ACD-92A8-4D77-B3A0-78AE56C0E803}" srcOrd="5" destOrd="0" presId="urn:microsoft.com/office/officeart/2005/8/layout/cycle2"/>
    <dgm:cxn modelId="{ABA55EA5-29A4-47B4-BA96-3C4CAE1932A1}" type="presParOf" srcId="{1E330ACD-92A8-4D77-B3A0-78AE56C0E803}" destId="{902038C1-DBD7-4202-9971-C3F6C14FD8D5}" srcOrd="0" destOrd="0" presId="urn:microsoft.com/office/officeart/2005/8/layout/cycle2"/>
    <dgm:cxn modelId="{7B99125B-F065-4915-A9FE-93C243AA07F4}" type="presParOf" srcId="{A058E48A-353D-49EA-883D-020FAE08964E}" destId="{DF3E328A-D372-4A93-9FA0-384D8DA00F46}" srcOrd="6" destOrd="0" presId="urn:microsoft.com/office/officeart/2005/8/layout/cycle2"/>
    <dgm:cxn modelId="{5EA03C36-2187-4EA3-93B3-13D5C3093372}" type="presParOf" srcId="{A058E48A-353D-49EA-883D-020FAE08964E}" destId="{07061F59-27F5-4829-88D6-9F420DEB6212}" srcOrd="7" destOrd="0" presId="urn:microsoft.com/office/officeart/2005/8/layout/cycle2"/>
    <dgm:cxn modelId="{72A379E1-909B-48F9-87C9-55C06A6B434E}" type="presParOf" srcId="{07061F59-27F5-4829-88D6-9F420DEB6212}" destId="{C1D0AE71-0ADA-4A61-89CB-F9D7DBA72A2C}" srcOrd="0" destOrd="0" presId="urn:microsoft.com/office/officeart/2005/8/layout/cycle2"/>
    <dgm:cxn modelId="{CB3BE592-E653-4FF5-8C1A-21C4FD04E85C}" type="presParOf" srcId="{A058E48A-353D-49EA-883D-020FAE08964E}" destId="{6534148C-B85B-4984-8F4F-28785EA19B62}" srcOrd="8" destOrd="0" presId="urn:microsoft.com/office/officeart/2005/8/layout/cycle2"/>
    <dgm:cxn modelId="{6AECB70E-2BE6-454E-9F51-3FD03E2FC5FE}" type="presParOf" srcId="{A058E48A-353D-49EA-883D-020FAE08964E}" destId="{810F2299-1FC9-4CC0-A5F2-5CBD3FCD9E7E}" srcOrd="9" destOrd="0" presId="urn:microsoft.com/office/officeart/2005/8/layout/cycle2"/>
    <dgm:cxn modelId="{186DB49E-70C5-4C9F-8E49-E4B5DE50577A}" type="presParOf" srcId="{810F2299-1FC9-4CC0-A5F2-5CBD3FCD9E7E}" destId="{313BB406-9140-4CE1-BA2A-F7B73A16933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F5C1E6-FB0A-4284-BE9A-4A9E345153C7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9ABBB975-BDB7-4287-B817-F89BD429B303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Automation</a:t>
          </a:r>
        </a:p>
      </dgm:t>
    </dgm:pt>
    <dgm:pt modelId="{F5D9CC5C-2A3B-42A0-8F16-013D11AAD7EE}" type="parTrans" cxnId="{F6D08D39-6E27-4FD9-90B7-7E2605EDCA7A}">
      <dgm:prSet/>
      <dgm:spPr/>
      <dgm:t>
        <a:bodyPr/>
        <a:lstStyle/>
        <a:p>
          <a:endParaRPr lang="en-IN"/>
        </a:p>
      </dgm:t>
    </dgm:pt>
    <dgm:pt modelId="{24F026C2-AA00-47C0-8215-C50CB4B346AD}" type="sibTrans" cxnId="{F6D08D39-6E27-4FD9-90B7-7E2605EDCA7A}">
      <dgm:prSet/>
      <dgm:spPr/>
      <dgm:t>
        <a:bodyPr/>
        <a:lstStyle/>
        <a:p>
          <a:endParaRPr lang="en-IN"/>
        </a:p>
      </dgm:t>
    </dgm:pt>
    <dgm:pt modelId="{7F868C14-0535-4CF4-8010-4148FFC25B09}">
      <dgm:prSet phldrT="[Text]"/>
      <dgm:spPr/>
      <dgm:t>
        <a:bodyPr/>
        <a:lstStyle/>
        <a:p>
          <a:r>
            <a:rPr lang="en-IN" dirty="0"/>
            <a:t>Extensibility</a:t>
          </a:r>
        </a:p>
      </dgm:t>
    </dgm:pt>
    <dgm:pt modelId="{6FF9B916-AAC7-480C-9655-1BB44D7CB8B2}" type="parTrans" cxnId="{93C6C9BE-B618-43B8-B2A9-0A109E7CC1EB}">
      <dgm:prSet/>
      <dgm:spPr/>
      <dgm:t>
        <a:bodyPr/>
        <a:lstStyle/>
        <a:p>
          <a:endParaRPr lang="en-IN"/>
        </a:p>
      </dgm:t>
    </dgm:pt>
    <dgm:pt modelId="{8F5D9F82-C087-49B3-BA63-FC9826F75448}" type="sibTrans" cxnId="{93C6C9BE-B618-43B8-B2A9-0A109E7CC1EB}">
      <dgm:prSet/>
      <dgm:spPr/>
      <dgm:t>
        <a:bodyPr/>
        <a:lstStyle/>
        <a:p>
          <a:endParaRPr lang="en-IN"/>
        </a:p>
      </dgm:t>
    </dgm:pt>
    <dgm:pt modelId="{4574182D-E2DA-4231-B28F-E8FC9CD546DC}">
      <dgm:prSet phldrT="[Text]"/>
      <dgm:spPr/>
      <dgm:t>
        <a:bodyPr/>
        <a:lstStyle/>
        <a:p>
          <a:r>
            <a:rPr lang="en-IN" dirty="0"/>
            <a:t>Distributed Builds</a:t>
          </a:r>
        </a:p>
      </dgm:t>
    </dgm:pt>
    <dgm:pt modelId="{736FFF4B-A791-4E87-AB9E-C41B4CA8BCEF}" type="parTrans" cxnId="{857B67CD-F0BF-42FB-8ECF-4FD28AFCDAD6}">
      <dgm:prSet/>
      <dgm:spPr/>
      <dgm:t>
        <a:bodyPr/>
        <a:lstStyle/>
        <a:p>
          <a:endParaRPr lang="en-IN"/>
        </a:p>
      </dgm:t>
    </dgm:pt>
    <dgm:pt modelId="{16CCBBA3-B7F4-4627-AE22-BE00587DE238}" type="sibTrans" cxnId="{857B67CD-F0BF-42FB-8ECF-4FD28AFCDAD6}">
      <dgm:prSet/>
      <dgm:spPr/>
      <dgm:t>
        <a:bodyPr/>
        <a:lstStyle/>
        <a:p>
          <a:endParaRPr lang="en-IN"/>
        </a:p>
      </dgm:t>
    </dgm:pt>
    <dgm:pt modelId="{82705760-CF6C-4A58-9F74-A1E046C3B173}">
      <dgm:prSet phldrT="[Text]"/>
      <dgm:spPr/>
      <dgm:t>
        <a:bodyPr/>
        <a:lstStyle/>
        <a:p>
          <a:r>
            <a:rPr lang="en-IN" dirty="0"/>
            <a:t>Ease of Configuration</a:t>
          </a:r>
        </a:p>
      </dgm:t>
    </dgm:pt>
    <dgm:pt modelId="{238A4BBF-98CC-4952-828F-442F70F22D46}" type="parTrans" cxnId="{D130ACDA-3925-47BA-BA3E-C31D7ABAB007}">
      <dgm:prSet/>
      <dgm:spPr/>
      <dgm:t>
        <a:bodyPr/>
        <a:lstStyle/>
        <a:p>
          <a:endParaRPr lang="en-IN"/>
        </a:p>
      </dgm:t>
    </dgm:pt>
    <dgm:pt modelId="{4E96A9D1-490F-46E4-BA56-8BC6A6920D6C}" type="sibTrans" cxnId="{D130ACDA-3925-47BA-BA3E-C31D7ABAB007}">
      <dgm:prSet/>
      <dgm:spPr/>
      <dgm:t>
        <a:bodyPr/>
        <a:lstStyle/>
        <a:p>
          <a:endParaRPr lang="en-IN"/>
        </a:p>
      </dgm:t>
    </dgm:pt>
    <dgm:pt modelId="{763707EB-A9C5-4523-8B51-AB1E7866DF24}">
      <dgm:prSet phldrT="[Text]"/>
      <dgm:spPr/>
      <dgm:t>
        <a:bodyPr/>
        <a:lstStyle/>
        <a:p>
          <a:r>
            <a:rPr lang="en-IN" dirty="0"/>
            <a:t>Integration with Version Control.</a:t>
          </a:r>
        </a:p>
      </dgm:t>
    </dgm:pt>
    <dgm:pt modelId="{D78AA3C0-6827-4A73-A209-F896CA64BCC9}" type="parTrans" cxnId="{3F3245B2-72E0-41E6-9E7B-CFDCA55DD89E}">
      <dgm:prSet/>
      <dgm:spPr/>
      <dgm:t>
        <a:bodyPr/>
        <a:lstStyle/>
        <a:p>
          <a:endParaRPr lang="en-IN"/>
        </a:p>
      </dgm:t>
    </dgm:pt>
    <dgm:pt modelId="{DB42FF9F-72B8-4E11-BAAF-7D8B84469FEF}" type="sibTrans" cxnId="{3F3245B2-72E0-41E6-9E7B-CFDCA55DD89E}">
      <dgm:prSet/>
      <dgm:spPr/>
      <dgm:t>
        <a:bodyPr/>
        <a:lstStyle/>
        <a:p>
          <a:endParaRPr lang="en-IN"/>
        </a:p>
      </dgm:t>
    </dgm:pt>
    <dgm:pt modelId="{A058E48A-353D-49EA-883D-020FAE08964E}" type="pres">
      <dgm:prSet presAssocID="{DAF5C1E6-FB0A-4284-BE9A-4A9E345153C7}" presName="cycle" presStyleCnt="0">
        <dgm:presLayoutVars>
          <dgm:dir/>
          <dgm:resizeHandles val="exact"/>
        </dgm:presLayoutVars>
      </dgm:prSet>
      <dgm:spPr/>
    </dgm:pt>
    <dgm:pt modelId="{373D00D8-3112-4BD9-8817-9229661C912A}" type="pres">
      <dgm:prSet presAssocID="{9ABBB975-BDB7-4287-B817-F89BD429B303}" presName="node" presStyleLbl="node1" presStyleIdx="0" presStyleCnt="5">
        <dgm:presLayoutVars>
          <dgm:bulletEnabled val="1"/>
        </dgm:presLayoutVars>
      </dgm:prSet>
      <dgm:spPr/>
    </dgm:pt>
    <dgm:pt modelId="{6510E6CB-F9E3-4BE3-8A1F-298C479F1132}" type="pres">
      <dgm:prSet presAssocID="{24F026C2-AA00-47C0-8215-C50CB4B346AD}" presName="sibTrans" presStyleLbl="sibTrans2D1" presStyleIdx="0" presStyleCnt="5"/>
      <dgm:spPr/>
    </dgm:pt>
    <dgm:pt modelId="{BC4F2C59-B1F0-4146-B590-E622936A66FC}" type="pres">
      <dgm:prSet presAssocID="{24F026C2-AA00-47C0-8215-C50CB4B346AD}" presName="connectorText" presStyleLbl="sibTrans2D1" presStyleIdx="0" presStyleCnt="5"/>
      <dgm:spPr/>
    </dgm:pt>
    <dgm:pt modelId="{52EB1813-66C9-4E86-899F-96F56B37F849}" type="pres">
      <dgm:prSet presAssocID="{7F868C14-0535-4CF4-8010-4148FFC25B09}" presName="node" presStyleLbl="node1" presStyleIdx="1" presStyleCnt="5">
        <dgm:presLayoutVars>
          <dgm:bulletEnabled val="1"/>
        </dgm:presLayoutVars>
      </dgm:prSet>
      <dgm:spPr/>
    </dgm:pt>
    <dgm:pt modelId="{65CDF8CD-BAA6-48D4-8AE5-1BED79C8C96A}" type="pres">
      <dgm:prSet presAssocID="{8F5D9F82-C087-49B3-BA63-FC9826F75448}" presName="sibTrans" presStyleLbl="sibTrans2D1" presStyleIdx="1" presStyleCnt="5"/>
      <dgm:spPr/>
    </dgm:pt>
    <dgm:pt modelId="{4404FB56-9475-49AD-9394-D81FF4F4DCC3}" type="pres">
      <dgm:prSet presAssocID="{8F5D9F82-C087-49B3-BA63-FC9826F75448}" presName="connectorText" presStyleLbl="sibTrans2D1" presStyleIdx="1" presStyleCnt="5"/>
      <dgm:spPr/>
    </dgm:pt>
    <dgm:pt modelId="{45AB0553-FF0C-450D-9E4F-FDE13E58143E}" type="pres">
      <dgm:prSet presAssocID="{4574182D-E2DA-4231-B28F-E8FC9CD546DC}" presName="node" presStyleLbl="node1" presStyleIdx="2" presStyleCnt="5">
        <dgm:presLayoutVars>
          <dgm:bulletEnabled val="1"/>
        </dgm:presLayoutVars>
      </dgm:prSet>
      <dgm:spPr/>
    </dgm:pt>
    <dgm:pt modelId="{1E330ACD-92A8-4D77-B3A0-78AE56C0E803}" type="pres">
      <dgm:prSet presAssocID="{16CCBBA3-B7F4-4627-AE22-BE00587DE238}" presName="sibTrans" presStyleLbl="sibTrans2D1" presStyleIdx="2" presStyleCnt="5"/>
      <dgm:spPr/>
    </dgm:pt>
    <dgm:pt modelId="{902038C1-DBD7-4202-9971-C3F6C14FD8D5}" type="pres">
      <dgm:prSet presAssocID="{16CCBBA3-B7F4-4627-AE22-BE00587DE238}" presName="connectorText" presStyleLbl="sibTrans2D1" presStyleIdx="2" presStyleCnt="5"/>
      <dgm:spPr/>
    </dgm:pt>
    <dgm:pt modelId="{DF3E328A-D372-4A93-9FA0-384D8DA00F46}" type="pres">
      <dgm:prSet presAssocID="{82705760-CF6C-4A58-9F74-A1E046C3B173}" presName="node" presStyleLbl="node1" presStyleIdx="3" presStyleCnt="5">
        <dgm:presLayoutVars>
          <dgm:bulletEnabled val="1"/>
        </dgm:presLayoutVars>
      </dgm:prSet>
      <dgm:spPr/>
    </dgm:pt>
    <dgm:pt modelId="{07061F59-27F5-4829-88D6-9F420DEB6212}" type="pres">
      <dgm:prSet presAssocID="{4E96A9D1-490F-46E4-BA56-8BC6A6920D6C}" presName="sibTrans" presStyleLbl="sibTrans2D1" presStyleIdx="3" presStyleCnt="5"/>
      <dgm:spPr/>
    </dgm:pt>
    <dgm:pt modelId="{C1D0AE71-0ADA-4A61-89CB-F9D7DBA72A2C}" type="pres">
      <dgm:prSet presAssocID="{4E96A9D1-490F-46E4-BA56-8BC6A6920D6C}" presName="connectorText" presStyleLbl="sibTrans2D1" presStyleIdx="3" presStyleCnt="5"/>
      <dgm:spPr/>
    </dgm:pt>
    <dgm:pt modelId="{6534148C-B85B-4984-8F4F-28785EA19B62}" type="pres">
      <dgm:prSet presAssocID="{763707EB-A9C5-4523-8B51-AB1E7866DF24}" presName="node" presStyleLbl="node1" presStyleIdx="4" presStyleCnt="5">
        <dgm:presLayoutVars>
          <dgm:bulletEnabled val="1"/>
        </dgm:presLayoutVars>
      </dgm:prSet>
      <dgm:spPr/>
    </dgm:pt>
    <dgm:pt modelId="{810F2299-1FC9-4CC0-A5F2-5CBD3FCD9E7E}" type="pres">
      <dgm:prSet presAssocID="{DB42FF9F-72B8-4E11-BAAF-7D8B84469FEF}" presName="sibTrans" presStyleLbl="sibTrans2D1" presStyleIdx="4" presStyleCnt="5"/>
      <dgm:spPr/>
    </dgm:pt>
    <dgm:pt modelId="{313BB406-9140-4CE1-BA2A-F7B73A169337}" type="pres">
      <dgm:prSet presAssocID="{DB42FF9F-72B8-4E11-BAAF-7D8B84469FEF}" presName="connectorText" presStyleLbl="sibTrans2D1" presStyleIdx="4" presStyleCnt="5"/>
      <dgm:spPr/>
    </dgm:pt>
  </dgm:ptLst>
  <dgm:cxnLst>
    <dgm:cxn modelId="{3734BA06-16A6-4377-8079-7EB859DBDF3E}" type="presOf" srcId="{DB42FF9F-72B8-4E11-BAAF-7D8B84469FEF}" destId="{810F2299-1FC9-4CC0-A5F2-5CBD3FCD9E7E}" srcOrd="0" destOrd="0" presId="urn:microsoft.com/office/officeart/2005/8/layout/cycle2"/>
    <dgm:cxn modelId="{DB10BC10-02C2-49BD-9A6A-B98A57D3E029}" type="presOf" srcId="{24F026C2-AA00-47C0-8215-C50CB4B346AD}" destId="{BC4F2C59-B1F0-4146-B590-E622936A66FC}" srcOrd="1" destOrd="0" presId="urn:microsoft.com/office/officeart/2005/8/layout/cycle2"/>
    <dgm:cxn modelId="{50DE8C25-C521-4196-AD5F-83A26B8532F4}" type="presOf" srcId="{8F5D9F82-C087-49B3-BA63-FC9826F75448}" destId="{65CDF8CD-BAA6-48D4-8AE5-1BED79C8C96A}" srcOrd="0" destOrd="0" presId="urn:microsoft.com/office/officeart/2005/8/layout/cycle2"/>
    <dgm:cxn modelId="{F6D08D39-6E27-4FD9-90B7-7E2605EDCA7A}" srcId="{DAF5C1E6-FB0A-4284-BE9A-4A9E345153C7}" destId="{9ABBB975-BDB7-4287-B817-F89BD429B303}" srcOrd="0" destOrd="0" parTransId="{F5D9CC5C-2A3B-42A0-8F16-013D11AAD7EE}" sibTransId="{24F026C2-AA00-47C0-8215-C50CB4B346AD}"/>
    <dgm:cxn modelId="{A4508663-809B-4CB8-A523-43E736768C05}" type="presOf" srcId="{4574182D-E2DA-4231-B28F-E8FC9CD546DC}" destId="{45AB0553-FF0C-450D-9E4F-FDE13E58143E}" srcOrd="0" destOrd="0" presId="urn:microsoft.com/office/officeart/2005/8/layout/cycle2"/>
    <dgm:cxn modelId="{7020F565-163F-4E26-961F-78DF582E5775}" type="presOf" srcId="{9ABBB975-BDB7-4287-B817-F89BD429B303}" destId="{373D00D8-3112-4BD9-8817-9229661C912A}" srcOrd="0" destOrd="0" presId="urn:microsoft.com/office/officeart/2005/8/layout/cycle2"/>
    <dgm:cxn modelId="{FFFB336D-63F5-45B9-A1A6-923BF3E03449}" type="presOf" srcId="{763707EB-A9C5-4523-8B51-AB1E7866DF24}" destId="{6534148C-B85B-4984-8F4F-28785EA19B62}" srcOrd="0" destOrd="0" presId="urn:microsoft.com/office/officeart/2005/8/layout/cycle2"/>
    <dgm:cxn modelId="{09E2E04D-75B8-4964-A569-F1263DBADEEC}" type="presOf" srcId="{DAF5C1E6-FB0A-4284-BE9A-4A9E345153C7}" destId="{A058E48A-353D-49EA-883D-020FAE08964E}" srcOrd="0" destOrd="0" presId="urn:microsoft.com/office/officeart/2005/8/layout/cycle2"/>
    <dgm:cxn modelId="{7E1D2F6F-AF01-49E0-892C-286A8179D1DE}" type="presOf" srcId="{DB42FF9F-72B8-4E11-BAAF-7D8B84469FEF}" destId="{313BB406-9140-4CE1-BA2A-F7B73A169337}" srcOrd="1" destOrd="0" presId="urn:microsoft.com/office/officeart/2005/8/layout/cycle2"/>
    <dgm:cxn modelId="{383CE056-7C4C-4B49-8D7F-FCE78791F740}" type="presOf" srcId="{16CCBBA3-B7F4-4627-AE22-BE00587DE238}" destId="{902038C1-DBD7-4202-9971-C3F6C14FD8D5}" srcOrd="1" destOrd="0" presId="urn:microsoft.com/office/officeart/2005/8/layout/cycle2"/>
    <dgm:cxn modelId="{A6278A7D-67A2-4CE7-B2EB-44CF280D6870}" type="presOf" srcId="{4E96A9D1-490F-46E4-BA56-8BC6A6920D6C}" destId="{C1D0AE71-0ADA-4A61-89CB-F9D7DBA72A2C}" srcOrd="1" destOrd="0" presId="urn:microsoft.com/office/officeart/2005/8/layout/cycle2"/>
    <dgm:cxn modelId="{6C8B7193-F524-45EC-9EDB-603BE8C747BD}" type="presOf" srcId="{7F868C14-0535-4CF4-8010-4148FFC25B09}" destId="{52EB1813-66C9-4E86-899F-96F56B37F849}" srcOrd="0" destOrd="0" presId="urn:microsoft.com/office/officeart/2005/8/layout/cycle2"/>
    <dgm:cxn modelId="{8C2E8A9F-8830-440B-AB27-6C3EFDA08D98}" type="presOf" srcId="{82705760-CF6C-4A58-9F74-A1E046C3B173}" destId="{DF3E328A-D372-4A93-9FA0-384D8DA00F46}" srcOrd="0" destOrd="0" presId="urn:microsoft.com/office/officeart/2005/8/layout/cycle2"/>
    <dgm:cxn modelId="{154FE7AD-782F-4678-94EB-BC9DD0879880}" type="presOf" srcId="{24F026C2-AA00-47C0-8215-C50CB4B346AD}" destId="{6510E6CB-F9E3-4BE3-8A1F-298C479F1132}" srcOrd="0" destOrd="0" presId="urn:microsoft.com/office/officeart/2005/8/layout/cycle2"/>
    <dgm:cxn modelId="{3F3245B2-72E0-41E6-9E7B-CFDCA55DD89E}" srcId="{DAF5C1E6-FB0A-4284-BE9A-4A9E345153C7}" destId="{763707EB-A9C5-4523-8B51-AB1E7866DF24}" srcOrd="4" destOrd="0" parTransId="{D78AA3C0-6827-4A73-A209-F896CA64BCC9}" sibTransId="{DB42FF9F-72B8-4E11-BAAF-7D8B84469FEF}"/>
    <dgm:cxn modelId="{3B5B33B3-4793-48AE-AC5A-47867BF5BD88}" type="presOf" srcId="{16CCBBA3-B7F4-4627-AE22-BE00587DE238}" destId="{1E330ACD-92A8-4D77-B3A0-78AE56C0E803}" srcOrd="0" destOrd="0" presId="urn:microsoft.com/office/officeart/2005/8/layout/cycle2"/>
    <dgm:cxn modelId="{DA224EB6-10C5-4F3C-8A45-9C2F477D88C6}" type="presOf" srcId="{8F5D9F82-C087-49B3-BA63-FC9826F75448}" destId="{4404FB56-9475-49AD-9394-D81FF4F4DCC3}" srcOrd="1" destOrd="0" presId="urn:microsoft.com/office/officeart/2005/8/layout/cycle2"/>
    <dgm:cxn modelId="{93C6C9BE-B618-43B8-B2A9-0A109E7CC1EB}" srcId="{DAF5C1E6-FB0A-4284-BE9A-4A9E345153C7}" destId="{7F868C14-0535-4CF4-8010-4148FFC25B09}" srcOrd="1" destOrd="0" parTransId="{6FF9B916-AAC7-480C-9655-1BB44D7CB8B2}" sibTransId="{8F5D9F82-C087-49B3-BA63-FC9826F75448}"/>
    <dgm:cxn modelId="{857B67CD-F0BF-42FB-8ECF-4FD28AFCDAD6}" srcId="{DAF5C1E6-FB0A-4284-BE9A-4A9E345153C7}" destId="{4574182D-E2DA-4231-B28F-E8FC9CD546DC}" srcOrd="2" destOrd="0" parTransId="{736FFF4B-A791-4E87-AB9E-C41B4CA8BCEF}" sibTransId="{16CCBBA3-B7F4-4627-AE22-BE00587DE238}"/>
    <dgm:cxn modelId="{D130ACDA-3925-47BA-BA3E-C31D7ABAB007}" srcId="{DAF5C1E6-FB0A-4284-BE9A-4A9E345153C7}" destId="{82705760-CF6C-4A58-9F74-A1E046C3B173}" srcOrd="3" destOrd="0" parTransId="{238A4BBF-98CC-4952-828F-442F70F22D46}" sibTransId="{4E96A9D1-490F-46E4-BA56-8BC6A6920D6C}"/>
    <dgm:cxn modelId="{D73E59E5-AEE8-4F12-9ADE-D393D27C9782}" type="presOf" srcId="{4E96A9D1-490F-46E4-BA56-8BC6A6920D6C}" destId="{07061F59-27F5-4829-88D6-9F420DEB6212}" srcOrd="0" destOrd="0" presId="urn:microsoft.com/office/officeart/2005/8/layout/cycle2"/>
    <dgm:cxn modelId="{18B949C9-AB95-4A99-89C8-8CAD625B0BD9}" type="presParOf" srcId="{A058E48A-353D-49EA-883D-020FAE08964E}" destId="{373D00D8-3112-4BD9-8817-9229661C912A}" srcOrd="0" destOrd="0" presId="urn:microsoft.com/office/officeart/2005/8/layout/cycle2"/>
    <dgm:cxn modelId="{9F71B144-D868-454B-892E-A377E5D1EDE6}" type="presParOf" srcId="{A058E48A-353D-49EA-883D-020FAE08964E}" destId="{6510E6CB-F9E3-4BE3-8A1F-298C479F1132}" srcOrd="1" destOrd="0" presId="urn:microsoft.com/office/officeart/2005/8/layout/cycle2"/>
    <dgm:cxn modelId="{6D6A0036-56A8-42F5-B46F-9E2D3DC6783C}" type="presParOf" srcId="{6510E6CB-F9E3-4BE3-8A1F-298C479F1132}" destId="{BC4F2C59-B1F0-4146-B590-E622936A66FC}" srcOrd="0" destOrd="0" presId="urn:microsoft.com/office/officeart/2005/8/layout/cycle2"/>
    <dgm:cxn modelId="{828D25C4-E676-4EA9-9BBC-3A9B7ECDC9B6}" type="presParOf" srcId="{A058E48A-353D-49EA-883D-020FAE08964E}" destId="{52EB1813-66C9-4E86-899F-96F56B37F849}" srcOrd="2" destOrd="0" presId="urn:microsoft.com/office/officeart/2005/8/layout/cycle2"/>
    <dgm:cxn modelId="{1145361E-D294-48E0-A0C1-BC48E4B0EEE3}" type="presParOf" srcId="{A058E48A-353D-49EA-883D-020FAE08964E}" destId="{65CDF8CD-BAA6-48D4-8AE5-1BED79C8C96A}" srcOrd="3" destOrd="0" presId="urn:microsoft.com/office/officeart/2005/8/layout/cycle2"/>
    <dgm:cxn modelId="{B49582EE-D1C2-499D-98CF-EC8702C209E7}" type="presParOf" srcId="{65CDF8CD-BAA6-48D4-8AE5-1BED79C8C96A}" destId="{4404FB56-9475-49AD-9394-D81FF4F4DCC3}" srcOrd="0" destOrd="0" presId="urn:microsoft.com/office/officeart/2005/8/layout/cycle2"/>
    <dgm:cxn modelId="{5FC4BB05-866A-4B45-89AA-4B13E00D8724}" type="presParOf" srcId="{A058E48A-353D-49EA-883D-020FAE08964E}" destId="{45AB0553-FF0C-450D-9E4F-FDE13E58143E}" srcOrd="4" destOrd="0" presId="urn:microsoft.com/office/officeart/2005/8/layout/cycle2"/>
    <dgm:cxn modelId="{6DF15A31-1C65-4E41-8F0E-95CE7873CCF1}" type="presParOf" srcId="{A058E48A-353D-49EA-883D-020FAE08964E}" destId="{1E330ACD-92A8-4D77-B3A0-78AE56C0E803}" srcOrd="5" destOrd="0" presId="urn:microsoft.com/office/officeart/2005/8/layout/cycle2"/>
    <dgm:cxn modelId="{ABA55EA5-29A4-47B4-BA96-3C4CAE1932A1}" type="presParOf" srcId="{1E330ACD-92A8-4D77-B3A0-78AE56C0E803}" destId="{902038C1-DBD7-4202-9971-C3F6C14FD8D5}" srcOrd="0" destOrd="0" presId="urn:microsoft.com/office/officeart/2005/8/layout/cycle2"/>
    <dgm:cxn modelId="{7B99125B-F065-4915-A9FE-93C243AA07F4}" type="presParOf" srcId="{A058E48A-353D-49EA-883D-020FAE08964E}" destId="{DF3E328A-D372-4A93-9FA0-384D8DA00F46}" srcOrd="6" destOrd="0" presId="urn:microsoft.com/office/officeart/2005/8/layout/cycle2"/>
    <dgm:cxn modelId="{5EA03C36-2187-4EA3-93B3-13D5C3093372}" type="presParOf" srcId="{A058E48A-353D-49EA-883D-020FAE08964E}" destId="{07061F59-27F5-4829-88D6-9F420DEB6212}" srcOrd="7" destOrd="0" presId="urn:microsoft.com/office/officeart/2005/8/layout/cycle2"/>
    <dgm:cxn modelId="{72A379E1-909B-48F9-87C9-55C06A6B434E}" type="presParOf" srcId="{07061F59-27F5-4829-88D6-9F420DEB6212}" destId="{C1D0AE71-0ADA-4A61-89CB-F9D7DBA72A2C}" srcOrd="0" destOrd="0" presId="urn:microsoft.com/office/officeart/2005/8/layout/cycle2"/>
    <dgm:cxn modelId="{CB3BE592-E653-4FF5-8C1A-21C4FD04E85C}" type="presParOf" srcId="{A058E48A-353D-49EA-883D-020FAE08964E}" destId="{6534148C-B85B-4984-8F4F-28785EA19B62}" srcOrd="8" destOrd="0" presId="urn:microsoft.com/office/officeart/2005/8/layout/cycle2"/>
    <dgm:cxn modelId="{6AECB70E-2BE6-454E-9F51-3FD03E2FC5FE}" type="presParOf" srcId="{A058E48A-353D-49EA-883D-020FAE08964E}" destId="{810F2299-1FC9-4CC0-A5F2-5CBD3FCD9E7E}" srcOrd="9" destOrd="0" presId="urn:microsoft.com/office/officeart/2005/8/layout/cycle2"/>
    <dgm:cxn modelId="{186DB49E-70C5-4C9F-8E49-E4B5DE50577A}" type="presParOf" srcId="{810F2299-1FC9-4CC0-A5F2-5CBD3FCD9E7E}" destId="{313BB406-9140-4CE1-BA2A-F7B73A16933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F5C1E6-FB0A-4284-BE9A-4A9E345153C7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9ABBB975-BDB7-4287-B817-F89BD429B303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>
              <a:solidFill>
                <a:schemeClr val="bg1"/>
              </a:solidFill>
            </a:rPr>
            <a:t>Automation</a:t>
          </a:r>
        </a:p>
      </dgm:t>
    </dgm:pt>
    <dgm:pt modelId="{F5D9CC5C-2A3B-42A0-8F16-013D11AAD7EE}" type="parTrans" cxnId="{F6D08D39-6E27-4FD9-90B7-7E2605EDCA7A}">
      <dgm:prSet/>
      <dgm:spPr/>
      <dgm:t>
        <a:bodyPr/>
        <a:lstStyle/>
        <a:p>
          <a:endParaRPr lang="en-IN"/>
        </a:p>
      </dgm:t>
    </dgm:pt>
    <dgm:pt modelId="{24F026C2-AA00-47C0-8215-C50CB4B346AD}" type="sibTrans" cxnId="{F6D08D39-6E27-4FD9-90B7-7E2605EDCA7A}">
      <dgm:prSet/>
      <dgm:spPr/>
      <dgm:t>
        <a:bodyPr/>
        <a:lstStyle/>
        <a:p>
          <a:endParaRPr lang="en-IN"/>
        </a:p>
      </dgm:t>
    </dgm:pt>
    <dgm:pt modelId="{7F868C14-0535-4CF4-8010-4148FFC25B09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Extensibility</a:t>
          </a:r>
        </a:p>
      </dgm:t>
    </dgm:pt>
    <dgm:pt modelId="{6FF9B916-AAC7-480C-9655-1BB44D7CB8B2}" type="parTrans" cxnId="{93C6C9BE-B618-43B8-B2A9-0A109E7CC1EB}">
      <dgm:prSet/>
      <dgm:spPr/>
      <dgm:t>
        <a:bodyPr/>
        <a:lstStyle/>
        <a:p>
          <a:endParaRPr lang="en-IN"/>
        </a:p>
      </dgm:t>
    </dgm:pt>
    <dgm:pt modelId="{8F5D9F82-C087-49B3-BA63-FC9826F75448}" type="sibTrans" cxnId="{93C6C9BE-B618-43B8-B2A9-0A109E7CC1EB}">
      <dgm:prSet/>
      <dgm:spPr/>
      <dgm:t>
        <a:bodyPr/>
        <a:lstStyle/>
        <a:p>
          <a:endParaRPr lang="en-IN"/>
        </a:p>
      </dgm:t>
    </dgm:pt>
    <dgm:pt modelId="{4574182D-E2DA-4231-B28F-E8FC9CD546DC}">
      <dgm:prSet phldrT="[Text]"/>
      <dgm:spPr/>
      <dgm:t>
        <a:bodyPr/>
        <a:lstStyle/>
        <a:p>
          <a:r>
            <a:rPr lang="en-IN" dirty="0"/>
            <a:t>Distributed Builds</a:t>
          </a:r>
        </a:p>
      </dgm:t>
    </dgm:pt>
    <dgm:pt modelId="{736FFF4B-A791-4E87-AB9E-C41B4CA8BCEF}" type="parTrans" cxnId="{857B67CD-F0BF-42FB-8ECF-4FD28AFCDAD6}">
      <dgm:prSet/>
      <dgm:spPr/>
      <dgm:t>
        <a:bodyPr/>
        <a:lstStyle/>
        <a:p>
          <a:endParaRPr lang="en-IN"/>
        </a:p>
      </dgm:t>
    </dgm:pt>
    <dgm:pt modelId="{16CCBBA3-B7F4-4627-AE22-BE00587DE238}" type="sibTrans" cxnId="{857B67CD-F0BF-42FB-8ECF-4FD28AFCDAD6}">
      <dgm:prSet/>
      <dgm:spPr/>
      <dgm:t>
        <a:bodyPr/>
        <a:lstStyle/>
        <a:p>
          <a:endParaRPr lang="en-IN"/>
        </a:p>
      </dgm:t>
    </dgm:pt>
    <dgm:pt modelId="{82705760-CF6C-4A58-9F74-A1E046C3B173}">
      <dgm:prSet phldrT="[Text]"/>
      <dgm:spPr/>
      <dgm:t>
        <a:bodyPr/>
        <a:lstStyle/>
        <a:p>
          <a:r>
            <a:rPr lang="en-IN" dirty="0"/>
            <a:t>Ease of Configuration</a:t>
          </a:r>
        </a:p>
      </dgm:t>
    </dgm:pt>
    <dgm:pt modelId="{238A4BBF-98CC-4952-828F-442F70F22D46}" type="parTrans" cxnId="{D130ACDA-3925-47BA-BA3E-C31D7ABAB007}">
      <dgm:prSet/>
      <dgm:spPr/>
      <dgm:t>
        <a:bodyPr/>
        <a:lstStyle/>
        <a:p>
          <a:endParaRPr lang="en-IN"/>
        </a:p>
      </dgm:t>
    </dgm:pt>
    <dgm:pt modelId="{4E96A9D1-490F-46E4-BA56-8BC6A6920D6C}" type="sibTrans" cxnId="{D130ACDA-3925-47BA-BA3E-C31D7ABAB007}">
      <dgm:prSet/>
      <dgm:spPr/>
      <dgm:t>
        <a:bodyPr/>
        <a:lstStyle/>
        <a:p>
          <a:endParaRPr lang="en-IN"/>
        </a:p>
      </dgm:t>
    </dgm:pt>
    <dgm:pt modelId="{763707EB-A9C5-4523-8B51-AB1E7866DF24}">
      <dgm:prSet phldrT="[Text]"/>
      <dgm:spPr/>
      <dgm:t>
        <a:bodyPr/>
        <a:lstStyle/>
        <a:p>
          <a:r>
            <a:rPr lang="en-IN" dirty="0"/>
            <a:t>Integration with Version Control.</a:t>
          </a:r>
        </a:p>
      </dgm:t>
    </dgm:pt>
    <dgm:pt modelId="{D78AA3C0-6827-4A73-A209-F896CA64BCC9}" type="parTrans" cxnId="{3F3245B2-72E0-41E6-9E7B-CFDCA55DD89E}">
      <dgm:prSet/>
      <dgm:spPr/>
      <dgm:t>
        <a:bodyPr/>
        <a:lstStyle/>
        <a:p>
          <a:endParaRPr lang="en-IN"/>
        </a:p>
      </dgm:t>
    </dgm:pt>
    <dgm:pt modelId="{DB42FF9F-72B8-4E11-BAAF-7D8B84469FEF}" type="sibTrans" cxnId="{3F3245B2-72E0-41E6-9E7B-CFDCA55DD89E}">
      <dgm:prSet/>
      <dgm:spPr/>
      <dgm:t>
        <a:bodyPr/>
        <a:lstStyle/>
        <a:p>
          <a:endParaRPr lang="en-IN"/>
        </a:p>
      </dgm:t>
    </dgm:pt>
    <dgm:pt modelId="{A058E48A-353D-49EA-883D-020FAE08964E}" type="pres">
      <dgm:prSet presAssocID="{DAF5C1E6-FB0A-4284-BE9A-4A9E345153C7}" presName="cycle" presStyleCnt="0">
        <dgm:presLayoutVars>
          <dgm:dir/>
          <dgm:resizeHandles val="exact"/>
        </dgm:presLayoutVars>
      </dgm:prSet>
      <dgm:spPr/>
    </dgm:pt>
    <dgm:pt modelId="{373D00D8-3112-4BD9-8817-9229661C912A}" type="pres">
      <dgm:prSet presAssocID="{9ABBB975-BDB7-4287-B817-F89BD429B303}" presName="node" presStyleLbl="node1" presStyleIdx="0" presStyleCnt="5">
        <dgm:presLayoutVars>
          <dgm:bulletEnabled val="1"/>
        </dgm:presLayoutVars>
      </dgm:prSet>
      <dgm:spPr/>
    </dgm:pt>
    <dgm:pt modelId="{6510E6CB-F9E3-4BE3-8A1F-298C479F1132}" type="pres">
      <dgm:prSet presAssocID="{24F026C2-AA00-47C0-8215-C50CB4B346AD}" presName="sibTrans" presStyleLbl="sibTrans2D1" presStyleIdx="0" presStyleCnt="5"/>
      <dgm:spPr/>
    </dgm:pt>
    <dgm:pt modelId="{BC4F2C59-B1F0-4146-B590-E622936A66FC}" type="pres">
      <dgm:prSet presAssocID="{24F026C2-AA00-47C0-8215-C50CB4B346AD}" presName="connectorText" presStyleLbl="sibTrans2D1" presStyleIdx="0" presStyleCnt="5"/>
      <dgm:spPr/>
    </dgm:pt>
    <dgm:pt modelId="{52EB1813-66C9-4E86-899F-96F56B37F849}" type="pres">
      <dgm:prSet presAssocID="{7F868C14-0535-4CF4-8010-4148FFC25B09}" presName="node" presStyleLbl="node1" presStyleIdx="1" presStyleCnt="5">
        <dgm:presLayoutVars>
          <dgm:bulletEnabled val="1"/>
        </dgm:presLayoutVars>
      </dgm:prSet>
      <dgm:spPr/>
    </dgm:pt>
    <dgm:pt modelId="{65CDF8CD-BAA6-48D4-8AE5-1BED79C8C96A}" type="pres">
      <dgm:prSet presAssocID="{8F5D9F82-C087-49B3-BA63-FC9826F75448}" presName="sibTrans" presStyleLbl="sibTrans2D1" presStyleIdx="1" presStyleCnt="5"/>
      <dgm:spPr/>
    </dgm:pt>
    <dgm:pt modelId="{4404FB56-9475-49AD-9394-D81FF4F4DCC3}" type="pres">
      <dgm:prSet presAssocID="{8F5D9F82-C087-49B3-BA63-FC9826F75448}" presName="connectorText" presStyleLbl="sibTrans2D1" presStyleIdx="1" presStyleCnt="5"/>
      <dgm:spPr/>
    </dgm:pt>
    <dgm:pt modelId="{45AB0553-FF0C-450D-9E4F-FDE13E58143E}" type="pres">
      <dgm:prSet presAssocID="{4574182D-E2DA-4231-B28F-E8FC9CD546DC}" presName="node" presStyleLbl="node1" presStyleIdx="2" presStyleCnt="5">
        <dgm:presLayoutVars>
          <dgm:bulletEnabled val="1"/>
        </dgm:presLayoutVars>
      </dgm:prSet>
      <dgm:spPr/>
    </dgm:pt>
    <dgm:pt modelId="{1E330ACD-92A8-4D77-B3A0-78AE56C0E803}" type="pres">
      <dgm:prSet presAssocID="{16CCBBA3-B7F4-4627-AE22-BE00587DE238}" presName="sibTrans" presStyleLbl="sibTrans2D1" presStyleIdx="2" presStyleCnt="5"/>
      <dgm:spPr/>
    </dgm:pt>
    <dgm:pt modelId="{902038C1-DBD7-4202-9971-C3F6C14FD8D5}" type="pres">
      <dgm:prSet presAssocID="{16CCBBA3-B7F4-4627-AE22-BE00587DE238}" presName="connectorText" presStyleLbl="sibTrans2D1" presStyleIdx="2" presStyleCnt="5"/>
      <dgm:spPr/>
    </dgm:pt>
    <dgm:pt modelId="{DF3E328A-D372-4A93-9FA0-384D8DA00F46}" type="pres">
      <dgm:prSet presAssocID="{82705760-CF6C-4A58-9F74-A1E046C3B173}" presName="node" presStyleLbl="node1" presStyleIdx="3" presStyleCnt="5">
        <dgm:presLayoutVars>
          <dgm:bulletEnabled val="1"/>
        </dgm:presLayoutVars>
      </dgm:prSet>
      <dgm:spPr/>
    </dgm:pt>
    <dgm:pt modelId="{07061F59-27F5-4829-88D6-9F420DEB6212}" type="pres">
      <dgm:prSet presAssocID="{4E96A9D1-490F-46E4-BA56-8BC6A6920D6C}" presName="sibTrans" presStyleLbl="sibTrans2D1" presStyleIdx="3" presStyleCnt="5"/>
      <dgm:spPr/>
    </dgm:pt>
    <dgm:pt modelId="{C1D0AE71-0ADA-4A61-89CB-F9D7DBA72A2C}" type="pres">
      <dgm:prSet presAssocID="{4E96A9D1-490F-46E4-BA56-8BC6A6920D6C}" presName="connectorText" presStyleLbl="sibTrans2D1" presStyleIdx="3" presStyleCnt="5"/>
      <dgm:spPr/>
    </dgm:pt>
    <dgm:pt modelId="{6534148C-B85B-4984-8F4F-28785EA19B62}" type="pres">
      <dgm:prSet presAssocID="{763707EB-A9C5-4523-8B51-AB1E7866DF24}" presName="node" presStyleLbl="node1" presStyleIdx="4" presStyleCnt="5">
        <dgm:presLayoutVars>
          <dgm:bulletEnabled val="1"/>
        </dgm:presLayoutVars>
      </dgm:prSet>
      <dgm:spPr/>
    </dgm:pt>
    <dgm:pt modelId="{810F2299-1FC9-4CC0-A5F2-5CBD3FCD9E7E}" type="pres">
      <dgm:prSet presAssocID="{DB42FF9F-72B8-4E11-BAAF-7D8B84469FEF}" presName="sibTrans" presStyleLbl="sibTrans2D1" presStyleIdx="4" presStyleCnt="5"/>
      <dgm:spPr/>
    </dgm:pt>
    <dgm:pt modelId="{313BB406-9140-4CE1-BA2A-F7B73A169337}" type="pres">
      <dgm:prSet presAssocID="{DB42FF9F-72B8-4E11-BAAF-7D8B84469FEF}" presName="connectorText" presStyleLbl="sibTrans2D1" presStyleIdx="4" presStyleCnt="5"/>
      <dgm:spPr/>
    </dgm:pt>
  </dgm:ptLst>
  <dgm:cxnLst>
    <dgm:cxn modelId="{3734BA06-16A6-4377-8079-7EB859DBDF3E}" type="presOf" srcId="{DB42FF9F-72B8-4E11-BAAF-7D8B84469FEF}" destId="{810F2299-1FC9-4CC0-A5F2-5CBD3FCD9E7E}" srcOrd="0" destOrd="0" presId="urn:microsoft.com/office/officeart/2005/8/layout/cycle2"/>
    <dgm:cxn modelId="{DB10BC10-02C2-49BD-9A6A-B98A57D3E029}" type="presOf" srcId="{24F026C2-AA00-47C0-8215-C50CB4B346AD}" destId="{BC4F2C59-B1F0-4146-B590-E622936A66FC}" srcOrd="1" destOrd="0" presId="urn:microsoft.com/office/officeart/2005/8/layout/cycle2"/>
    <dgm:cxn modelId="{50DE8C25-C521-4196-AD5F-83A26B8532F4}" type="presOf" srcId="{8F5D9F82-C087-49B3-BA63-FC9826F75448}" destId="{65CDF8CD-BAA6-48D4-8AE5-1BED79C8C96A}" srcOrd="0" destOrd="0" presId="urn:microsoft.com/office/officeart/2005/8/layout/cycle2"/>
    <dgm:cxn modelId="{F6D08D39-6E27-4FD9-90B7-7E2605EDCA7A}" srcId="{DAF5C1E6-FB0A-4284-BE9A-4A9E345153C7}" destId="{9ABBB975-BDB7-4287-B817-F89BD429B303}" srcOrd="0" destOrd="0" parTransId="{F5D9CC5C-2A3B-42A0-8F16-013D11AAD7EE}" sibTransId="{24F026C2-AA00-47C0-8215-C50CB4B346AD}"/>
    <dgm:cxn modelId="{A4508663-809B-4CB8-A523-43E736768C05}" type="presOf" srcId="{4574182D-E2DA-4231-B28F-E8FC9CD546DC}" destId="{45AB0553-FF0C-450D-9E4F-FDE13E58143E}" srcOrd="0" destOrd="0" presId="urn:microsoft.com/office/officeart/2005/8/layout/cycle2"/>
    <dgm:cxn modelId="{7020F565-163F-4E26-961F-78DF582E5775}" type="presOf" srcId="{9ABBB975-BDB7-4287-B817-F89BD429B303}" destId="{373D00D8-3112-4BD9-8817-9229661C912A}" srcOrd="0" destOrd="0" presId="urn:microsoft.com/office/officeart/2005/8/layout/cycle2"/>
    <dgm:cxn modelId="{FFFB336D-63F5-45B9-A1A6-923BF3E03449}" type="presOf" srcId="{763707EB-A9C5-4523-8B51-AB1E7866DF24}" destId="{6534148C-B85B-4984-8F4F-28785EA19B62}" srcOrd="0" destOrd="0" presId="urn:microsoft.com/office/officeart/2005/8/layout/cycle2"/>
    <dgm:cxn modelId="{09E2E04D-75B8-4964-A569-F1263DBADEEC}" type="presOf" srcId="{DAF5C1E6-FB0A-4284-BE9A-4A9E345153C7}" destId="{A058E48A-353D-49EA-883D-020FAE08964E}" srcOrd="0" destOrd="0" presId="urn:microsoft.com/office/officeart/2005/8/layout/cycle2"/>
    <dgm:cxn modelId="{7E1D2F6F-AF01-49E0-892C-286A8179D1DE}" type="presOf" srcId="{DB42FF9F-72B8-4E11-BAAF-7D8B84469FEF}" destId="{313BB406-9140-4CE1-BA2A-F7B73A169337}" srcOrd="1" destOrd="0" presId="urn:microsoft.com/office/officeart/2005/8/layout/cycle2"/>
    <dgm:cxn modelId="{383CE056-7C4C-4B49-8D7F-FCE78791F740}" type="presOf" srcId="{16CCBBA3-B7F4-4627-AE22-BE00587DE238}" destId="{902038C1-DBD7-4202-9971-C3F6C14FD8D5}" srcOrd="1" destOrd="0" presId="urn:microsoft.com/office/officeart/2005/8/layout/cycle2"/>
    <dgm:cxn modelId="{A6278A7D-67A2-4CE7-B2EB-44CF280D6870}" type="presOf" srcId="{4E96A9D1-490F-46E4-BA56-8BC6A6920D6C}" destId="{C1D0AE71-0ADA-4A61-89CB-F9D7DBA72A2C}" srcOrd="1" destOrd="0" presId="urn:microsoft.com/office/officeart/2005/8/layout/cycle2"/>
    <dgm:cxn modelId="{6C8B7193-F524-45EC-9EDB-603BE8C747BD}" type="presOf" srcId="{7F868C14-0535-4CF4-8010-4148FFC25B09}" destId="{52EB1813-66C9-4E86-899F-96F56B37F849}" srcOrd="0" destOrd="0" presId="urn:microsoft.com/office/officeart/2005/8/layout/cycle2"/>
    <dgm:cxn modelId="{8C2E8A9F-8830-440B-AB27-6C3EFDA08D98}" type="presOf" srcId="{82705760-CF6C-4A58-9F74-A1E046C3B173}" destId="{DF3E328A-D372-4A93-9FA0-384D8DA00F46}" srcOrd="0" destOrd="0" presId="urn:microsoft.com/office/officeart/2005/8/layout/cycle2"/>
    <dgm:cxn modelId="{154FE7AD-782F-4678-94EB-BC9DD0879880}" type="presOf" srcId="{24F026C2-AA00-47C0-8215-C50CB4B346AD}" destId="{6510E6CB-F9E3-4BE3-8A1F-298C479F1132}" srcOrd="0" destOrd="0" presId="urn:microsoft.com/office/officeart/2005/8/layout/cycle2"/>
    <dgm:cxn modelId="{3F3245B2-72E0-41E6-9E7B-CFDCA55DD89E}" srcId="{DAF5C1E6-FB0A-4284-BE9A-4A9E345153C7}" destId="{763707EB-A9C5-4523-8B51-AB1E7866DF24}" srcOrd="4" destOrd="0" parTransId="{D78AA3C0-6827-4A73-A209-F896CA64BCC9}" sibTransId="{DB42FF9F-72B8-4E11-BAAF-7D8B84469FEF}"/>
    <dgm:cxn modelId="{3B5B33B3-4793-48AE-AC5A-47867BF5BD88}" type="presOf" srcId="{16CCBBA3-B7F4-4627-AE22-BE00587DE238}" destId="{1E330ACD-92A8-4D77-B3A0-78AE56C0E803}" srcOrd="0" destOrd="0" presId="urn:microsoft.com/office/officeart/2005/8/layout/cycle2"/>
    <dgm:cxn modelId="{DA224EB6-10C5-4F3C-8A45-9C2F477D88C6}" type="presOf" srcId="{8F5D9F82-C087-49B3-BA63-FC9826F75448}" destId="{4404FB56-9475-49AD-9394-D81FF4F4DCC3}" srcOrd="1" destOrd="0" presId="urn:microsoft.com/office/officeart/2005/8/layout/cycle2"/>
    <dgm:cxn modelId="{93C6C9BE-B618-43B8-B2A9-0A109E7CC1EB}" srcId="{DAF5C1E6-FB0A-4284-BE9A-4A9E345153C7}" destId="{7F868C14-0535-4CF4-8010-4148FFC25B09}" srcOrd="1" destOrd="0" parTransId="{6FF9B916-AAC7-480C-9655-1BB44D7CB8B2}" sibTransId="{8F5D9F82-C087-49B3-BA63-FC9826F75448}"/>
    <dgm:cxn modelId="{857B67CD-F0BF-42FB-8ECF-4FD28AFCDAD6}" srcId="{DAF5C1E6-FB0A-4284-BE9A-4A9E345153C7}" destId="{4574182D-E2DA-4231-B28F-E8FC9CD546DC}" srcOrd="2" destOrd="0" parTransId="{736FFF4B-A791-4E87-AB9E-C41B4CA8BCEF}" sibTransId="{16CCBBA3-B7F4-4627-AE22-BE00587DE238}"/>
    <dgm:cxn modelId="{D130ACDA-3925-47BA-BA3E-C31D7ABAB007}" srcId="{DAF5C1E6-FB0A-4284-BE9A-4A9E345153C7}" destId="{82705760-CF6C-4A58-9F74-A1E046C3B173}" srcOrd="3" destOrd="0" parTransId="{238A4BBF-98CC-4952-828F-442F70F22D46}" sibTransId="{4E96A9D1-490F-46E4-BA56-8BC6A6920D6C}"/>
    <dgm:cxn modelId="{D73E59E5-AEE8-4F12-9ADE-D393D27C9782}" type="presOf" srcId="{4E96A9D1-490F-46E4-BA56-8BC6A6920D6C}" destId="{07061F59-27F5-4829-88D6-9F420DEB6212}" srcOrd="0" destOrd="0" presId="urn:microsoft.com/office/officeart/2005/8/layout/cycle2"/>
    <dgm:cxn modelId="{18B949C9-AB95-4A99-89C8-8CAD625B0BD9}" type="presParOf" srcId="{A058E48A-353D-49EA-883D-020FAE08964E}" destId="{373D00D8-3112-4BD9-8817-9229661C912A}" srcOrd="0" destOrd="0" presId="urn:microsoft.com/office/officeart/2005/8/layout/cycle2"/>
    <dgm:cxn modelId="{9F71B144-D868-454B-892E-A377E5D1EDE6}" type="presParOf" srcId="{A058E48A-353D-49EA-883D-020FAE08964E}" destId="{6510E6CB-F9E3-4BE3-8A1F-298C479F1132}" srcOrd="1" destOrd="0" presId="urn:microsoft.com/office/officeart/2005/8/layout/cycle2"/>
    <dgm:cxn modelId="{6D6A0036-56A8-42F5-B46F-9E2D3DC6783C}" type="presParOf" srcId="{6510E6CB-F9E3-4BE3-8A1F-298C479F1132}" destId="{BC4F2C59-B1F0-4146-B590-E622936A66FC}" srcOrd="0" destOrd="0" presId="urn:microsoft.com/office/officeart/2005/8/layout/cycle2"/>
    <dgm:cxn modelId="{828D25C4-E676-4EA9-9BBC-3A9B7ECDC9B6}" type="presParOf" srcId="{A058E48A-353D-49EA-883D-020FAE08964E}" destId="{52EB1813-66C9-4E86-899F-96F56B37F849}" srcOrd="2" destOrd="0" presId="urn:microsoft.com/office/officeart/2005/8/layout/cycle2"/>
    <dgm:cxn modelId="{1145361E-D294-48E0-A0C1-BC48E4B0EEE3}" type="presParOf" srcId="{A058E48A-353D-49EA-883D-020FAE08964E}" destId="{65CDF8CD-BAA6-48D4-8AE5-1BED79C8C96A}" srcOrd="3" destOrd="0" presId="urn:microsoft.com/office/officeart/2005/8/layout/cycle2"/>
    <dgm:cxn modelId="{B49582EE-D1C2-499D-98CF-EC8702C209E7}" type="presParOf" srcId="{65CDF8CD-BAA6-48D4-8AE5-1BED79C8C96A}" destId="{4404FB56-9475-49AD-9394-D81FF4F4DCC3}" srcOrd="0" destOrd="0" presId="urn:microsoft.com/office/officeart/2005/8/layout/cycle2"/>
    <dgm:cxn modelId="{5FC4BB05-866A-4B45-89AA-4B13E00D8724}" type="presParOf" srcId="{A058E48A-353D-49EA-883D-020FAE08964E}" destId="{45AB0553-FF0C-450D-9E4F-FDE13E58143E}" srcOrd="4" destOrd="0" presId="urn:microsoft.com/office/officeart/2005/8/layout/cycle2"/>
    <dgm:cxn modelId="{6DF15A31-1C65-4E41-8F0E-95CE7873CCF1}" type="presParOf" srcId="{A058E48A-353D-49EA-883D-020FAE08964E}" destId="{1E330ACD-92A8-4D77-B3A0-78AE56C0E803}" srcOrd="5" destOrd="0" presId="urn:microsoft.com/office/officeart/2005/8/layout/cycle2"/>
    <dgm:cxn modelId="{ABA55EA5-29A4-47B4-BA96-3C4CAE1932A1}" type="presParOf" srcId="{1E330ACD-92A8-4D77-B3A0-78AE56C0E803}" destId="{902038C1-DBD7-4202-9971-C3F6C14FD8D5}" srcOrd="0" destOrd="0" presId="urn:microsoft.com/office/officeart/2005/8/layout/cycle2"/>
    <dgm:cxn modelId="{7B99125B-F065-4915-A9FE-93C243AA07F4}" type="presParOf" srcId="{A058E48A-353D-49EA-883D-020FAE08964E}" destId="{DF3E328A-D372-4A93-9FA0-384D8DA00F46}" srcOrd="6" destOrd="0" presId="urn:microsoft.com/office/officeart/2005/8/layout/cycle2"/>
    <dgm:cxn modelId="{5EA03C36-2187-4EA3-93B3-13D5C3093372}" type="presParOf" srcId="{A058E48A-353D-49EA-883D-020FAE08964E}" destId="{07061F59-27F5-4829-88D6-9F420DEB6212}" srcOrd="7" destOrd="0" presId="urn:microsoft.com/office/officeart/2005/8/layout/cycle2"/>
    <dgm:cxn modelId="{72A379E1-909B-48F9-87C9-55C06A6B434E}" type="presParOf" srcId="{07061F59-27F5-4829-88D6-9F420DEB6212}" destId="{C1D0AE71-0ADA-4A61-89CB-F9D7DBA72A2C}" srcOrd="0" destOrd="0" presId="urn:microsoft.com/office/officeart/2005/8/layout/cycle2"/>
    <dgm:cxn modelId="{CB3BE592-E653-4FF5-8C1A-21C4FD04E85C}" type="presParOf" srcId="{A058E48A-353D-49EA-883D-020FAE08964E}" destId="{6534148C-B85B-4984-8F4F-28785EA19B62}" srcOrd="8" destOrd="0" presId="urn:microsoft.com/office/officeart/2005/8/layout/cycle2"/>
    <dgm:cxn modelId="{6AECB70E-2BE6-454E-9F51-3FD03E2FC5FE}" type="presParOf" srcId="{A058E48A-353D-49EA-883D-020FAE08964E}" destId="{810F2299-1FC9-4CC0-A5F2-5CBD3FCD9E7E}" srcOrd="9" destOrd="0" presId="urn:microsoft.com/office/officeart/2005/8/layout/cycle2"/>
    <dgm:cxn modelId="{186DB49E-70C5-4C9F-8E49-E4B5DE50577A}" type="presParOf" srcId="{810F2299-1FC9-4CC0-A5F2-5CBD3FCD9E7E}" destId="{313BB406-9140-4CE1-BA2A-F7B73A16933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F5C1E6-FB0A-4284-BE9A-4A9E345153C7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9ABBB975-BDB7-4287-B817-F89BD429B303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>
              <a:solidFill>
                <a:schemeClr val="bg1"/>
              </a:solidFill>
            </a:rPr>
            <a:t>Automation</a:t>
          </a:r>
        </a:p>
      </dgm:t>
    </dgm:pt>
    <dgm:pt modelId="{F5D9CC5C-2A3B-42A0-8F16-013D11AAD7EE}" type="parTrans" cxnId="{F6D08D39-6E27-4FD9-90B7-7E2605EDCA7A}">
      <dgm:prSet/>
      <dgm:spPr/>
      <dgm:t>
        <a:bodyPr/>
        <a:lstStyle/>
        <a:p>
          <a:endParaRPr lang="en-IN"/>
        </a:p>
      </dgm:t>
    </dgm:pt>
    <dgm:pt modelId="{24F026C2-AA00-47C0-8215-C50CB4B346AD}" type="sibTrans" cxnId="{F6D08D39-6E27-4FD9-90B7-7E2605EDCA7A}">
      <dgm:prSet/>
      <dgm:spPr/>
      <dgm:t>
        <a:bodyPr/>
        <a:lstStyle/>
        <a:p>
          <a:endParaRPr lang="en-IN"/>
        </a:p>
      </dgm:t>
    </dgm:pt>
    <dgm:pt modelId="{7F868C14-0535-4CF4-8010-4148FFC25B09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>
              <a:solidFill>
                <a:schemeClr val="bg1"/>
              </a:solidFill>
            </a:rPr>
            <a:t>Extensibility</a:t>
          </a:r>
        </a:p>
      </dgm:t>
    </dgm:pt>
    <dgm:pt modelId="{6FF9B916-AAC7-480C-9655-1BB44D7CB8B2}" type="parTrans" cxnId="{93C6C9BE-B618-43B8-B2A9-0A109E7CC1EB}">
      <dgm:prSet/>
      <dgm:spPr/>
      <dgm:t>
        <a:bodyPr/>
        <a:lstStyle/>
        <a:p>
          <a:endParaRPr lang="en-IN"/>
        </a:p>
      </dgm:t>
    </dgm:pt>
    <dgm:pt modelId="{8F5D9F82-C087-49B3-BA63-FC9826F75448}" type="sibTrans" cxnId="{93C6C9BE-B618-43B8-B2A9-0A109E7CC1EB}">
      <dgm:prSet/>
      <dgm:spPr/>
      <dgm:t>
        <a:bodyPr/>
        <a:lstStyle/>
        <a:p>
          <a:endParaRPr lang="en-IN"/>
        </a:p>
      </dgm:t>
    </dgm:pt>
    <dgm:pt modelId="{4574182D-E2DA-4231-B28F-E8FC9CD546DC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Distributed Builds</a:t>
          </a:r>
        </a:p>
      </dgm:t>
    </dgm:pt>
    <dgm:pt modelId="{736FFF4B-A791-4E87-AB9E-C41B4CA8BCEF}" type="parTrans" cxnId="{857B67CD-F0BF-42FB-8ECF-4FD28AFCDAD6}">
      <dgm:prSet/>
      <dgm:spPr/>
      <dgm:t>
        <a:bodyPr/>
        <a:lstStyle/>
        <a:p>
          <a:endParaRPr lang="en-IN"/>
        </a:p>
      </dgm:t>
    </dgm:pt>
    <dgm:pt modelId="{16CCBBA3-B7F4-4627-AE22-BE00587DE238}" type="sibTrans" cxnId="{857B67CD-F0BF-42FB-8ECF-4FD28AFCDAD6}">
      <dgm:prSet/>
      <dgm:spPr/>
      <dgm:t>
        <a:bodyPr/>
        <a:lstStyle/>
        <a:p>
          <a:endParaRPr lang="en-IN"/>
        </a:p>
      </dgm:t>
    </dgm:pt>
    <dgm:pt modelId="{82705760-CF6C-4A58-9F74-A1E046C3B173}">
      <dgm:prSet phldrT="[Text]"/>
      <dgm:spPr/>
      <dgm:t>
        <a:bodyPr/>
        <a:lstStyle/>
        <a:p>
          <a:r>
            <a:rPr lang="en-IN" dirty="0"/>
            <a:t>Ease of Configuration</a:t>
          </a:r>
        </a:p>
      </dgm:t>
    </dgm:pt>
    <dgm:pt modelId="{238A4BBF-98CC-4952-828F-442F70F22D46}" type="parTrans" cxnId="{D130ACDA-3925-47BA-BA3E-C31D7ABAB007}">
      <dgm:prSet/>
      <dgm:spPr/>
      <dgm:t>
        <a:bodyPr/>
        <a:lstStyle/>
        <a:p>
          <a:endParaRPr lang="en-IN"/>
        </a:p>
      </dgm:t>
    </dgm:pt>
    <dgm:pt modelId="{4E96A9D1-490F-46E4-BA56-8BC6A6920D6C}" type="sibTrans" cxnId="{D130ACDA-3925-47BA-BA3E-C31D7ABAB007}">
      <dgm:prSet/>
      <dgm:spPr/>
      <dgm:t>
        <a:bodyPr/>
        <a:lstStyle/>
        <a:p>
          <a:endParaRPr lang="en-IN"/>
        </a:p>
      </dgm:t>
    </dgm:pt>
    <dgm:pt modelId="{763707EB-A9C5-4523-8B51-AB1E7866DF24}">
      <dgm:prSet phldrT="[Text]"/>
      <dgm:spPr/>
      <dgm:t>
        <a:bodyPr/>
        <a:lstStyle/>
        <a:p>
          <a:r>
            <a:rPr lang="en-IN" dirty="0"/>
            <a:t>Integration with Version Control.</a:t>
          </a:r>
        </a:p>
      </dgm:t>
    </dgm:pt>
    <dgm:pt modelId="{D78AA3C0-6827-4A73-A209-F896CA64BCC9}" type="parTrans" cxnId="{3F3245B2-72E0-41E6-9E7B-CFDCA55DD89E}">
      <dgm:prSet/>
      <dgm:spPr/>
      <dgm:t>
        <a:bodyPr/>
        <a:lstStyle/>
        <a:p>
          <a:endParaRPr lang="en-IN"/>
        </a:p>
      </dgm:t>
    </dgm:pt>
    <dgm:pt modelId="{DB42FF9F-72B8-4E11-BAAF-7D8B84469FEF}" type="sibTrans" cxnId="{3F3245B2-72E0-41E6-9E7B-CFDCA55DD89E}">
      <dgm:prSet/>
      <dgm:spPr/>
      <dgm:t>
        <a:bodyPr/>
        <a:lstStyle/>
        <a:p>
          <a:endParaRPr lang="en-IN"/>
        </a:p>
      </dgm:t>
    </dgm:pt>
    <dgm:pt modelId="{A058E48A-353D-49EA-883D-020FAE08964E}" type="pres">
      <dgm:prSet presAssocID="{DAF5C1E6-FB0A-4284-BE9A-4A9E345153C7}" presName="cycle" presStyleCnt="0">
        <dgm:presLayoutVars>
          <dgm:dir/>
          <dgm:resizeHandles val="exact"/>
        </dgm:presLayoutVars>
      </dgm:prSet>
      <dgm:spPr/>
    </dgm:pt>
    <dgm:pt modelId="{373D00D8-3112-4BD9-8817-9229661C912A}" type="pres">
      <dgm:prSet presAssocID="{9ABBB975-BDB7-4287-B817-F89BD429B303}" presName="node" presStyleLbl="node1" presStyleIdx="0" presStyleCnt="5">
        <dgm:presLayoutVars>
          <dgm:bulletEnabled val="1"/>
        </dgm:presLayoutVars>
      </dgm:prSet>
      <dgm:spPr/>
    </dgm:pt>
    <dgm:pt modelId="{6510E6CB-F9E3-4BE3-8A1F-298C479F1132}" type="pres">
      <dgm:prSet presAssocID="{24F026C2-AA00-47C0-8215-C50CB4B346AD}" presName="sibTrans" presStyleLbl="sibTrans2D1" presStyleIdx="0" presStyleCnt="5"/>
      <dgm:spPr/>
    </dgm:pt>
    <dgm:pt modelId="{BC4F2C59-B1F0-4146-B590-E622936A66FC}" type="pres">
      <dgm:prSet presAssocID="{24F026C2-AA00-47C0-8215-C50CB4B346AD}" presName="connectorText" presStyleLbl="sibTrans2D1" presStyleIdx="0" presStyleCnt="5"/>
      <dgm:spPr/>
    </dgm:pt>
    <dgm:pt modelId="{52EB1813-66C9-4E86-899F-96F56B37F849}" type="pres">
      <dgm:prSet presAssocID="{7F868C14-0535-4CF4-8010-4148FFC25B09}" presName="node" presStyleLbl="node1" presStyleIdx="1" presStyleCnt="5">
        <dgm:presLayoutVars>
          <dgm:bulletEnabled val="1"/>
        </dgm:presLayoutVars>
      </dgm:prSet>
      <dgm:spPr/>
    </dgm:pt>
    <dgm:pt modelId="{65CDF8CD-BAA6-48D4-8AE5-1BED79C8C96A}" type="pres">
      <dgm:prSet presAssocID="{8F5D9F82-C087-49B3-BA63-FC9826F75448}" presName="sibTrans" presStyleLbl="sibTrans2D1" presStyleIdx="1" presStyleCnt="5"/>
      <dgm:spPr/>
    </dgm:pt>
    <dgm:pt modelId="{4404FB56-9475-49AD-9394-D81FF4F4DCC3}" type="pres">
      <dgm:prSet presAssocID="{8F5D9F82-C087-49B3-BA63-FC9826F75448}" presName="connectorText" presStyleLbl="sibTrans2D1" presStyleIdx="1" presStyleCnt="5"/>
      <dgm:spPr/>
    </dgm:pt>
    <dgm:pt modelId="{45AB0553-FF0C-450D-9E4F-FDE13E58143E}" type="pres">
      <dgm:prSet presAssocID="{4574182D-E2DA-4231-B28F-E8FC9CD546DC}" presName="node" presStyleLbl="node1" presStyleIdx="2" presStyleCnt="5">
        <dgm:presLayoutVars>
          <dgm:bulletEnabled val="1"/>
        </dgm:presLayoutVars>
      </dgm:prSet>
      <dgm:spPr/>
    </dgm:pt>
    <dgm:pt modelId="{1E330ACD-92A8-4D77-B3A0-78AE56C0E803}" type="pres">
      <dgm:prSet presAssocID="{16CCBBA3-B7F4-4627-AE22-BE00587DE238}" presName="sibTrans" presStyleLbl="sibTrans2D1" presStyleIdx="2" presStyleCnt="5"/>
      <dgm:spPr/>
    </dgm:pt>
    <dgm:pt modelId="{902038C1-DBD7-4202-9971-C3F6C14FD8D5}" type="pres">
      <dgm:prSet presAssocID="{16CCBBA3-B7F4-4627-AE22-BE00587DE238}" presName="connectorText" presStyleLbl="sibTrans2D1" presStyleIdx="2" presStyleCnt="5"/>
      <dgm:spPr/>
    </dgm:pt>
    <dgm:pt modelId="{DF3E328A-D372-4A93-9FA0-384D8DA00F46}" type="pres">
      <dgm:prSet presAssocID="{82705760-CF6C-4A58-9F74-A1E046C3B173}" presName="node" presStyleLbl="node1" presStyleIdx="3" presStyleCnt="5">
        <dgm:presLayoutVars>
          <dgm:bulletEnabled val="1"/>
        </dgm:presLayoutVars>
      </dgm:prSet>
      <dgm:spPr/>
    </dgm:pt>
    <dgm:pt modelId="{07061F59-27F5-4829-88D6-9F420DEB6212}" type="pres">
      <dgm:prSet presAssocID="{4E96A9D1-490F-46E4-BA56-8BC6A6920D6C}" presName="sibTrans" presStyleLbl="sibTrans2D1" presStyleIdx="3" presStyleCnt="5"/>
      <dgm:spPr/>
    </dgm:pt>
    <dgm:pt modelId="{C1D0AE71-0ADA-4A61-89CB-F9D7DBA72A2C}" type="pres">
      <dgm:prSet presAssocID="{4E96A9D1-490F-46E4-BA56-8BC6A6920D6C}" presName="connectorText" presStyleLbl="sibTrans2D1" presStyleIdx="3" presStyleCnt="5"/>
      <dgm:spPr/>
    </dgm:pt>
    <dgm:pt modelId="{6534148C-B85B-4984-8F4F-28785EA19B62}" type="pres">
      <dgm:prSet presAssocID="{763707EB-A9C5-4523-8B51-AB1E7866DF24}" presName="node" presStyleLbl="node1" presStyleIdx="4" presStyleCnt="5">
        <dgm:presLayoutVars>
          <dgm:bulletEnabled val="1"/>
        </dgm:presLayoutVars>
      </dgm:prSet>
      <dgm:spPr/>
    </dgm:pt>
    <dgm:pt modelId="{810F2299-1FC9-4CC0-A5F2-5CBD3FCD9E7E}" type="pres">
      <dgm:prSet presAssocID="{DB42FF9F-72B8-4E11-BAAF-7D8B84469FEF}" presName="sibTrans" presStyleLbl="sibTrans2D1" presStyleIdx="4" presStyleCnt="5"/>
      <dgm:spPr/>
    </dgm:pt>
    <dgm:pt modelId="{313BB406-9140-4CE1-BA2A-F7B73A169337}" type="pres">
      <dgm:prSet presAssocID="{DB42FF9F-72B8-4E11-BAAF-7D8B84469FEF}" presName="connectorText" presStyleLbl="sibTrans2D1" presStyleIdx="4" presStyleCnt="5"/>
      <dgm:spPr/>
    </dgm:pt>
  </dgm:ptLst>
  <dgm:cxnLst>
    <dgm:cxn modelId="{3734BA06-16A6-4377-8079-7EB859DBDF3E}" type="presOf" srcId="{DB42FF9F-72B8-4E11-BAAF-7D8B84469FEF}" destId="{810F2299-1FC9-4CC0-A5F2-5CBD3FCD9E7E}" srcOrd="0" destOrd="0" presId="urn:microsoft.com/office/officeart/2005/8/layout/cycle2"/>
    <dgm:cxn modelId="{DB10BC10-02C2-49BD-9A6A-B98A57D3E029}" type="presOf" srcId="{24F026C2-AA00-47C0-8215-C50CB4B346AD}" destId="{BC4F2C59-B1F0-4146-B590-E622936A66FC}" srcOrd="1" destOrd="0" presId="urn:microsoft.com/office/officeart/2005/8/layout/cycle2"/>
    <dgm:cxn modelId="{50DE8C25-C521-4196-AD5F-83A26B8532F4}" type="presOf" srcId="{8F5D9F82-C087-49B3-BA63-FC9826F75448}" destId="{65CDF8CD-BAA6-48D4-8AE5-1BED79C8C96A}" srcOrd="0" destOrd="0" presId="urn:microsoft.com/office/officeart/2005/8/layout/cycle2"/>
    <dgm:cxn modelId="{F6D08D39-6E27-4FD9-90B7-7E2605EDCA7A}" srcId="{DAF5C1E6-FB0A-4284-BE9A-4A9E345153C7}" destId="{9ABBB975-BDB7-4287-B817-F89BD429B303}" srcOrd="0" destOrd="0" parTransId="{F5D9CC5C-2A3B-42A0-8F16-013D11AAD7EE}" sibTransId="{24F026C2-AA00-47C0-8215-C50CB4B346AD}"/>
    <dgm:cxn modelId="{A4508663-809B-4CB8-A523-43E736768C05}" type="presOf" srcId="{4574182D-E2DA-4231-B28F-E8FC9CD546DC}" destId="{45AB0553-FF0C-450D-9E4F-FDE13E58143E}" srcOrd="0" destOrd="0" presId="urn:microsoft.com/office/officeart/2005/8/layout/cycle2"/>
    <dgm:cxn modelId="{7020F565-163F-4E26-961F-78DF582E5775}" type="presOf" srcId="{9ABBB975-BDB7-4287-B817-F89BD429B303}" destId="{373D00D8-3112-4BD9-8817-9229661C912A}" srcOrd="0" destOrd="0" presId="urn:microsoft.com/office/officeart/2005/8/layout/cycle2"/>
    <dgm:cxn modelId="{FFFB336D-63F5-45B9-A1A6-923BF3E03449}" type="presOf" srcId="{763707EB-A9C5-4523-8B51-AB1E7866DF24}" destId="{6534148C-B85B-4984-8F4F-28785EA19B62}" srcOrd="0" destOrd="0" presId="urn:microsoft.com/office/officeart/2005/8/layout/cycle2"/>
    <dgm:cxn modelId="{09E2E04D-75B8-4964-A569-F1263DBADEEC}" type="presOf" srcId="{DAF5C1E6-FB0A-4284-BE9A-4A9E345153C7}" destId="{A058E48A-353D-49EA-883D-020FAE08964E}" srcOrd="0" destOrd="0" presId="urn:microsoft.com/office/officeart/2005/8/layout/cycle2"/>
    <dgm:cxn modelId="{7E1D2F6F-AF01-49E0-892C-286A8179D1DE}" type="presOf" srcId="{DB42FF9F-72B8-4E11-BAAF-7D8B84469FEF}" destId="{313BB406-9140-4CE1-BA2A-F7B73A169337}" srcOrd="1" destOrd="0" presId="urn:microsoft.com/office/officeart/2005/8/layout/cycle2"/>
    <dgm:cxn modelId="{383CE056-7C4C-4B49-8D7F-FCE78791F740}" type="presOf" srcId="{16CCBBA3-B7F4-4627-AE22-BE00587DE238}" destId="{902038C1-DBD7-4202-9971-C3F6C14FD8D5}" srcOrd="1" destOrd="0" presId="urn:microsoft.com/office/officeart/2005/8/layout/cycle2"/>
    <dgm:cxn modelId="{A6278A7D-67A2-4CE7-B2EB-44CF280D6870}" type="presOf" srcId="{4E96A9D1-490F-46E4-BA56-8BC6A6920D6C}" destId="{C1D0AE71-0ADA-4A61-89CB-F9D7DBA72A2C}" srcOrd="1" destOrd="0" presId="urn:microsoft.com/office/officeart/2005/8/layout/cycle2"/>
    <dgm:cxn modelId="{6C8B7193-F524-45EC-9EDB-603BE8C747BD}" type="presOf" srcId="{7F868C14-0535-4CF4-8010-4148FFC25B09}" destId="{52EB1813-66C9-4E86-899F-96F56B37F849}" srcOrd="0" destOrd="0" presId="urn:microsoft.com/office/officeart/2005/8/layout/cycle2"/>
    <dgm:cxn modelId="{8C2E8A9F-8830-440B-AB27-6C3EFDA08D98}" type="presOf" srcId="{82705760-CF6C-4A58-9F74-A1E046C3B173}" destId="{DF3E328A-D372-4A93-9FA0-384D8DA00F46}" srcOrd="0" destOrd="0" presId="urn:microsoft.com/office/officeart/2005/8/layout/cycle2"/>
    <dgm:cxn modelId="{154FE7AD-782F-4678-94EB-BC9DD0879880}" type="presOf" srcId="{24F026C2-AA00-47C0-8215-C50CB4B346AD}" destId="{6510E6CB-F9E3-4BE3-8A1F-298C479F1132}" srcOrd="0" destOrd="0" presId="urn:microsoft.com/office/officeart/2005/8/layout/cycle2"/>
    <dgm:cxn modelId="{3F3245B2-72E0-41E6-9E7B-CFDCA55DD89E}" srcId="{DAF5C1E6-FB0A-4284-BE9A-4A9E345153C7}" destId="{763707EB-A9C5-4523-8B51-AB1E7866DF24}" srcOrd="4" destOrd="0" parTransId="{D78AA3C0-6827-4A73-A209-F896CA64BCC9}" sibTransId="{DB42FF9F-72B8-4E11-BAAF-7D8B84469FEF}"/>
    <dgm:cxn modelId="{3B5B33B3-4793-48AE-AC5A-47867BF5BD88}" type="presOf" srcId="{16CCBBA3-B7F4-4627-AE22-BE00587DE238}" destId="{1E330ACD-92A8-4D77-B3A0-78AE56C0E803}" srcOrd="0" destOrd="0" presId="urn:microsoft.com/office/officeart/2005/8/layout/cycle2"/>
    <dgm:cxn modelId="{DA224EB6-10C5-4F3C-8A45-9C2F477D88C6}" type="presOf" srcId="{8F5D9F82-C087-49B3-BA63-FC9826F75448}" destId="{4404FB56-9475-49AD-9394-D81FF4F4DCC3}" srcOrd="1" destOrd="0" presId="urn:microsoft.com/office/officeart/2005/8/layout/cycle2"/>
    <dgm:cxn modelId="{93C6C9BE-B618-43B8-B2A9-0A109E7CC1EB}" srcId="{DAF5C1E6-FB0A-4284-BE9A-4A9E345153C7}" destId="{7F868C14-0535-4CF4-8010-4148FFC25B09}" srcOrd="1" destOrd="0" parTransId="{6FF9B916-AAC7-480C-9655-1BB44D7CB8B2}" sibTransId="{8F5D9F82-C087-49B3-BA63-FC9826F75448}"/>
    <dgm:cxn modelId="{857B67CD-F0BF-42FB-8ECF-4FD28AFCDAD6}" srcId="{DAF5C1E6-FB0A-4284-BE9A-4A9E345153C7}" destId="{4574182D-E2DA-4231-B28F-E8FC9CD546DC}" srcOrd="2" destOrd="0" parTransId="{736FFF4B-A791-4E87-AB9E-C41B4CA8BCEF}" sibTransId="{16CCBBA3-B7F4-4627-AE22-BE00587DE238}"/>
    <dgm:cxn modelId="{D130ACDA-3925-47BA-BA3E-C31D7ABAB007}" srcId="{DAF5C1E6-FB0A-4284-BE9A-4A9E345153C7}" destId="{82705760-CF6C-4A58-9F74-A1E046C3B173}" srcOrd="3" destOrd="0" parTransId="{238A4BBF-98CC-4952-828F-442F70F22D46}" sibTransId="{4E96A9D1-490F-46E4-BA56-8BC6A6920D6C}"/>
    <dgm:cxn modelId="{D73E59E5-AEE8-4F12-9ADE-D393D27C9782}" type="presOf" srcId="{4E96A9D1-490F-46E4-BA56-8BC6A6920D6C}" destId="{07061F59-27F5-4829-88D6-9F420DEB6212}" srcOrd="0" destOrd="0" presId="urn:microsoft.com/office/officeart/2005/8/layout/cycle2"/>
    <dgm:cxn modelId="{18B949C9-AB95-4A99-89C8-8CAD625B0BD9}" type="presParOf" srcId="{A058E48A-353D-49EA-883D-020FAE08964E}" destId="{373D00D8-3112-4BD9-8817-9229661C912A}" srcOrd="0" destOrd="0" presId="urn:microsoft.com/office/officeart/2005/8/layout/cycle2"/>
    <dgm:cxn modelId="{9F71B144-D868-454B-892E-A377E5D1EDE6}" type="presParOf" srcId="{A058E48A-353D-49EA-883D-020FAE08964E}" destId="{6510E6CB-F9E3-4BE3-8A1F-298C479F1132}" srcOrd="1" destOrd="0" presId="urn:microsoft.com/office/officeart/2005/8/layout/cycle2"/>
    <dgm:cxn modelId="{6D6A0036-56A8-42F5-B46F-9E2D3DC6783C}" type="presParOf" srcId="{6510E6CB-F9E3-4BE3-8A1F-298C479F1132}" destId="{BC4F2C59-B1F0-4146-B590-E622936A66FC}" srcOrd="0" destOrd="0" presId="urn:microsoft.com/office/officeart/2005/8/layout/cycle2"/>
    <dgm:cxn modelId="{828D25C4-E676-4EA9-9BBC-3A9B7ECDC9B6}" type="presParOf" srcId="{A058E48A-353D-49EA-883D-020FAE08964E}" destId="{52EB1813-66C9-4E86-899F-96F56B37F849}" srcOrd="2" destOrd="0" presId="urn:microsoft.com/office/officeart/2005/8/layout/cycle2"/>
    <dgm:cxn modelId="{1145361E-D294-48E0-A0C1-BC48E4B0EEE3}" type="presParOf" srcId="{A058E48A-353D-49EA-883D-020FAE08964E}" destId="{65CDF8CD-BAA6-48D4-8AE5-1BED79C8C96A}" srcOrd="3" destOrd="0" presId="urn:microsoft.com/office/officeart/2005/8/layout/cycle2"/>
    <dgm:cxn modelId="{B49582EE-D1C2-499D-98CF-EC8702C209E7}" type="presParOf" srcId="{65CDF8CD-BAA6-48D4-8AE5-1BED79C8C96A}" destId="{4404FB56-9475-49AD-9394-D81FF4F4DCC3}" srcOrd="0" destOrd="0" presId="urn:microsoft.com/office/officeart/2005/8/layout/cycle2"/>
    <dgm:cxn modelId="{5FC4BB05-866A-4B45-89AA-4B13E00D8724}" type="presParOf" srcId="{A058E48A-353D-49EA-883D-020FAE08964E}" destId="{45AB0553-FF0C-450D-9E4F-FDE13E58143E}" srcOrd="4" destOrd="0" presId="urn:microsoft.com/office/officeart/2005/8/layout/cycle2"/>
    <dgm:cxn modelId="{6DF15A31-1C65-4E41-8F0E-95CE7873CCF1}" type="presParOf" srcId="{A058E48A-353D-49EA-883D-020FAE08964E}" destId="{1E330ACD-92A8-4D77-B3A0-78AE56C0E803}" srcOrd="5" destOrd="0" presId="urn:microsoft.com/office/officeart/2005/8/layout/cycle2"/>
    <dgm:cxn modelId="{ABA55EA5-29A4-47B4-BA96-3C4CAE1932A1}" type="presParOf" srcId="{1E330ACD-92A8-4D77-B3A0-78AE56C0E803}" destId="{902038C1-DBD7-4202-9971-C3F6C14FD8D5}" srcOrd="0" destOrd="0" presId="urn:microsoft.com/office/officeart/2005/8/layout/cycle2"/>
    <dgm:cxn modelId="{7B99125B-F065-4915-A9FE-93C243AA07F4}" type="presParOf" srcId="{A058E48A-353D-49EA-883D-020FAE08964E}" destId="{DF3E328A-D372-4A93-9FA0-384D8DA00F46}" srcOrd="6" destOrd="0" presId="urn:microsoft.com/office/officeart/2005/8/layout/cycle2"/>
    <dgm:cxn modelId="{5EA03C36-2187-4EA3-93B3-13D5C3093372}" type="presParOf" srcId="{A058E48A-353D-49EA-883D-020FAE08964E}" destId="{07061F59-27F5-4829-88D6-9F420DEB6212}" srcOrd="7" destOrd="0" presId="urn:microsoft.com/office/officeart/2005/8/layout/cycle2"/>
    <dgm:cxn modelId="{72A379E1-909B-48F9-87C9-55C06A6B434E}" type="presParOf" srcId="{07061F59-27F5-4829-88D6-9F420DEB6212}" destId="{C1D0AE71-0ADA-4A61-89CB-F9D7DBA72A2C}" srcOrd="0" destOrd="0" presId="urn:microsoft.com/office/officeart/2005/8/layout/cycle2"/>
    <dgm:cxn modelId="{CB3BE592-E653-4FF5-8C1A-21C4FD04E85C}" type="presParOf" srcId="{A058E48A-353D-49EA-883D-020FAE08964E}" destId="{6534148C-B85B-4984-8F4F-28785EA19B62}" srcOrd="8" destOrd="0" presId="urn:microsoft.com/office/officeart/2005/8/layout/cycle2"/>
    <dgm:cxn modelId="{6AECB70E-2BE6-454E-9F51-3FD03E2FC5FE}" type="presParOf" srcId="{A058E48A-353D-49EA-883D-020FAE08964E}" destId="{810F2299-1FC9-4CC0-A5F2-5CBD3FCD9E7E}" srcOrd="9" destOrd="0" presId="urn:microsoft.com/office/officeart/2005/8/layout/cycle2"/>
    <dgm:cxn modelId="{186DB49E-70C5-4C9F-8E49-E4B5DE50577A}" type="presParOf" srcId="{810F2299-1FC9-4CC0-A5F2-5CBD3FCD9E7E}" destId="{313BB406-9140-4CE1-BA2A-F7B73A16933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F5C1E6-FB0A-4284-BE9A-4A9E345153C7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9ABBB975-BDB7-4287-B817-F89BD429B303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>
              <a:solidFill>
                <a:schemeClr val="bg1"/>
              </a:solidFill>
            </a:rPr>
            <a:t>Automation</a:t>
          </a:r>
        </a:p>
      </dgm:t>
    </dgm:pt>
    <dgm:pt modelId="{F5D9CC5C-2A3B-42A0-8F16-013D11AAD7EE}" type="parTrans" cxnId="{F6D08D39-6E27-4FD9-90B7-7E2605EDCA7A}">
      <dgm:prSet/>
      <dgm:spPr/>
      <dgm:t>
        <a:bodyPr/>
        <a:lstStyle/>
        <a:p>
          <a:endParaRPr lang="en-IN"/>
        </a:p>
      </dgm:t>
    </dgm:pt>
    <dgm:pt modelId="{24F026C2-AA00-47C0-8215-C50CB4B346AD}" type="sibTrans" cxnId="{F6D08D39-6E27-4FD9-90B7-7E2605EDCA7A}">
      <dgm:prSet/>
      <dgm:spPr/>
      <dgm:t>
        <a:bodyPr/>
        <a:lstStyle/>
        <a:p>
          <a:endParaRPr lang="en-IN"/>
        </a:p>
      </dgm:t>
    </dgm:pt>
    <dgm:pt modelId="{7F868C14-0535-4CF4-8010-4148FFC25B09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>
              <a:solidFill>
                <a:schemeClr val="bg1"/>
              </a:solidFill>
            </a:rPr>
            <a:t>Extensibility</a:t>
          </a:r>
        </a:p>
      </dgm:t>
    </dgm:pt>
    <dgm:pt modelId="{6FF9B916-AAC7-480C-9655-1BB44D7CB8B2}" type="parTrans" cxnId="{93C6C9BE-B618-43B8-B2A9-0A109E7CC1EB}">
      <dgm:prSet/>
      <dgm:spPr/>
      <dgm:t>
        <a:bodyPr/>
        <a:lstStyle/>
        <a:p>
          <a:endParaRPr lang="en-IN"/>
        </a:p>
      </dgm:t>
    </dgm:pt>
    <dgm:pt modelId="{8F5D9F82-C087-49B3-BA63-FC9826F75448}" type="sibTrans" cxnId="{93C6C9BE-B618-43B8-B2A9-0A109E7CC1EB}">
      <dgm:prSet/>
      <dgm:spPr/>
      <dgm:t>
        <a:bodyPr/>
        <a:lstStyle/>
        <a:p>
          <a:endParaRPr lang="en-IN"/>
        </a:p>
      </dgm:t>
    </dgm:pt>
    <dgm:pt modelId="{4574182D-E2DA-4231-B28F-E8FC9CD546DC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>
              <a:solidFill>
                <a:schemeClr val="bg1"/>
              </a:solidFill>
            </a:rPr>
            <a:t>Distributed Builds</a:t>
          </a:r>
        </a:p>
      </dgm:t>
    </dgm:pt>
    <dgm:pt modelId="{736FFF4B-A791-4E87-AB9E-C41B4CA8BCEF}" type="parTrans" cxnId="{857B67CD-F0BF-42FB-8ECF-4FD28AFCDAD6}">
      <dgm:prSet/>
      <dgm:spPr/>
      <dgm:t>
        <a:bodyPr/>
        <a:lstStyle/>
        <a:p>
          <a:endParaRPr lang="en-IN"/>
        </a:p>
      </dgm:t>
    </dgm:pt>
    <dgm:pt modelId="{16CCBBA3-B7F4-4627-AE22-BE00587DE238}" type="sibTrans" cxnId="{857B67CD-F0BF-42FB-8ECF-4FD28AFCDAD6}">
      <dgm:prSet/>
      <dgm:spPr/>
      <dgm:t>
        <a:bodyPr/>
        <a:lstStyle/>
        <a:p>
          <a:endParaRPr lang="en-IN"/>
        </a:p>
      </dgm:t>
    </dgm:pt>
    <dgm:pt modelId="{82705760-CF6C-4A58-9F74-A1E046C3B173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Ease of Configuration</a:t>
          </a:r>
        </a:p>
      </dgm:t>
    </dgm:pt>
    <dgm:pt modelId="{238A4BBF-98CC-4952-828F-442F70F22D46}" type="parTrans" cxnId="{D130ACDA-3925-47BA-BA3E-C31D7ABAB007}">
      <dgm:prSet/>
      <dgm:spPr/>
      <dgm:t>
        <a:bodyPr/>
        <a:lstStyle/>
        <a:p>
          <a:endParaRPr lang="en-IN"/>
        </a:p>
      </dgm:t>
    </dgm:pt>
    <dgm:pt modelId="{4E96A9D1-490F-46E4-BA56-8BC6A6920D6C}" type="sibTrans" cxnId="{D130ACDA-3925-47BA-BA3E-C31D7ABAB007}">
      <dgm:prSet/>
      <dgm:spPr/>
      <dgm:t>
        <a:bodyPr/>
        <a:lstStyle/>
        <a:p>
          <a:endParaRPr lang="en-IN"/>
        </a:p>
      </dgm:t>
    </dgm:pt>
    <dgm:pt modelId="{763707EB-A9C5-4523-8B51-AB1E7866DF24}">
      <dgm:prSet phldrT="[Text]"/>
      <dgm:spPr/>
      <dgm:t>
        <a:bodyPr/>
        <a:lstStyle/>
        <a:p>
          <a:r>
            <a:rPr lang="en-IN" dirty="0"/>
            <a:t>Integration with Version Control.</a:t>
          </a:r>
        </a:p>
      </dgm:t>
    </dgm:pt>
    <dgm:pt modelId="{D78AA3C0-6827-4A73-A209-F896CA64BCC9}" type="parTrans" cxnId="{3F3245B2-72E0-41E6-9E7B-CFDCA55DD89E}">
      <dgm:prSet/>
      <dgm:spPr/>
      <dgm:t>
        <a:bodyPr/>
        <a:lstStyle/>
        <a:p>
          <a:endParaRPr lang="en-IN"/>
        </a:p>
      </dgm:t>
    </dgm:pt>
    <dgm:pt modelId="{DB42FF9F-72B8-4E11-BAAF-7D8B84469FEF}" type="sibTrans" cxnId="{3F3245B2-72E0-41E6-9E7B-CFDCA55DD89E}">
      <dgm:prSet/>
      <dgm:spPr/>
      <dgm:t>
        <a:bodyPr/>
        <a:lstStyle/>
        <a:p>
          <a:endParaRPr lang="en-IN"/>
        </a:p>
      </dgm:t>
    </dgm:pt>
    <dgm:pt modelId="{A058E48A-353D-49EA-883D-020FAE08964E}" type="pres">
      <dgm:prSet presAssocID="{DAF5C1E6-FB0A-4284-BE9A-4A9E345153C7}" presName="cycle" presStyleCnt="0">
        <dgm:presLayoutVars>
          <dgm:dir/>
          <dgm:resizeHandles val="exact"/>
        </dgm:presLayoutVars>
      </dgm:prSet>
      <dgm:spPr/>
    </dgm:pt>
    <dgm:pt modelId="{373D00D8-3112-4BD9-8817-9229661C912A}" type="pres">
      <dgm:prSet presAssocID="{9ABBB975-BDB7-4287-B817-F89BD429B303}" presName="node" presStyleLbl="node1" presStyleIdx="0" presStyleCnt="5">
        <dgm:presLayoutVars>
          <dgm:bulletEnabled val="1"/>
        </dgm:presLayoutVars>
      </dgm:prSet>
      <dgm:spPr/>
    </dgm:pt>
    <dgm:pt modelId="{6510E6CB-F9E3-4BE3-8A1F-298C479F1132}" type="pres">
      <dgm:prSet presAssocID="{24F026C2-AA00-47C0-8215-C50CB4B346AD}" presName="sibTrans" presStyleLbl="sibTrans2D1" presStyleIdx="0" presStyleCnt="5"/>
      <dgm:spPr/>
    </dgm:pt>
    <dgm:pt modelId="{BC4F2C59-B1F0-4146-B590-E622936A66FC}" type="pres">
      <dgm:prSet presAssocID="{24F026C2-AA00-47C0-8215-C50CB4B346AD}" presName="connectorText" presStyleLbl="sibTrans2D1" presStyleIdx="0" presStyleCnt="5"/>
      <dgm:spPr/>
    </dgm:pt>
    <dgm:pt modelId="{52EB1813-66C9-4E86-899F-96F56B37F849}" type="pres">
      <dgm:prSet presAssocID="{7F868C14-0535-4CF4-8010-4148FFC25B09}" presName="node" presStyleLbl="node1" presStyleIdx="1" presStyleCnt="5">
        <dgm:presLayoutVars>
          <dgm:bulletEnabled val="1"/>
        </dgm:presLayoutVars>
      </dgm:prSet>
      <dgm:spPr/>
    </dgm:pt>
    <dgm:pt modelId="{65CDF8CD-BAA6-48D4-8AE5-1BED79C8C96A}" type="pres">
      <dgm:prSet presAssocID="{8F5D9F82-C087-49B3-BA63-FC9826F75448}" presName="sibTrans" presStyleLbl="sibTrans2D1" presStyleIdx="1" presStyleCnt="5"/>
      <dgm:spPr/>
    </dgm:pt>
    <dgm:pt modelId="{4404FB56-9475-49AD-9394-D81FF4F4DCC3}" type="pres">
      <dgm:prSet presAssocID="{8F5D9F82-C087-49B3-BA63-FC9826F75448}" presName="connectorText" presStyleLbl="sibTrans2D1" presStyleIdx="1" presStyleCnt="5"/>
      <dgm:spPr/>
    </dgm:pt>
    <dgm:pt modelId="{45AB0553-FF0C-450D-9E4F-FDE13E58143E}" type="pres">
      <dgm:prSet presAssocID="{4574182D-E2DA-4231-B28F-E8FC9CD546DC}" presName="node" presStyleLbl="node1" presStyleIdx="2" presStyleCnt="5">
        <dgm:presLayoutVars>
          <dgm:bulletEnabled val="1"/>
        </dgm:presLayoutVars>
      </dgm:prSet>
      <dgm:spPr/>
    </dgm:pt>
    <dgm:pt modelId="{1E330ACD-92A8-4D77-B3A0-78AE56C0E803}" type="pres">
      <dgm:prSet presAssocID="{16CCBBA3-B7F4-4627-AE22-BE00587DE238}" presName="sibTrans" presStyleLbl="sibTrans2D1" presStyleIdx="2" presStyleCnt="5"/>
      <dgm:spPr/>
    </dgm:pt>
    <dgm:pt modelId="{902038C1-DBD7-4202-9971-C3F6C14FD8D5}" type="pres">
      <dgm:prSet presAssocID="{16CCBBA3-B7F4-4627-AE22-BE00587DE238}" presName="connectorText" presStyleLbl="sibTrans2D1" presStyleIdx="2" presStyleCnt="5"/>
      <dgm:spPr/>
    </dgm:pt>
    <dgm:pt modelId="{DF3E328A-D372-4A93-9FA0-384D8DA00F46}" type="pres">
      <dgm:prSet presAssocID="{82705760-CF6C-4A58-9F74-A1E046C3B173}" presName="node" presStyleLbl="node1" presStyleIdx="3" presStyleCnt="5">
        <dgm:presLayoutVars>
          <dgm:bulletEnabled val="1"/>
        </dgm:presLayoutVars>
      </dgm:prSet>
      <dgm:spPr/>
    </dgm:pt>
    <dgm:pt modelId="{07061F59-27F5-4829-88D6-9F420DEB6212}" type="pres">
      <dgm:prSet presAssocID="{4E96A9D1-490F-46E4-BA56-8BC6A6920D6C}" presName="sibTrans" presStyleLbl="sibTrans2D1" presStyleIdx="3" presStyleCnt="5"/>
      <dgm:spPr/>
    </dgm:pt>
    <dgm:pt modelId="{C1D0AE71-0ADA-4A61-89CB-F9D7DBA72A2C}" type="pres">
      <dgm:prSet presAssocID="{4E96A9D1-490F-46E4-BA56-8BC6A6920D6C}" presName="connectorText" presStyleLbl="sibTrans2D1" presStyleIdx="3" presStyleCnt="5"/>
      <dgm:spPr/>
    </dgm:pt>
    <dgm:pt modelId="{6534148C-B85B-4984-8F4F-28785EA19B62}" type="pres">
      <dgm:prSet presAssocID="{763707EB-A9C5-4523-8B51-AB1E7866DF24}" presName="node" presStyleLbl="node1" presStyleIdx="4" presStyleCnt="5">
        <dgm:presLayoutVars>
          <dgm:bulletEnabled val="1"/>
        </dgm:presLayoutVars>
      </dgm:prSet>
      <dgm:spPr/>
    </dgm:pt>
    <dgm:pt modelId="{810F2299-1FC9-4CC0-A5F2-5CBD3FCD9E7E}" type="pres">
      <dgm:prSet presAssocID="{DB42FF9F-72B8-4E11-BAAF-7D8B84469FEF}" presName="sibTrans" presStyleLbl="sibTrans2D1" presStyleIdx="4" presStyleCnt="5"/>
      <dgm:spPr/>
    </dgm:pt>
    <dgm:pt modelId="{313BB406-9140-4CE1-BA2A-F7B73A169337}" type="pres">
      <dgm:prSet presAssocID="{DB42FF9F-72B8-4E11-BAAF-7D8B84469FEF}" presName="connectorText" presStyleLbl="sibTrans2D1" presStyleIdx="4" presStyleCnt="5"/>
      <dgm:spPr/>
    </dgm:pt>
  </dgm:ptLst>
  <dgm:cxnLst>
    <dgm:cxn modelId="{3734BA06-16A6-4377-8079-7EB859DBDF3E}" type="presOf" srcId="{DB42FF9F-72B8-4E11-BAAF-7D8B84469FEF}" destId="{810F2299-1FC9-4CC0-A5F2-5CBD3FCD9E7E}" srcOrd="0" destOrd="0" presId="urn:microsoft.com/office/officeart/2005/8/layout/cycle2"/>
    <dgm:cxn modelId="{DB10BC10-02C2-49BD-9A6A-B98A57D3E029}" type="presOf" srcId="{24F026C2-AA00-47C0-8215-C50CB4B346AD}" destId="{BC4F2C59-B1F0-4146-B590-E622936A66FC}" srcOrd="1" destOrd="0" presId="urn:microsoft.com/office/officeart/2005/8/layout/cycle2"/>
    <dgm:cxn modelId="{50DE8C25-C521-4196-AD5F-83A26B8532F4}" type="presOf" srcId="{8F5D9F82-C087-49B3-BA63-FC9826F75448}" destId="{65CDF8CD-BAA6-48D4-8AE5-1BED79C8C96A}" srcOrd="0" destOrd="0" presId="urn:microsoft.com/office/officeart/2005/8/layout/cycle2"/>
    <dgm:cxn modelId="{F6D08D39-6E27-4FD9-90B7-7E2605EDCA7A}" srcId="{DAF5C1E6-FB0A-4284-BE9A-4A9E345153C7}" destId="{9ABBB975-BDB7-4287-B817-F89BD429B303}" srcOrd="0" destOrd="0" parTransId="{F5D9CC5C-2A3B-42A0-8F16-013D11AAD7EE}" sibTransId="{24F026C2-AA00-47C0-8215-C50CB4B346AD}"/>
    <dgm:cxn modelId="{A4508663-809B-4CB8-A523-43E736768C05}" type="presOf" srcId="{4574182D-E2DA-4231-B28F-E8FC9CD546DC}" destId="{45AB0553-FF0C-450D-9E4F-FDE13E58143E}" srcOrd="0" destOrd="0" presId="urn:microsoft.com/office/officeart/2005/8/layout/cycle2"/>
    <dgm:cxn modelId="{7020F565-163F-4E26-961F-78DF582E5775}" type="presOf" srcId="{9ABBB975-BDB7-4287-B817-F89BD429B303}" destId="{373D00D8-3112-4BD9-8817-9229661C912A}" srcOrd="0" destOrd="0" presId="urn:microsoft.com/office/officeart/2005/8/layout/cycle2"/>
    <dgm:cxn modelId="{FFFB336D-63F5-45B9-A1A6-923BF3E03449}" type="presOf" srcId="{763707EB-A9C5-4523-8B51-AB1E7866DF24}" destId="{6534148C-B85B-4984-8F4F-28785EA19B62}" srcOrd="0" destOrd="0" presId="urn:microsoft.com/office/officeart/2005/8/layout/cycle2"/>
    <dgm:cxn modelId="{09E2E04D-75B8-4964-A569-F1263DBADEEC}" type="presOf" srcId="{DAF5C1E6-FB0A-4284-BE9A-4A9E345153C7}" destId="{A058E48A-353D-49EA-883D-020FAE08964E}" srcOrd="0" destOrd="0" presId="urn:microsoft.com/office/officeart/2005/8/layout/cycle2"/>
    <dgm:cxn modelId="{7E1D2F6F-AF01-49E0-892C-286A8179D1DE}" type="presOf" srcId="{DB42FF9F-72B8-4E11-BAAF-7D8B84469FEF}" destId="{313BB406-9140-4CE1-BA2A-F7B73A169337}" srcOrd="1" destOrd="0" presId="urn:microsoft.com/office/officeart/2005/8/layout/cycle2"/>
    <dgm:cxn modelId="{383CE056-7C4C-4B49-8D7F-FCE78791F740}" type="presOf" srcId="{16CCBBA3-B7F4-4627-AE22-BE00587DE238}" destId="{902038C1-DBD7-4202-9971-C3F6C14FD8D5}" srcOrd="1" destOrd="0" presId="urn:microsoft.com/office/officeart/2005/8/layout/cycle2"/>
    <dgm:cxn modelId="{A6278A7D-67A2-4CE7-B2EB-44CF280D6870}" type="presOf" srcId="{4E96A9D1-490F-46E4-BA56-8BC6A6920D6C}" destId="{C1D0AE71-0ADA-4A61-89CB-F9D7DBA72A2C}" srcOrd="1" destOrd="0" presId="urn:microsoft.com/office/officeart/2005/8/layout/cycle2"/>
    <dgm:cxn modelId="{6C8B7193-F524-45EC-9EDB-603BE8C747BD}" type="presOf" srcId="{7F868C14-0535-4CF4-8010-4148FFC25B09}" destId="{52EB1813-66C9-4E86-899F-96F56B37F849}" srcOrd="0" destOrd="0" presId="urn:microsoft.com/office/officeart/2005/8/layout/cycle2"/>
    <dgm:cxn modelId="{8C2E8A9F-8830-440B-AB27-6C3EFDA08D98}" type="presOf" srcId="{82705760-CF6C-4A58-9F74-A1E046C3B173}" destId="{DF3E328A-D372-4A93-9FA0-384D8DA00F46}" srcOrd="0" destOrd="0" presId="urn:microsoft.com/office/officeart/2005/8/layout/cycle2"/>
    <dgm:cxn modelId="{154FE7AD-782F-4678-94EB-BC9DD0879880}" type="presOf" srcId="{24F026C2-AA00-47C0-8215-C50CB4B346AD}" destId="{6510E6CB-F9E3-4BE3-8A1F-298C479F1132}" srcOrd="0" destOrd="0" presId="urn:microsoft.com/office/officeart/2005/8/layout/cycle2"/>
    <dgm:cxn modelId="{3F3245B2-72E0-41E6-9E7B-CFDCA55DD89E}" srcId="{DAF5C1E6-FB0A-4284-BE9A-4A9E345153C7}" destId="{763707EB-A9C5-4523-8B51-AB1E7866DF24}" srcOrd="4" destOrd="0" parTransId="{D78AA3C0-6827-4A73-A209-F896CA64BCC9}" sibTransId="{DB42FF9F-72B8-4E11-BAAF-7D8B84469FEF}"/>
    <dgm:cxn modelId="{3B5B33B3-4793-48AE-AC5A-47867BF5BD88}" type="presOf" srcId="{16CCBBA3-B7F4-4627-AE22-BE00587DE238}" destId="{1E330ACD-92A8-4D77-B3A0-78AE56C0E803}" srcOrd="0" destOrd="0" presId="urn:microsoft.com/office/officeart/2005/8/layout/cycle2"/>
    <dgm:cxn modelId="{DA224EB6-10C5-4F3C-8A45-9C2F477D88C6}" type="presOf" srcId="{8F5D9F82-C087-49B3-BA63-FC9826F75448}" destId="{4404FB56-9475-49AD-9394-D81FF4F4DCC3}" srcOrd="1" destOrd="0" presId="urn:microsoft.com/office/officeart/2005/8/layout/cycle2"/>
    <dgm:cxn modelId="{93C6C9BE-B618-43B8-B2A9-0A109E7CC1EB}" srcId="{DAF5C1E6-FB0A-4284-BE9A-4A9E345153C7}" destId="{7F868C14-0535-4CF4-8010-4148FFC25B09}" srcOrd="1" destOrd="0" parTransId="{6FF9B916-AAC7-480C-9655-1BB44D7CB8B2}" sibTransId="{8F5D9F82-C087-49B3-BA63-FC9826F75448}"/>
    <dgm:cxn modelId="{857B67CD-F0BF-42FB-8ECF-4FD28AFCDAD6}" srcId="{DAF5C1E6-FB0A-4284-BE9A-4A9E345153C7}" destId="{4574182D-E2DA-4231-B28F-E8FC9CD546DC}" srcOrd="2" destOrd="0" parTransId="{736FFF4B-A791-4E87-AB9E-C41B4CA8BCEF}" sibTransId="{16CCBBA3-B7F4-4627-AE22-BE00587DE238}"/>
    <dgm:cxn modelId="{D130ACDA-3925-47BA-BA3E-C31D7ABAB007}" srcId="{DAF5C1E6-FB0A-4284-BE9A-4A9E345153C7}" destId="{82705760-CF6C-4A58-9F74-A1E046C3B173}" srcOrd="3" destOrd="0" parTransId="{238A4BBF-98CC-4952-828F-442F70F22D46}" sibTransId="{4E96A9D1-490F-46E4-BA56-8BC6A6920D6C}"/>
    <dgm:cxn modelId="{D73E59E5-AEE8-4F12-9ADE-D393D27C9782}" type="presOf" srcId="{4E96A9D1-490F-46E4-BA56-8BC6A6920D6C}" destId="{07061F59-27F5-4829-88D6-9F420DEB6212}" srcOrd="0" destOrd="0" presId="urn:microsoft.com/office/officeart/2005/8/layout/cycle2"/>
    <dgm:cxn modelId="{18B949C9-AB95-4A99-89C8-8CAD625B0BD9}" type="presParOf" srcId="{A058E48A-353D-49EA-883D-020FAE08964E}" destId="{373D00D8-3112-4BD9-8817-9229661C912A}" srcOrd="0" destOrd="0" presId="urn:microsoft.com/office/officeart/2005/8/layout/cycle2"/>
    <dgm:cxn modelId="{9F71B144-D868-454B-892E-A377E5D1EDE6}" type="presParOf" srcId="{A058E48A-353D-49EA-883D-020FAE08964E}" destId="{6510E6CB-F9E3-4BE3-8A1F-298C479F1132}" srcOrd="1" destOrd="0" presId="urn:microsoft.com/office/officeart/2005/8/layout/cycle2"/>
    <dgm:cxn modelId="{6D6A0036-56A8-42F5-B46F-9E2D3DC6783C}" type="presParOf" srcId="{6510E6CB-F9E3-4BE3-8A1F-298C479F1132}" destId="{BC4F2C59-B1F0-4146-B590-E622936A66FC}" srcOrd="0" destOrd="0" presId="urn:microsoft.com/office/officeart/2005/8/layout/cycle2"/>
    <dgm:cxn modelId="{828D25C4-E676-4EA9-9BBC-3A9B7ECDC9B6}" type="presParOf" srcId="{A058E48A-353D-49EA-883D-020FAE08964E}" destId="{52EB1813-66C9-4E86-899F-96F56B37F849}" srcOrd="2" destOrd="0" presId="urn:microsoft.com/office/officeart/2005/8/layout/cycle2"/>
    <dgm:cxn modelId="{1145361E-D294-48E0-A0C1-BC48E4B0EEE3}" type="presParOf" srcId="{A058E48A-353D-49EA-883D-020FAE08964E}" destId="{65CDF8CD-BAA6-48D4-8AE5-1BED79C8C96A}" srcOrd="3" destOrd="0" presId="urn:microsoft.com/office/officeart/2005/8/layout/cycle2"/>
    <dgm:cxn modelId="{B49582EE-D1C2-499D-98CF-EC8702C209E7}" type="presParOf" srcId="{65CDF8CD-BAA6-48D4-8AE5-1BED79C8C96A}" destId="{4404FB56-9475-49AD-9394-D81FF4F4DCC3}" srcOrd="0" destOrd="0" presId="urn:microsoft.com/office/officeart/2005/8/layout/cycle2"/>
    <dgm:cxn modelId="{5FC4BB05-866A-4B45-89AA-4B13E00D8724}" type="presParOf" srcId="{A058E48A-353D-49EA-883D-020FAE08964E}" destId="{45AB0553-FF0C-450D-9E4F-FDE13E58143E}" srcOrd="4" destOrd="0" presId="urn:microsoft.com/office/officeart/2005/8/layout/cycle2"/>
    <dgm:cxn modelId="{6DF15A31-1C65-4E41-8F0E-95CE7873CCF1}" type="presParOf" srcId="{A058E48A-353D-49EA-883D-020FAE08964E}" destId="{1E330ACD-92A8-4D77-B3A0-78AE56C0E803}" srcOrd="5" destOrd="0" presId="urn:microsoft.com/office/officeart/2005/8/layout/cycle2"/>
    <dgm:cxn modelId="{ABA55EA5-29A4-47B4-BA96-3C4CAE1932A1}" type="presParOf" srcId="{1E330ACD-92A8-4D77-B3A0-78AE56C0E803}" destId="{902038C1-DBD7-4202-9971-C3F6C14FD8D5}" srcOrd="0" destOrd="0" presId="urn:microsoft.com/office/officeart/2005/8/layout/cycle2"/>
    <dgm:cxn modelId="{7B99125B-F065-4915-A9FE-93C243AA07F4}" type="presParOf" srcId="{A058E48A-353D-49EA-883D-020FAE08964E}" destId="{DF3E328A-D372-4A93-9FA0-384D8DA00F46}" srcOrd="6" destOrd="0" presId="urn:microsoft.com/office/officeart/2005/8/layout/cycle2"/>
    <dgm:cxn modelId="{5EA03C36-2187-4EA3-93B3-13D5C3093372}" type="presParOf" srcId="{A058E48A-353D-49EA-883D-020FAE08964E}" destId="{07061F59-27F5-4829-88D6-9F420DEB6212}" srcOrd="7" destOrd="0" presId="urn:microsoft.com/office/officeart/2005/8/layout/cycle2"/>
    <dgm:cxn modelId="{72A379E1-909B-48F9-87C9-55C06A6B434E}" type="presParOf" srcId="{07061F59-27F5-4829-88D6-9F420DEB6212}" destId="{C1D0AE71-0ADA-4A61-89CB-F9D7DBA72A2C}" srcOrd="0" destOrd="0" presId="urn:microsoft.com/office/officeart/2005/8/layout/cycle2"/>
    <dgm:cxn modelId="{CB3BE592-E653-4FF5-8C1A-21C4FD04E85C}" type="presParOf" srcId="{A058E48A-353D-49EA-883D-020FAE08964E}" destId="{6534148C-B85B-4984-8F4F-28785EA19B62}" srcOrd="8" destOrd="0" presId="urn:microsoft.com/office/officeart/2005/8/layout/cycle2"/>
    <dgm:cxn modelId="{6AECB70E-2BE6-454E-9F51-3FD03E2FC5FE}" type="presParOf" srcId="{A058E48A-353D-49EA-883D-020FAE08964E}" destId="{810F2299-1FC9-4CC0-A5F2-5CBD3FCD9E7E}" srcOrd="9" destOrd="0" presId="urn:microsoft.com/office/officeart/2005/8/layout/cycle2"/>
    <dgm:cxn modelId="{186DB49E-70C5-4C9F-8E49-E4B5DE50577A}" type="presParOf" srcId="{810F2299-1FC9-4CC0-A5F2-5CBD3FCD9E7E}" destId="{313BB406-9140-4CE1-BA2A-F7B73A16933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F5C1E6-FB0A-4284-BE9A-4A9E345153C7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9ABBB975-BDB7-4287-B817-F89BD429B303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>
              <a:solidFill>
                <a:schemeClr val="bg1"/>
              </a:solidFill>
            </a:rPr>
            <a:t>Automation</a:t>
          </a:r>
        </a:p>
      </dgm:t>
    </dgm:pt>
    <dgm:pt modelId="{F5D9CC5C-2A3B-42A0-8F16-013D11AAD7EE}" type="parTrans" cxnId="{F6D08D39-6E27-4FD9-90B7-7E2605EDCA7A}">
      <dgm:prSet/>
      <dgm:spPr/>
      <dgm:t>
        <a:bodyPr/>
        <a:lstStyle/>
        <a:p>
          <a:endParaRPr lang="en-IN"/>
        </a:p>
      </dgm:t>
    </dgm:pt>
    <dgm:pt modelId="{24F026C2-AA00-47C0-8215-C50CB4B346AD}" type="sibTrans" cxnId="{F6D08D39-6E27-4FD9-90B7-7E2605EDCA7A}">
      <dgm:prSet/>
      <dgm:spPr/>
      <dgm:t>
        <a:bodyPr/>
        <a:lstStyle/>
        <a:p>
          <a:endParaRPr lang="en-IN"/>
        </a:p>
      </dgm:t>
    </dgm:pt>
    <dgm:pt modelId="{7F868C14-0535-4CF4-8010-4148FFC25B09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>
              <a:solidFill>
                <a:schemeClr val="bg1"/>
              </a:solidFill>
            </a:rPr>
            <a:t>Extensibility</a:t>
          </a:r>
        </a:p>
      </dgm:t>
    </dgm:pt>
    <dgm:pt modelId="{6FF9B916-AAC7-480C-9655-1BB44D7CB8B2}" type="parTrans" cxnId="{93C6C9BE-B618-43B8-B2A9-0A109E7CC1EB}">
      <dgm:prSet/>
      <dgm:spPr/>
      <dgm:t>
        <a:bodyPr/>
        <a:lstStyle/>
        <a:p>
          <a:endParaRPr lang="en-IN"/>
        </a:p>
      </dgm:t>
    </dgm:pt>
    <dgm:pt modelId="{8F5D9F82-C087-49B3-BA63-FC9826F75448}" type="sibTrans" cxnId="{93C6C9BE-B618-43B8-B2A9-0A109E7CC1EB}">
      <dgm:prSet/>
      <dgm:spPr/>
      <dgm:t>
        <a:bodyPr/>
        <a:lstStyle/>
        <a:p>
          <a:endParaRPr lang="en-IN"/>
        </a:p>
      </dgm:t>
    </dgm:pt>
    <dgm:pt modelId="{4574182D-E2DA-4231-B28F-E8FC9CD546DC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>
              <a:solidFill>
                <a:schemeClr val="bg1"/>
              </a:solidFill>
            </a:rPr>
            <a:t>Distributed Builds</a:t>
          </a:r>
        </a:p>
      </dgm:t>
    </dgm:pt>
    <dgm:pt modelId="{736FFF4B-A791-4E87-AB9E-C41B4CA8BCEF}" type="parTrans" cxnId="{857B67CD-F0BF-42FB-8ECF-4FD28AFCDAD6}">
      <dgm:prSet/>
      <dgm:spPr/>
      <dgm:t>
        <a:bodyPr/>
        <a:lstStyle/>
        <a:p>
          <a:endParaRPr lang="en-IN"/>
        </a:p>
      </dgm:t>
    </dgm:pt>
    <dgm:pt modelId="{16CCBBA3-B7F4-4627-AE22-BE00587DE238}" type="sibTrans" cxnId="{857B67CD-F0BF-42FB-8ECF-4FD28AFCDAD6}">
      <dgm:prSet/>
      <dgm:spPr/>
      <dgm:t>
        <a:bodyPr/>
        <a:lstStyle/>
        <a:p>
          <a:endParaRPr lang="en-IN"/>
        </a:p>
      </dgm:t>
    </dgm:pt>
    <dgm:pt modelId="{82705760-CF6C-4A58-9F74-A1E046C3B173}">
      <dgm:prSet phldrT="[Text]"/>
      <dgm:spPr>
        <a:solidFill>
          <a:schemeClr val="tx1"/>
        </a:solidFill>
      </dgm:spPr>
      <dgm:t>
        <a:bodyPr/>
        <a:lstStyle/>
        <a:p>
          <a:r>
            <a:rPr lang="en-IN" dirty="0">
              <a:solidFill>
                <a:schemeClr val="bg1"/>
              </a:solidFill>
            </a:rPr>
            <a:t>Ease of Configuration</a:t>
          </a:r>
        </a:p>
      </dgm:t>
    </dgm:pt>
    <dgm:pt modelId="{238A4BBF-98CC-4952-828F-442F70F22D46}" type="parTrans" cxnId="{D130ACDA-3925-47BA-BA3E-C31D7ABAB007}">
      <dgm:prSet/>
      <dgm:spPr/>
      <dgm:t>
        <a:bodyPr/>
        <a:lstStyle/>
        <a:p>
          <a:endParaRPr lang="en-IN"/>
        </a:p>
      </dgm:t>
    </dgm:pt>
    <dgm:pt modelId="{4E96A9D1-490F-46E4-BA56-8BC6A6920D6C}" type="sibTrans" cxnId="{D130ACDA-3925-47BA-BA3E-C31D7ABAB007}">
      <dgm:prSet/>
      <dgm:spPr/>
      <dgm:t>
        <a:bodyPr/>
        <a:lstStyle/>
        <a:p>
          <a:endParaRPr lang="en-IN"/>
        </a:p>
      </dgm:t>
    </dgm:pt>
    <dgm:pt modelId="{763707EB-A9C5-4523-8B51-AB1E7866DF24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Integration with Version Control.</a:t>
          </a:r>
        </a:p>
      </dgm:t>
    </dgm:pt>
    <dgm:pt modelId="{D78AA3C0-6827-4A73-A209-F896CA64BCC9}" type="parTrans" cxnId="{3F3245B2-72E0-41E6-9E7B-CFDCA55DD89E}">
      <dgm:prSet/>
      <dgm:spPr/>
      <dgm:t>
        <a:bodyPr/>
        <a:lstStyle/>
        <a:p>
          <a:endParaRPr lang="en-IN"/>
        </a:p>
      </dgm:t>
    </dgm:pt>
    <dgm:pt modelId="{DB42FF9F-72B8-4E11-BAAF-7D8B84469FEF}" type="sibTrans" cxnId="{3F3245B2-72E0-41E6-9E7B-CFDCA55DD89E}">
      <dgm:prSet/>
      <dgm:spPr/>
      <dgm:t>
        <a:bodyPr/>
        <a:lstStyle/>
        <a:p>
          <a:endParaRPr lang="en-IN"/>
        </a:p>
      </dgm:t>
    </dgm:pt>
    <dgm:pt modelId="{A058E48A-353D-49EA-883D-020FAE08964E}" type="pres">
      <dgm:prSet presAssocID="{DAF5C1E6-FB0A-4284-BE9A-4A9E345153C7}" presName="cycle" presStyleCnt="0">
        <dgm:presLayoutVars>
          <dgm:dir/>
          <dgm:resizeHandles val="exact"/>
        </dgm:presLayoutVars>
      </dgm:prSet>
      <dgm:spPr/>
    </dgm:pt>
    <dgm:pt modelId="{373D00D8-3112-4BD9-8817-9229661C912A}" type="pres">
      <dgm:prSet presAssocID="{9ABBB975-BDB7-4287-B817-F89BD429B303}" presName="node" presStyleLbl="node1" presStyleIdx="0" presStyleCnt="5">
        <dgm:presLayoutVars>
          <dgm:bulletEnabled val="1"/>
        </dgm:presLayoutVars>
      </dgm:prSet>
      <dgm:spPr/>
    </dgm:pt>
    <dgm:pt modelId="{6510E6CB-F9E3-4BE3-8A1F-298C479F1132}" type="pres">
      <dgm:prSet presAssocID="{24F026C2-AA00-47C0-8215-C50CB4B346AD}" presName="sibTrans" presStyleLbl="sibTrans2D1" presStyleIdx="0" presStyleCnt="5"/>
      <dgm:spPr/>
    </dgm:pt>
    <dgm:pt modelId="{BC4F2C59-B1F0-4146-B590-E622936A66FC}" type="pres">
      <dgm:prSet presAssocID="{24F026C2-AA00-47C0-8215-C50CB4B346AD}" presName="connectorText" presStyleLbl="sibTrans2D1" presStyleIdx="0" presStyleCnt="5"/>
      <dgm:spPr/>
    </dgm:pt>
    <dgm:pt modelId="{52EB1813-66C9-4E86-899F-96F56B37F849}" type="pres">
      <dgm:prSet presAssocID="{7F868C14-0535-4CF4-8010-4148FFC25B09}" presName="node" presStyleLbl="node1" presStyleIdx="1" presStyleCnt="5">
        <dgm:presLayoutVars>
          <dgm:bulletEnabled val="1"/>
        </dgm:presLayoutVars>
      </dgm:prSet>
      <dgm:spPr/>
    </dgm:pt>
    <dgm:pt modelId="{65CDF8CD-BAA6-48D4-8AE5-1BED79C8C96A}" type="pres">
      <dgm:prSet presAssocID="{8F5D9F82-C087-49B3-BA63-FC9826F75448}" presName="sibTrans" presStyleLbl="sibTrans2D1" presStyleIdx="1" presStyleCnt="5"/>
      <dgm:spPr/>
    </dgm:pt>
    <dgm:pt modelId="{4404FB56-9475-49AD-9394-D81FF4F4DCC3}" type="pres">
      <dgm:prSet presAssocID="{8F5D9F82-C087-49B3-BA63-FC9826F75448}" presName="connectorText" presStyleLbl="sibTrans2D1" presStyleIdx="1" presStyleCnt="5"/>
      <dgm:spPr/>
    </dgm:pt>
    <dgm:pt modelId="{45AB0553-FF0C-450D-9E4F-FDE13E58143E}" type="pres">
      <dgm:prSet presAssocID="{4574182D-E2DA-4231-B28F-E8FC9CD546DC}" presName="node" presStyleLbl="node1" presStyleIdx="2" presStyleCnt="5">
        <dgm:presLayoutVars>
          <dgm:bulletEnabled val="1"/>
        </dgm:presLayoutVars>
      </dgm:prSet>
      <dgm:spPr/>
    </dgm:pt>
    <dgm:pt modelId="{1E330ACD-92A8-4D77-B3A0-78AE56C0E803}" type="pres">
      <dgm:prSet presAssocID="{16CCBBA3-B7F4-4627-AE22-BE00587DE238}" presName="sibTrans" presStyleLbl="sibTrans2D1" presStyleIdx="2" presStyleCnt="5"/>
      <dgm:spPr/>
    </dgm:pt>
    <dgm:pt modelId="{902038C1-DBD7-4202-9971-C3F6C14FD8D5}" type="pres">
      <dgm:prSet presAssocID="{16CCBBA3-B7F4-4627-AE22-BE00587DE238}" presName="connectorText" presStyleLbl="sibTrans2D1" presStyleIdx="2" presStyleCnt="5"/>
      <dgm:spPr/>
    </dgm:pt>
    <dgm:pt modelId="{DF3E328A-D372-4A93-9FA0-384D8DA00F46}" type="pres">
      <dgm:prSet presAssocID="{82705760-CF6C-4A58-9F74-A1E046C3B173}" presName="node" presStyleLbl="node1" presStyleIdx="3" presStyleCnt="5">
        <dgm:presLayoutVars>
          <dgm:bulletEnabled val="1"/>
        </dgm:presLayoutVars>
      </dgm:prSet>
      <dgm:spPr/>
    </dgm:pt>
    <dgm:pt modelId="{07061F59-27F5-4829-88D6-9F420DEB6212}" type="pres">
      <dgm:prSet presAssocID="{4E96A9D1-490F-46E4-BA56-8BC6A6920D6C}" presName="sibTrans" presStyleLbl="sibTrans2D1" presStyleIdx="3" presStyleCnt="5"/>
      <dgm:spPr/>
    </dgm:pt>
    <dgm:pt modelId="{C1D0AE71-0ADA-4A61-89CB-F9D7DBA72A2C}" type="pres">
      <dgm:prSet presAssocID="{4E96A9D1-490F-46E4-BA56-8BC6A6920D6C}" presName="connectorText" presStyleLbl="sibTrans2D1" presStyleIdx="3" presStyleCnt="5"/>
      <dgm:spPr/>
    </dgm:pt>
    <dgm:pt modelId="{6534148C-B85B-4984-8F4F-28785EA19B62}" type="pres">
      <dgm:prSet presAssocID="{763707EB-A9C5-4523-8B51-AB1E7866DF24}" presName="node" presStyleLbl="node1" presStyleIdx="4" presStyleCnt="5">
        <dgm:presLayoutVars>
          <dgm:bulletEnabled val="1"/>
        </dgm:presLayoutVars>
      </dgm:prSet>
      <dgm:spPr/>
    </dgm:pt>
    <dgm:pt modelId="{810F2299-1FC9-4CC0-A5F2-5CBD3FCD9E7E}" type="pres">
      <dgm:prSet presAssocID="{DB42FF9F-72B8-4E11-BAAF-7D8B84469FEF}" presName="sibTrans" presStyleLbl="sibTrans2D1" presStyleIdx="4" presStyleCnt="5"/>
      <dgm:spPr/>
    </dgm:pt>
    <dgm:pt modelId="{313BB406-9140-4CE1-BA2A-F7B73A169337}" type="pres">
      <dgm:prSet presAssocID="{DB42FF9F-72B8-4E11-BAAF-7D8B84469FEF}" presName="connectorText" presStyleLbl="sibTrans2D1" presStyleIdx="4" presStyleCnt="5"/>
      <dgm:spPr/>
    </dgm:pt>
  </dgm:ptLst>
  <dgm:cxnLst>
    <dgm:cxn modelId="{3734BA06-16A6-4377-8079-7EB859DBDF3E}" type="presOf" srcId="{DB42FF9F-72B8-4E11-BAAF-7D8B84469FEF}" destId="{810F2299-1FC9-4CC0-A5F2-5CBD3FCD9E7E}" srcOrd="0" destOrd="0" presId="urn:microsoft.com/office/officeart/2005/8/layout/cycle2"/>
    <dgm:cxn modelId="{DB10BC10-02C2-49BD-9A6A-B98A57D3E029}" type="presOf" srcId="{24F026C2-AA00-47C0-8215-C50CB4B346AD}" destId="{BC4F2C59-B1F0-4146-B590-E622936A66FC}" srcOrd="1" destOrd="0" presId="urn:microsoft.com/office/officeart/2005/8/layout/cycle2"/>
    <dgm:cxn modelId="{50DE8C25-C521-4196-AD5F-83A26B8532F4}" type="presOf" srcId="{8F5D9F82-C087-49B3-BA63-FC9826F75448}" destId="{65CDF8CD-BAA6-48D4-8AE5-1BED79C8C96A}" srcOrd="0" destOrd="0" presId="urn:microsoft.com/office/officeart/2005/8/layout/cycle2"/>
    <dgm:cxn modelId="{F6D08D39-6E27-4FD9-90B7-7E2605EDCA7A}" srcId="{DAF5C1E6-FB0A-4284-BE9A-4A9E345153C7}" destId="{9ABBB975-BDB7-4287-B817-F89BD429B303}" srcOrd="0" destOrd="0" parTransId="{F5D9CC5C-2A3B-42A0-8F16-013D11AAD7EE}" sibTransId="{24F026C2-AA00-47C0-8215-C50CB4B346AD}"/>
    <dgm:cxn modelId="{A4508663-809B-4CB8-A523-43E736768C05}" type="presOf" srcId="{4574182D-E2DA-4231-B28F-E8FC9CD546DC}" destId="{45AB0553-FF0C-450D-9E4F-FDE13E58143E}" srcOrd="0" destOrd="0" presId="urn:microsoft.com/office/officeart/2005/8/layout/cycle2"/>
    <dgm:cxn modelId="{7020F565-163F-4E26-961F-78DF582E5775}" type="presOf" srcId="{9ABBB975-BDB7-4287-B817-F89BD429B303}" destId="{373D00D8-3112-4BD9-8817-9229661C912A}" srcOrd="0" destOrd="0" presId="urn:microsoft.com/office/officeart/2005/8/layout/cycle2"/>
    <dgm:cxn modelId="{FFFB336D-63F5-45B9-A1A6-923BF3E03449}" type="presOf" srcId="{763707EB-A9C5-4523-8B51-AB1E7866DF24}" destId="{6534148C-B85B-4984-8F4F-28785EA19B62}" srcOrd="0" destOrd="0" presId="urn:microsoft.com/office/officeart/2005/8/layout/cycle2"/>
    <dgm:cxn modelId="{09E2E04D-75B8-4964-A569-F1263DBADEEC}" type="presOf" srcId="{DAF5C1E6-FB0A-4284-BE9A-4A9E345153C7}" destId="{A058E48A-353D-49EA-883D-020FAE08964E}" srcOrd="0" destOrd="0" presId="urn:microsoft.com/office/officeart/2005/8/layout/cycle2"/>
    <dgm:cxn modelId="{7E1D2F6F-AF01-49E0-892C-286A8179D1DE}" type="presOf" srcId="{DB42FF9F-72B8-4E11-BAAF-7D8B84469FEF}" destId="{313BB406-9140-4CE1-BA2A-F7B73A169337}" srcOrd="1" destOrd="0" presId="urn:microsoft.com/office/officeart/2005/8/layout/cycle2"/>
    <dgm:cxn modelId="{383CE056-7C4C-4B49-8D7F-FCE78791F740}" type="presOf" srcId="{16CCBBA3-B7F4-4627-AE22-BE00587DE238}" destId="{902038C1-DBD7-4202-9971-C3F6C14FD8D5}" srcOrd="1" destOrd="0" presId="urn:microsoft.com/office/officeart/2005/8/layout/cycle2"/>
    <dgm:cxn modelId="{A6278A7D-67A2-4CE7-B2EB-44CF280D6870}" type="presOf" srcId="{4E96A9D1-490F-46E4-BA56-8BC6A6920D6C}" destId="{C1D0AE71-0ADA-4A61-89CB-F9D7DBA72A2C}" srcOrd="1" destOrd="0" presId="urn:microsoft.com/office/officeart/2005/8/layout/cycle2"/>
    <dgm:cxn modelId="{6C8B7193-F524-45EC-9EDB-603BE8C747BD}" type="presOf" srcId="{7F868C14-0535-4CF4-8010-4148FFC25B09}" destId="{52EB1813-66C9-4E86-899F-96F56B37F849}" srcOrd="0" destOrd="0" presId="urn:microsoft.com/office/officeart/2005/8/layout/cycle2"/>
    <dgm:cxn modelId="{8C2E8A9F-8830-440B-AB27-6C3EFDA08D98}" type="presOf" srcId="{82705760-CF6C-4A58-9F74-A1E046C3B173}" destId="{DF3E328A-D372-4A93-9FA0-384D8DA00F46}" srcOrd="0" destOrd="0" presId="urn:microsoft.com/office/officeart/2005/8/layout/cycle2"/>
    <dgm:cxn modelId="{154FE7AD-782F-4678-94EB-BC9DD0879880}" type="presOf" srcId="{24F026C2-AA00-47C0-8215-C50CB4B346AD}" destId="{6510E6CB-F9E3-4BE3-8A1F-298C479F1132}" srcOrd="0" destOrd="0" presId="urn:microsoft.com/office/officeart/2005/8/layout/cycle2"/>
    <dgm:cxn modelId="{3F3245B2-72E0-41E6-9E7B-CFDCA55DD89E}" srcId="{DAF5C1E6-FB0A-4284-BE9A-4A9E345153C7}" destId="{763707EB-A9C5-4523-8B51-AB1E7866DF24}" srcOrd="4" destOrd="0" parTransId="{D78AA3C0-6827-4A73-A209-F896CA64BCC9}" sibTransId="{DB42FF9F-72B8-4E11-BAAF-7D8B84469FEF}"/>
    <dgm:cxn modelId="{3B5B33B3-4793-48AE-AC5A-47867BF5BD88}" type="presOf" srcId="{16CCBBA3-B7F4-4627-AE22-BE00587DE238}" destId="{1E330ACD-92A8-4D77-B3A0-78AE56C0E803}" srcOrd="0" destOrd="0" presId="urn:microsoft.com/office/officeart/2005/8/layout/cycle2"/>
    <dgm:cxn modelId="{DA224EB6-10C5-4F3C-8A45-9C2F477D88C6}" type="presOf" srcId="{8F5D9F82-C087-49B3-BA63-FC9826F75448}" destId="{4404FB56-9475-49AD-9394-D81FF4F4DCC3}" srcOrd="1" destOrd="0" presId="urn:microsoft.com/office/officeart/2005/8/layout/cycle2"/>
    <dgm:cxn modelId="{93C6C9BE-B618-43B8-B2A9-0A109E7CC1EB}" srcId="{DAF5C1E6-FB0A-4284-BE9A-4A9E345153C7}" destId="{7F868C14-0535-4CF4-8010-4148FFC25B09}" srcOrd="1" destOrd="0" parTransId="{6FF9B916-AAC7-480C-9655-1BB44D7CB8B2}" sibTransId="{8F5D9F82-C087-49B3-BA63-FC9826F75448}"/>
    <dgm:cxn modelId="{857B67CD-F0BF-42FB-8ECF-4FD28AFCDAD6}" srcId="{DAF5C1E6-FB0A-4284-BE9A-4A9E345153C7}" destId="{4574182D-E2DA-4231-B28F-E8FC9CD546DC}" srcOrd="2" destOrd="0" parTransId="{736FFF4B-A791-4E87-AB9E-C41B4CA8BCEF}" sibTransId="{16CCBBA3-B7F4-4627-AE22-BE00587DE238}"/>
    <dgm:cxn modelId="{D130ACDA-3925-47BA-BA3E-C31D7ABAB007}" srcId="{DAF5C1E6-FB0A-4284-BE9A-4A9E345153C7}" destId="{82705760-CF6C-4A58-9F74-A1E046C3B173}" srcOrd="3" destOrd="0" parTransId="{238A4BBF-98CC-4952-828F-442F70F22D46}" sibTransId="{4E96A9D1-490F-46E4-BA56-8BC6A6920D6C}"/>
    <dgm:cxn modelId="{D73E59E5-AEE8-4F12-9ADE-D393D27C9782}" type="presOf" srcId="{4E96A9D1-490F-46E4-BA56-8BC6A6920D6C}" destId="{07061F59-27F5-4829-88D6-9F420DEB6212}" srcOrd="0" destOrd="0" presId="urn:microsoft.com/office/officeart/2005/8/layout/cycle2"/>
    <dgm:cxn modelId="{18B949C9-AB95-4A99-89C8-8CAD625B0BD9}" type="presParOf" srcId="{A058E48A-353D-49EA-883D-020FAE08964E}" destId="{373D00D8-3112-4BD9-8817-9229661C912A}" srcOrd="0" destOrd="0" presId="urn:microsoft.com/office/officeart/2005/8/layout/cycle2"/>
    <dgm:cxn modelId="{9F71B144-D868-454B-892E-A377E5D1EDE6}" type="presParOf" srcId="{A058E48A-353D-49EA-883D-020FAE08964E}" destId="{6510E6CB-F9E3-4BE3-8A1F-298C479F1132}" srcOrd="1" destOrd="0" presId="urn:microsoft.com/office/officeart/2005/8/layout/cycle2"/>
    <dgm:cxn modelId="{6D6A0036-56A8-42F5-B46F-9E2D3DC6783C}" type="presParOf" srcId="{6510E6CB-F9E3-4BE3-8A1F-298C479F1132}" destId="{BC4F2C59-B1F0-4146-B590-E622936A66FC}" srcOrd="0" destOrd="0" presId="urn:microsoft.com/office/officeart/2005/8/layout/cycle2"/>
    <dgm:cxn modelId="{828D25C4-E676-4EA9-9BBC-3A9B7ECDC9B6}" type="presParOf" srcId="{A058E48A-353D-49EA-883D-020FAE08964E}" destId="{52EB1813-66C9-4E86-899F-96F56B37F849}" srcOrd="2" destOrd="0" presId="urn:microsoft.com/office/officeart/2005/8/layout/cycle2"/>
    <dgm:cxn modelId="{1145361E-D294-48E0-A0C1-BC48E4B0EEE3}" type="presParOf" srcId="{A058E48A-353D-49EA-883D-020FAE08964E}" destId="{65CDF8CD-BAA6-48D4-8AE5-1BED79C8C96A}" srcOrd="3" destOrd="0" presId="urn:microsoft.com/office/officeart/2005/8/layout/cycle2"/>
    <dgm:cxn modelId="{B49582EE-D1C2-499D-98CF-EC8702C209E7}" type="presParOf" srcId="{65CDF8CD-BAA6-48D4-8AE5-1BED79C8C96A}" destId="{4404FB56-9475-49AD-9394-D81FF4F4DCC3}" srcOrd="0" destOrd="0" presId="urn:microsoft.com/office/officeart/2005/8/layout/cycle2"/>
    <dgm:cxn modelId="{5FC4BB05-866A-4B45-89AA-4B13E00D8724}" type="presParOf" srcId="{A058E48A-353D-49EA-883D-020FAE08964E}" destId="{45AB0553-FF0C-450D-9E4F-FDE13E58143E}" srcOrd="4" destOrd="0" presId="urn:microsoft.com/office/officeart/2005/8/layout/cycle2"/>
    <dgm:cxn modelId="{6DF15A31-1C65-4E41-8F0E-95CE7873CCF1}" type="presParOf" srcId="{A058E48A-353D-49EA-883D-020FAE08964E}" destId="{1E330ACD-92A8-4D77-B3A0-78AE56C0E803}" srcOrd="5" destOrd="0" presId="urn:microsoft.com/office/officeart/2005/8/layout/cycle2"/>
    <dgm:cxn modelId="{ABA55EA5-29A4-47B4-BA96-3C4CAE1932A1}" type="presParOf" srcId="{1E330ACD-92A8-4D77-B3A0-78AE56C0E803}" destId="{902038C1-DBD7-4202-9971-C3F6C14FD8D5}" srcOrd="0" destOrd="0" presId="urn:microsoft.com/office/officeart/2005/8/layout/cycle2"/>
    <dgm:cxn modelId="{7B99125B-F065-4915-A9FE-93C243AA07F4}" type="presParOf" srcId="{A058E48A-353D-49EA-883D-020FAE08964E}" destId="{DF3E328A-D372-4A93-9FA0-384D8DA00F46}" srcOrd="6" destOrd="0" presId="urn:microsoft.com/office/officeart/2005/8/layout/cycle2"/>
    <dgm:cxn modelId="{5EA03C36-2187-4EA3-93B3-13D5C3093372}" type="presParOf" srcId="{A058E48A-353D-49EA-883D-020FAE08964E}" destId="{07061F59-27F5-4829-88D6-9F420DEB6212}" srcOrd="7" destOrd="0" presId="urn:microsoft.com/office/officeart/2005/8/layout/cycle2"/>
    <dgm:cxn modelId="{72A379E1-909B-48F9-87C9-55C06A6B434E}" type="presParOf" srcId="{07061F59-27F5-4829-88D6-9F420DEB6212}" destId="{C1D0AE71-0ADA-4A61-89CB-F9D7DBA72A2C}" srcOrd="0" destOrd="0" presId="urn:microsoft.com/office/officeart/2005/8/layout/cycle2"/>
    <dgm:cxn modelId="{CB3BE592-E653-4FF5-8C1A-21C4FD04E85C}" type="presParOf" srcId="{A058E48A-353D-49EA-883D-020FAE08964E}" destId="{6534148C-B85B-4984-8F4F-28785EA19B62}" srcOrd="8" destOrd="0" presId="urn:microsoft.com/office/officeart/2005/8/layout/cycle2"/>
    <dgm:cxn modelId="{6AECB70E-2BE6-454E-9F51-3FD03E2FC5FE}" type="presParOf" srcId="{A058E48A-353D-49EA-883D-020FAE08964E}" destId="{810F2299-1FC9-4CC0-A5F2-5CBD3FCD9E7E}" srcOrd="9" destOrd="0" presId="urn:microsoft.com/office/officeart/2005/8/layout/cycle2"/>
    <dgm:cxn modelId="{186DB49E-70C5-4C9F-8E49-E4B5DE50577A}" type="presParOf" srcId="{810F2299-1FC9-4CC0-A5F2-5CBD3FCD9E7E}" destId="{313BB406-9140-4CE1-BA2A-F7B73A16933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E24990-55B2-4FD0-B731-67C30713212A}" type="doc">
      <dgm:prSet loTypeId="urn:microsoft.com/office/officeart/2005/8/layout/cycle4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993F1938-AFFA-484A-8AAB-39E6E2C3CDE6}">
      <dgm:prSet phldrT="[Text]"/>
      <dgm:spPr/>
      <dgm:t>
        <a:bodyPr/>
        <a:lstStyle/>
        <a:p>
          <a:r>
            <a:rPr lang="en-US" dirty="0"/>
            <a:t>Jobs</a:t>
          </a:r>
          <a:endParaRPr lang="en-IN" dirty="0"/>
        </a:p>
      </dgm:t>
    </dgm:pt>
    <dgm:pt modelId="{5D39BB65-0A64-4A27-A0B9-3E0E2A77B3F9}" type="parTrans" cxnId="{AFC06D0E-F210-48AC-8B6F-DF36CD3B4A99}">
      <dgm:prSet/>
      <dgm:spPr/>
      <dgm:t>
        <a:bodyPr/>
        <a:lstStyle/>
        <a:p>
          <a:endParaRPr lang="en-IN"/>
        </a:p>
      </dgm:t>
    </dgm:pt>
    <dgm:pt modelId="{237C867B-3719-491E-9D7E-F95FBF9E97BC}" type="sibTrans" cxnId="{AFC06D0E-F210-48AC-8B6F-DF36CD3B4A99}">
      <dgm:prSet/>
      <dgm:spPr/>
      <dgm:t>
        <a:bodyPr/>
        <a:lstStyle/>
        <a:p>
          <a:endParaRPr lang="en-IN"/>
        </a:p>
      </dgm:t>
    </dgm:pt>
    <dgm:pt modelId="{424E9708-D056-42D2-8D71-DCCB61FA6CC6}">
      <dgm:prSet phldrT="[Text]"/>
      <dgm:spPr/>
      <dgm:t>
        <a:bodyPr/>
        <a:lstStyle/>
        <a:p>
          <a:pPr algn="just">
            <a:lnSpc>
              <a:spcPct val="150000"/>
            </a:lnSpc>
            <a:buNone/>
          </a:pP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 job is a unit of work that performs a specific task, such as building or deploying an application.</a:t>
          </a:r>
          <a:endParaRPr lang="en-IN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F677412-6F90-4C3D-8D05-186240413BB5}" type="parTrans" cxnId="{42FA3D1B-8660-45E5-9590-79CAFDD9EF0D}">
      <dgm:prSet/>
      <dgm:spPr/>
      <dgm:t>
        <a:bodyPr/>
        <a:lstStyle/>
        <a:p>
          <a:endParaRPr lang="en-IN"/>
        </a:p>
      </dgm:t>
    </dgm:pt>
    <dgm:pt modelId="{EB101F66-23FD-40E0-95FB-F1C1631BFBE0}" type="sibTrans" cxnId="{42FA3D1B-8660-45E5-9590-79CAFDD9EF0D}">
      <dgm:prSet/>
      <dgm:spPr/>
      <dgm:t>
        <a:bodyPr/>
        <a:lstStyle/>
        <a:p>
          <a:endParaRPr lang="en-IN"/>
        </a:p>
      </dgm:t>
    </dgm:pt>
    <dgm:pt modelId="{01AE524B-1A4B-421F-8953-B2ED234367CD}">
      <dgm:prSet phldrT="[Text]"/>
      <dgm:spPr/>
      <dgm:t>
        <a:bodyPr/>
        <a:lstStyle/>
        <a:p>
          <a:r>
            <a:rPr lang="en-US" dirty="0"/>
            <a:t>Builds</a:t>
          </a:r>
          <a:endParaRPr lang="en-IN" dirty="0"/>
        </a:p>
      </dgm:t>
    </dgm:pt>
    <dgm:pt modelId="{334F0E10-BD78-41FC-A1B9-DC51682EC750}" type="parTrans" cxnId="{5991F07F-2121-4A61-A5DC-7FDFA0090941}">
      <dgm:prSet/>
      <dgm:spPr/>
      <dgm:t>
        <a:bodyPr/>
        <a:lstStyle/>
        <a:p>
          <a:endParaRPr lang="en-IN"/>
        </a:p>
      </dgm:t>
    </dgm:pt>
    <dgm:pt modelId="{929F2F24-BDAF-4AB5-9F22-E16A30345948}" type="sibTrans" cxnId="{5991F07F-2121-4A61-A5DC-7FDFA0090941}">
      <dgm:prSet/>
      <dgm:spPr/>
      <dgm:t>
        <a:bodyPr/>
        <a:lstStyle/>
        <a:p>
          <a:endParaRPr lang="en-IN"/>
        </a:p>
      </dgm:t>
    </dgm:pt>
    <dgm:pt modelId="{84E702E8-51A3-4907-A862-4D74F9174CD6}">
      <dgm:prSet phldrT="[Text]"/>
      <dgm:spPr/>
      <dgm:t>
        <a:bodyPr/>
        <a:lstStyle/>
        <a:p>
          <a:pPr>
            <a:lnSpc>
              <a:spcPct val="150000"/>
            </a:lnSpc>
            <a:buNone/>
          </a:pPr>
          <a:r>
            <a:rPr lang="en-US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It refers to the process of compiling source code, running tests, and producing executable artifacts.</a:t>
          </a:r>
          <a:endParaRPr lang="en-IN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938E6F2-605A-4723-8BD1-3A8D193058ED}" type="parTrans" cxnId="{0A4DF89E-9842-4083-97A1-7309333C5DDC}">
      <dgm:prSet/>
      <dgm:spPr/>
      <dgm:t>
        <a:bodyPr/>
        <a:lstStyle/>
        <a:p>
          <a:endParaRPr lang="en-IN"/>
        </a:p>
      </dgm:t>
    </dgm:pt>
    <dgm:pt modelId="{E19C6030-559E-4311-A154-36498FC34F31}" type="sibTrans" cxnId="{0A4DF89E-9842-4083-97A1-7309333C5DDC}">
      <dgm:prSet/>
      <dgm:spPr/>
      <dgm:t>
        <a:bodyPr/>
        <a:lstStyle/>
        <a:p>
          <a:endParaRPr lang="en-IN"/>
        </a:p>
      </dgm:t>
    </dgm:pt>
    <dgm:pt modelId="{8F50427A-9198-4BA0-9EDB-2B673DCF3130}">
      <dgm:prSet phldrT="[Text]"/>
      <dgm:spPr/>
      <dgm:t>
        <a:bodyPr/>
        <a:lstStyle/>
        <a:p>
          <a:r>
            <a:rPr lang="en-US" dirty="0"/>
            <a:t>Nodes</a:t>
          </a:r>
          <a:endParaRPr lang="en-IN" dirty="0"/>
        </a:p>
      </dgm:t>
    </dgm:pt>
    <dgm:pt modelId="{E96C0B69-2CA7-436C-9797-008E4C555A61}" type="parTrans" cxnId="{B468D839-DB84-48D9-8E6C-12F6E9A6985E}">
      <dgm:prSet/>
      <dgm:spPr/>
      <dgm:t>
        <a:bodyPr/>
        <a:lstStyle/>
        <a:p>
          <a:endParaRPr lang="en-IN"/>
        </a:p>
      </dgm:t>
    </dgm:pt>
    <dgm:pt modelId="{76C23DAF-540C-4AF0-9D50-95AE2F559C13}" type="sibTrans" cxnId="{B468D839-DB84-48D9-8E6C-12F6E9A6985E}">
      <dgm:prSet/>
      <dgm:spPr/>
      <dgm:t>
        <a:bodyPr/>
        <a:lstStyle/>
        <a:p>
          <a:endParaRPr lang="en-IN"/>
        </a:p>
      </dgm:t>
    </dgm:pt>
    <dgm:pt modelId="{48501711-6F1B-44C4-9132-BC86814F5C9A}">
      <dgm:prSet phldrT="[Text]"/>
      <dgm:spPr/>
      <dgm:t>
        <a:bodyPr/>
        <a:lstStyle/>
        <a:p>
          <a:pPr>
            <a:lnSpc>
              <a:spcPct val="150000"/>
            </a:lnSpc>
            <a:buNone/>
          </a:pP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Jenkins can distribute work across multiple machines known as nodes, allowing parallel execution of tasks</a:t>
          </a:r>
          <a:endParaRPr lang="en-IN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5565B3B-B43D-4CF4-AA62-8DA01FB6C80C}" type="parTrans" cxnId="{3C33A2FD-4C58-44B5-8358-7800BCD9414D}">
      <dgm:prSet/>
      <dgm:spPr/>
      <dgm:t>
        <a:bodyPr/>
        <a:lstStyle/>
        <a:p>
          <a:endParaRPr lang="en-IN"/>
        </a:p>
      </dgm:t>
    </dgm:pt>
    <dgm:pt modelId="{34483EC2-D7E2-4DF9-91B5-B76E73743F84}" type="sibTrans" cxnId="{3C33A2FD-4C58-44B5-8358-7800BCD9414D}">
      <dgm:prSet/>
      <dgm:spPr/>
      <dgm:t>
        <a:bodyPr/>
        <a:lstStyle/>
        <a:p>
          <a:endParaRPr lang="en-IN"/>
        </a:p>
      </dgm:t>
    </dgm:pt>
    <dgm:pt modelId="{6F3A79E5-1AAF-4DF4-B099-79BD3041EB20}">
      <dgm:prSet phldrT="[Text]"/>
      <dgm:spPr/>
      <dgm:t>
        <a:bodyPr/>
        <a:lstStyle/>
        <a:p>
          <a:r>
            <a:rPr lang="en-US" dirty="0"/>
            <a:t>Plugins</a:t>
          </a:r>
          <a:endParaRPr lang="en-IN" dirty="0"/>
        </a:p>
      </dgm:t>
    </dgm:pt>
    <dgm:pt modelId="{077BFB0C-F044-439D-BB6C-97FC988A436F}" type="parTrans" cxnId="{0659504B-B7C6-47A4-A970-01D8C6A3A115}">
      <dgm:prSet/>
      <dgm:spPr/>
      <dgm:t>
        <a:bodyPr/>
        <a:lstStyle/>
        <a:p>
          <a:endParaRPr lang="en-IN"/>
        </a:p>
      </dgm:t>
    </dgm:pt>
    <dgm:pt modelId="{781695B4-04B0-49A3-99AF-0DA516550CA2}" type="sibTrans" cxnId="{0659504B-B7C6-47A4-A970-01D8C6A3A115}">
      <dgm:prSet/>
      <dgm:spPr/>
      <dgm:t>
        <a:bodyPr/>
        <a:lstStyle/>
        <a:p>
          <a:endParaRPr lang="en-IN"/>
        </a:p>
      </dgm:t>
    </dgm:pt>
    <dgm:pt modelId="{7C86560C-57DF-4AA1-B4FD-6FE05DC31CEA}">
      <dgm:prSet phldrT="[Text]"/>
      <dgm:spPr/>
      <dgm:t>
        <a:bodyPr/>
        <a:lstStyle/>
        <a:p>
          <a:pPr>
            <a:lnSpc>
              <a:spcPct val="150000"/>
            </a:lnSpc>
            <a:buNone/>
          </a:pP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Jenkins supports a rich ecosystem of plugins that enhance its functionality. Plugins provide integration with various tools and services.</a:t>
          </a:r>
          <a:endParaRPr lang="en-IN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1F9EEB0-7289-4AEE-9926-3A20DB02377D}" type="parTrans" cxnId="{34A490C4-32D8-497E-A155-B531D9FFCDCD}">
      <dgm:prSet/>
      <dgm:spPr/>
      <dgm:t>
        <a:bodyPr/>
        <a:lstStyle/>
        <a:p>
          <a:endParaRPr lang="en-IN"/>
        </a:p>
      </dgm:t>
    </dgm:pt>
    <dgm:pt modelId="{FA8E463B-385B-4007-9092-CED31AFB36B9}" type="sibTrans" cxnId="{34A490C4-32D8-497E-A155-B531D9FFCDCD}">
      <dgm:prSet/>
      <dgm:spPr/>
      <dgm:t>
        <a:bodyPr/>
        <a:lstStyle/>
        <a:p>
          <a:endParaRPr lang="en-IN"/>
        </a:p>
      </dgm:t>
    </dgm:pt>
    <dgm:pt modelId="{309C1C57-C579-4DAA-806A-A0DE5276B31A}" type="pres">
      <dgm:prSet presAssocID="{30E24990-55B2-4FD0-B731-67C30713212A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9481B44B-3459-4015-8E92-C8560443225E}" type="pres">
      <dgm:prSet presAssocID="{30E24990-55B2-4FD0-B731-67C30713212A}" presName="children" presStyleCnt="0"/>
      <dgm:spPr/>
    </dgm:pt>
    <dgm:pt modelId="{CEBA4739-B853-466D-8F17-6651D46D23F0}" type="pres">
      <dgm:prSet presAssocID="{30E24990-55B2-4FD0-B731-67C30713212A}" presName="child1group" presStyleCnt="0"/>
      <dgm:spPr/>
    </dgm:pt>
    <dgm:pt modelId="{30D40323-A2AA-4F8D-9302-8BFFFF7B2935}" type="pres">
      <dgm:prSet presAssocID="{30E24990-55B2-4FD0-B731-67C30713212A}" presName="child1" presStyleLbl="bgAcc1" presStyleIdx="0" presStyleCnt="4"/>
      <dgm:spPr/>
    </dgm:pt>
    <dgm:pt modelId="{29CFD213-225D-4C48-8FD1-F9EBAEEA0087}" type="pres">
      <dgm:prSet presAssocID="{30E24990-55B2-4FD0-B731-67C30713212A}" presName="child1Text" presStyleLbl="bgAcc1" presStyleIdx="0" presStyleCnt="4">
        <dgm:presLayoutVars>
          <dgm:bulletEnabled val="1"/>
        </dgm:presLayoutVars>
      </dgm:prSet>
      <dgm:spPr/>
    </dgm:pt>
    <dgm:pt modelId="{3120194B-34C1-4DBB-BB15-98ADAB794756}" type="pres">
      <dgm:prSet presAssocID="{30E24990-55B2-4FD0-B731-67C30713212A}" presName="child2group" presStyleCnt="0"/>
      <dgm:spPr/>
    </dgm:pt>
    <dgm:pt modelId="{D622D447-E6ED-451D-80F9-DF472E9C6CB5}" type="pres">
      <dgm:prSet presAssocID="{30E24990-55B2-4FD0-B731-67C30713212A}" presName="child2" presStyleLbl="bgAcc1" presStyleIdx="1" presStyleCnt="4"/>
      <dgm:spPr/>
    </dgm:pt>
    <dgm:pt modelId="{49853555-1BBC-47BE-8F6A-CE25772E3C82}" type="pres">
      <dgm:prSet presAssocID="{30E24990-55B2-4FD0-B731-67C30713212A}" presName="child2Text" presStyleLbl="bgAcc1" presStyleIdx="1" presStyleCnt="4">
        <dgm:presLayoutVars>
          <dgm:bulletEnabled val="1"/>
        </dgm:presLayoutVars>
      </dgm:prSet>
      <dgm:spPr/>
    </dgm:pt>
    <dgm:pt modelId="{10037520-4EE8-4FF3-A0D4-C64822679260}" type="pres">
      <dgm:prSet presAssocID="{30E24990-55B2-4FD0-B731-67C30713212A}" presName="child3group" presStyleCnt="0"/>
      <dgm:spPr/>
    </dgm:pt>
    <dgm:pt modelId="{A0420B5B-3AA3-40DF-A690-7B96A73A898F}" type="pres">
      <dgm:prSet presAssocID="{30E24990-55B2-4FD0-B731-67C30713212A}" presName="child3" presStyleLbl="bgAcc1" presStyleIdx="2" presStyleCnt="4" custLinFactNeighborX="6485" custLinFactNeighborY="1112"/>
      <dgm:spPr/>
    </dgm:pt>
    <dgm:pt modelId="{51B9D1C1-C550-4614-9304-B3B1B787BD03}" type="pres">
      <dgm:prSet presAssocID="{30E24990-55B2-4FD0-B731-67C30713212A}" presName="child3Text" presStyleLbl="bgAcc1" presStyleIdx="2" presStyleCnt="4">
        <dgm:presLayoutVars>
          <dgm:bulletEnabled val="1"/>
        </dgm:presLayoutVars>
      </dgm:prSet>
      <dgm:spPr/>
    </dgm:pt>
    <dgm:pt modelId="{9D9764F5-9F1B-45D1-916D-B7DFF3906914}" type="pres">
      <dgm:prSet presAssocID="{30E24990-55B2-4FD0-B731-67C30713212A}" presName="child4group" presStyleCnt="0"/>
      <dgm:spPr/>
    </dgm:pt>
    <dgm:pt modelId="{08F1ED88-9861-4A7F-B5A5-2666668189F6}" type="pres">
      <dgm:prSet presAssocID="{30E24990-55B2-4FD0-B731-67C30713212A}" presName="child4" presStyleLbl="bgAcc1" presStyleIdx="3" presStyleCnt="4"/>
      <dgm:spPr/>
    </dgm:pt>
    <dgm:pt modelId="{0CD4791A-4342-4103-A600-5E0FD7275408}" type="pres">
      <dgm:prSet presAssocID="{30E24990-55B2-4FD0-B731-67C30713212A}" presName="child4Text" presStyleLbl="bgAcc1" presStyleIdx="3" presStyleCnt="4">
        <dgm:presLayoutVars>
          <dgm:bulletEnabled val="1"/>
        </dgm:presLayoutVars>
      </dgm:prSet>
      <dgm:spPr/>
    </dgm:pt>
    <dgm:pt modelId="{8650E4FD-C8CC-40F0-A011-8B7DA9DEED35}" type="pres">
      <dgm:prSet presAssocID="{30E24990-55B2-4FD0-B731-67C30713212A}" presName="childPlaceholder" presStyleCnt="0"/>
      <dgm:spPr/>
    </dgm:pt>
    <dgm:pt modelId="{C4AAEFDC-15E6-4E3F-80A2-DEFA96804323}" type="pres">
      <dgm:prSet presAssocID="{30E24990-55B2-4FD0-B731-67C30713212A}" presName="circle" presStyleCnt="0"/>
      <dgm:spPr/>
    </dgm:pt>
    <dgm:pt modelId="{8CD4419C-55D8-43A0-92E5-BFA84025CCB3}" type="pres">
      <dgm:prSet presAssocID="{30E24990-55B2-4FD0-B731-67C30713212A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49E59A77-05BA-459E-A2D3-DEDCDEA0E880}" type="pres">
      <dgm:prSet presAssocID="{30E24990-55B2-4FD0-B731-67C30713212A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E5DB0B38-48BF-4761-B34F-F285A8770607}" type="pres">
      <dgm:prSet presAssocID="{30E24990-55B2-4FD0-B731-67C30713212A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695FEFF7-502A-4AFA-A988-F42174F95081}" type="pres">
      <dgm:prSet presAssocID="{30E24990-55B2-4FD0-B731-67C30713212A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4264B3DB-8CD0-41C4-B194-A71FB7F5486D}" type="pres">
      <dgm:prSet presAssocID="{30E24990-55B2-4FD0-B731-67C30713212A}" presName="quadrantPlaceholder" presStyleCnt="0"/>
      <dgm:spPr/>
    </dgm:pt>
    <dgm:pt modelId="{A6F1522C-1D97-4C80-AD2E-A9E6C0FF649B}" type="pres">
      <dgm:prSet presAssocID="{30E24990-55B2-4FD0-B731-67C30713212A}" presName="center1" presStyleLbl="fgShp" presStyleIdx="0" presStyleCnt="2"/>
      <dgm:spPr/>
    </dgm:pt>
    <dgm:pt modelId="{8955653C-CCEE-465D-9CE1-BA070DC4886E}" type="pres">
      <dgm:prSet presAssocID="{30E24990-55B2-4FD0-B731-67C30713212A}" presName="center2" presStyleLbl="fgShp" presStyleIdx="1" presStyleCnt="2"/>
      <dgm:spPr/>
    </dgm:pt>
  </dgm:ptLst>
  <dgm:cxnLst>
    <dgm:cxn modelId="{D08FBD05-4A88-42D0-9690-00DEFBC9A67F}" type="presOf" srcId="{424E9708-D056-42D2-8D71-DCCB61FA6CC6}" destId="{29CFD213-225D-4C48-8FD1-F9EBAEEA0087}" srcOrd="1" destOrd="0" presId="urn:microsoft.com/office/officeart/2005/8/layout/cycle4"/>
    <dgm:cxn modelId="{35E22506-CA61-43C9-A317-C0734E9CFD16}" type="presOf" srcId="{993F1938-AFFA-484A-8AAB-39E6E2C3CDE6}" destId="{8CD4419C-55D8-43A0-92E5-BFA84025CCB3}" srcOrd="0" destOrd="0" presId="urn:microsoft.com/office/officeart/2005/8/layout/cycle4"/>
    <dgm:cxn modelId="{FC12C909-AF7C-4A3C-9F68-C2397EE199C0}" type="presOf" srcId="{8F50427A-9198-4BA0-9EDB-2B673DCF3130}" destId="{E5DB0B38-48BF-4761-B34F-F285A8770607}" srcOrd="0" destOrd="0" presId="urn:microsoft.com/office/officeart/2005/8/layout/cycle4"/>
    <dgm:cxn modelId="{AFC06D0E-F210-48AC-8B6F-DF36CD3B4A99}" srcId="{30E24990-55B2-4FD0-B731-67C30713212A}" destId="{993F1938-AFFA-484A-8AAB-39E6E2C3CDE6}" srcOrd="0" destOrd="0" parTransId="{5D39BB65-0A64-4A27-A0B9-3E0E2A77B3F9}" sibTransId="{237C867B-3719-491E-9D7E-F95FBF9E97BC}"/>
    <dgm:cxn modelId="{42FA3D1B-8660-45E5-9590-79CAFDD9EF0D}" srcId="{993F1938-AFFA-484A-8AAB-39E6E2C3CDE6}" destId="{424E9708-D056-42D2-8D71-DCCB61FA6CC6}" srcOrd="0" destOrd="0" parTransId="{FF677412-6F90-4C3D-8D05-186240413BB5}" sibTransId="{EB101F66-23FD-40E0-95FB-F1C1631BFBE0}"/>
    <dgm:cxn modelId="{3379FD34-EAC6-426D-9AAC-7C2490364E54}" type="presOf" srcId="{48501711-6F1B-44C4-9132-BC86814F5C9A}" destId="{51B9D1C1-C550-4614-9304-B3B1B787BD03}" srcOrd="1" destOrd="0" presId="urn:microsoft.com/office/officeart/2005/8/layout/cycle4"/>
    <dgm:cxn modelId="{B468D839-DB84-48D9-8E6C-12F6E9A6985E}" srcId="{30E24990-55B2-4FD0-B731-67C30713212A}" destId="{8F50427A-9198-4BA0-9EDB-2B673DCF3130}" srcOrd="2" destOrd="0" parTransId="{E96C0B69-2CA7-436C-9797-008E4C555A61}" sibTransId="{76C23DAF-540C-4AF0-9D50-95AE2F559C13}"/>
    <dgm:cxn modelId="{D77C233E-0820-4920-ACA3-EB8E2EB1D6B8}" type="presOf" srcId="{6F3A79E5-1AAF-4DF4-B099-79BD3041EB20}" destId="{695FEFF7-502A-4AFA-A988-F42174F95081}" srcOrd="0" destOrd="0" presId="urn:microsoft.com/office/officeart/2005/8/layout/cycle4"/>
    <dgm:cxn modelId="{09091D3F-86E7-481C-B302-D0EAA4845621}" type="presOf" srcId="{84E702E8-51A3-4907-A862-4D74F9174CD6}" destId="{D622D447-E6ED-451D-80F9-DF472E9C6CB5}" srcOrd="0" destOrd="0" presId="urn:microsoft.com/office/officeart/2005/8/layout/cycle4"/>
    <dgm:cxn modelId="{0659504B-B7C6-47A4-A970-01D8C6A3A115}" srcId="{30E24990-55B2-4FD0-B731-67C30713212A}" destId="{6F3A79E5-1AAF-4DF4-B099-79BD3041EB20}" srcOrd="3" destOrd="0" parTransId="{077BFB0C-F044-439D-BB6C-97FC988A436F}" sibTransId="{781695B4-04B0-49A3-99AF-0DA516550CA2}"/>
    <dgm:cxn modelId="{86F8AB6B-1A2B-487C-89D3-95211B4C8823}" type="presOf" srcId="{48501711-6F1B-44C4-9132-BC86814F5C9A}" destId="{A0420B5B-3AA3-40DF-A690-7B96A73A898F}" srcOrd="0" destOrd="0" presId="urn:microsoft.com/office/officeart/2005/8/layout/cycle4"/>
    <dgm:cxn modelId="{27B4A76D-3805-43CE-9997-E3D8B368772B}" type="presOf" srcId="{01AE524B-1A4B-421F-8953-B2ED234367CD}" destId="{49E59A77-05BA-459E-A2D3-DEDCDEA0E880}" srcOrd="0" destOrd="0" presId="urn:microsoft.com/office/officeart/2005/8/layout/cycle4"/>
    <dgm:cxn modelId="{5991F07F-2121-4A61-A5DC-7FDFA0090941}" srcId="{30E24990-55B2-4FD0-B731-67C30713212A}" destId="{01AE524B-1A4B-421F-8953-B2ED234367CD}" srcOrd="1" destOrd="0" parTransId="{334F0E10-BD78-41FC-A1B9-DC51682EC750}" sibTransId="{929F2F24-BDAF-4AB5-9F22-E16A30345948}"/>
    <dgm:cxn modelId="{9BAA578A-F2CE-440B-A9BE-05F33E5D76F6}" type="presOf" srcId="{84E702E8-51A3-4907-A862-4D74F9174CD6}" destId="{49853555-1BBC-47BE-8F6A-CE25772E3C82}" srcOrd="1" destOrd="0" presId="urn:microsoft.com/office/officeart/2005/8/layout/cycle4"/>
    <dgm:cxn modelId="{BF8D7F95-FA64-4134-A2A7-8C2BB185BF32}" type="presOf" srcId="{7C86560C-57DF-4AA1-B4FD-6FE05DC31CEA}" destId="{0CD4791A-4342-4103-A600-5E0FD7275408}" srcOrd="1" destOrd="0" presId="urn:microsoft.com/office/officeart/2005/8/layout/cycle4"/>
    <dgm:cxn modelId="{0A4DF89E-9842-4083-97A1-7309333C5DDC}" srcId="{01AE524B-1A4B-421F-8953-B2ED234367CD}" destId="{84E702E8-51A3-4907-A862-4D74F9174CD6}" srcOrd="0" destOrd="0" parTransId="{2938E6F2-605A-4723-8BD1-3A8D193058ED}" sibTransId="{E19C6030-559E-4311-A154-36498FC34F31}"/>
    <dgm:cxn modelId="{34A490C4-32D8-497E-A155-B531D9FFCDCD}" srcId="{6F3A79E5-1AAF-4DF4-B099-79BD3041EB20}" destId="{7C86560C-57DF-4AA1-B4FD-6FE05DC31CEA}" srcOrd="0" destOrd="0" parTransId="{E1F9EEB0-7289-4AEE-9926-3A20DB02377D}" sibTransId="{FA8E463B-385B-4007-9092-CED31AFB36B9}"/>
    <dgm:cxn modelId="{1B1F27D1-381D-4D19-8D83-6C2FA3B02D42}" type="presOf" srcId="{7C86560C-57DF-4AA1-B4FD-6FE05DC31CEA}" destId="{08F1ED88-9861-4A7F-B5A5-2666668189F6}" srcOrd="0" destOrd="0" presId="urn:microsoft.com/office/officeart/2005/8/layout/cycle4"/>
    <dgm:cxn modelId="{10AB0AE2-FEE9-4F06-BBE0-C0FFBDD4D5A0}" type="presOf" srcId="{30E24990-55B2-4FD0-B731-67C30713212A}" destId="{309C1C57-C579-4DAA-806A-A0DE5276B31A}" srcOrd="0" destOrd="0" presId="urn:microsoft.com/office/officeart/2005/8/layout/cycle4"/>
    <dgm:cxn modelId="{D4B860F5-C7C0-4185-B5E1-DFB85889B376}" type="presOf" srcId="{424E9708-D056-42D2-8D71-DCCB61FA6CC6}" destId="{30D40323-A2AA-4F8D-9302-8BFFFF7B2935}" srcOrd="0" destOrd="0" presId="urn:microsoft.com/office/officeart/2005/8/layout/cycle4"/>
    <dgm:cxn modelId="{3C33A2FD-4C58-44B5-8358-7800BCD9414D}" srcId="{8F50427A-9198-4BA0-9EDB-2B673DCF3130}" destId="{48501711-6F1B-44C4-9132-BC86814F5C9A}" srcOrd="0" destOrd="0" parTransId="{25565B3B-B43D-4CF4-AA62-8DA01FB6C80C}" sibTransId="{34483EC2-D7E2-4DF9-91B5-B76E73743F84}"/>
    <dgm:cxn modelId="{D6C9C40E-07C5-4115-9CEA-7BF9A354B4AF}" type="presParOf" srcId="{309C1C57-C579-4DAA-806A-A0DE5276B31A}" destId="{9481B44B-3459-4015-8E92-C8560443225E}" srcOrd="0" destOrd="0" presId="urn:microsoft.com/office/officeart/2005/8/layout/cycle4"/>
    <dgm:cxn modelId="{056E7D71-267A-40A4-A8D8-7357A8037328}" type="presParOf" srcId="{9481B44B-3459-4015-8E92-C8560443225E}" destId="{CEBA4739-B853-466D-8F17-6651D46D23F0}" srcOrd="0" destOrd="0" presId="urn:microsoft.com/office/officeart/2005/8/layout/cycle4"/>
    <dgm:cxn modelId="{863645FD-DC11-4324-B3BB-A05DF6D7B62F}" type="presParOf" srcId="{CEBA4739-B853-466D-8F17-6651D46D23F0}" destId="{30D40323-A2AA-4F8D-9302-8BFFFF7B2935}" srcOrd="0" destOrd="0" presId="urn:microsoft.com/office/officeart/2005/8/layout/cycle4"/>
    <dgm:cxn modelId="{B231A2D1-D1E9-4F02-B1CC-7527877B8F9E}" type="presParOf" srcId="{CEBA4739-B853-466D-8F17-6651D46D23F0}" destId="{29CFD213-225D-4C48-8FD1-F9EBAEEA0087}" srcOrd="1" destOrd="0" presId="urn:microsoft.com/office/officeart/2005/8/layout/cycle4"/>
    <dgm:cxn modelId="{E078474B-6381-45EB-94E0-60E343DAE4FC}" type="presParOf" srcId="{9481B44B-3459-4015-8E92-C8560443225E}" destId="{3120194B-34C1-4DBB-BB15-98ADAB794756}" srcOrd="1" destOrd="0" presId="urn:microsoft.com/office/officeart/2005/8/layout/cycle4"/>
    <dgm:cxn modelId="{61A93031-5CEA-4CC1-8362-FDE0CF5B0AD1}" type="presParOf" srcId="{3120194B-34C1-4DBB-BB15-98ADAB794756}" destId="{D622D447-E6ED-451D-80F9-DF472E9C6CB5}" srcOrd="0" destOrd="0" presId="urn:microsoft.com/office/officeart/2005/8/layout/cycle4"/>
    <dgm:cxn modelId="{59526E65-F7DA-427C-B4FB-2C225912764A}" type="presParOf" srcId="{3120194B-34C1-4DBB-BB15-98ADAB794756}" destId="{49853555-1BBC-47BE-8F6A-CE25772E3C82}" srcOrd="1" destOrd="0" presId="urn:microsoft.com/office/officeart/2005/8/layout/cycle4"/>
    <dgm:cxn modelId="{150B53FF-F72D-4B33-9542-40537451A35B}" type="presParOf" srcId="{9481B44B-3459-4015-8E92-C8560443225E}" destId="{10037520-4EE8-4FF3-A0D4-C64822679260}" srcOrd="2" destOrd="0" presId="urn:microsoft.com/office/officeart/2005/8/layout/cycle4"/>
    <dgm:cxn modelId="{BA5ADF54-3CD6-4039-8498-1AFCE3BF47C0}" type="presParOf" srcId="{10037520-4EE8-4FF3-A0D4-C64822679260}" destId="{A0420B5B-3AA3-40DF-A690-7B96A73A898F}" srcOrd="0" destOrd="0" presId="urn:microsoft.com/office/officeart/2005/8/layout/cycle4"/>
    <dgm:cxn modelId="{723DD012-8818-4701-A4EE-CEF65FC28776}" type="presParOf" srcId="{10037520-4EE8-4FF3-A0D4-C64822679260}" destId="{51B9D1C1-C550-4614-9304-B3B1B787BD03}" srcOrd="1" destOrd="0" presId="urn:microsoft.com/office/officeart/2005/8/layout/cycle4"/>
    <dgm:cxn modelId="{8F3C857A-1FEC-49B6-9AC5-903933283561}" type="presParOf" srcId="{9481B44B-3459-4015-8E92-C8560443225E}" destId="{9D9764F5-9F1B-45D1-916D-B7DFF3906914}" srcOrd="3" destOrd="0" presId="urn:microsoft.com/office/officeart/2005/8/layout/cycle4"/>
    <dgm:cxn modelId="{BC2D27B5-E0B0-422D-9A5C-7F30F39A23F6}" type="presParOf" srcId="{9D9764F5-9F1B-45D1-916D-B7DFF3906914}" destId="{08F1ED88-9861-4A7F-B5A5-2666668189F6}" srcOrd="0" destOrd="0" presId="urn:microsoft.com/office/officeart/2005/8/layout/cycle4"/>
    <dgm:cxn modelId="{815FBAA4-C60B-4C9E-9D9C-A3118D266AA2}" type="presParOf" srcId="{9D9764F5-9F1B-45D1-916D-B7DFF3906914}" destId="{0CD4791A-4342-4103-A600-5E0FD7275408}" srcOrd="1" destOrd="0" presId="urn:microsoft.com/office/officeart/2005/8/layout/cycle4"/>
    <dgm:cxn modelId="{6F6D6407-F2C1-4B20-B51F-CA13E193A919}" type="presParOf" srcId="{9481B44B-3459-4015-8E92-C8560443225E}" destId="{8650E4FD-C8CC-40F0-A011-8B7DA9DEED35}" srcOrd="4" destOrd="0" presId="urn:microsoft.com/office/officeart/2005/8/layout/cycle4"/>
    <dgm:cxn modelId="{9796B0EF-702B-4E1D-AB56-252A03B02E2B}" type="presParOf" srcId="{309C1C57-C579-4DAA-806A-A0DE5276B31A}" destId="{C4AAEFDC-15E6-4E3F-80A2-DEFA96804323}" srcOrd="1" destOrd="0" presId="urn:microsoft.com/office/officeart/2005/8/layout/cycle4"/>
    <dgm:cxn modelId="{B5D617A3-F4AA-4895-B945-F757F97F6E44}" type="presParOf" srcId="{C4AAEFDC-15E6-4E3F-80A2-DEFA96804323}" destId="{8CD4419C-55D8-43A0-92E5-BFA84025CCB3}" srcOrd="0" destOrd="0" presId="urn:microsoft.com/office/officeart/2005/8/layout/cycle4"/>
    <dgm:cxn modelId="{C3F751A7-3E23-437A-89DB-248FF19AE492}" type="presParOf" srcId="{C4AAEFDC-15E6-4E3F-80A2-DEFA96804323}" destId="{49E59A77-05BA-459E-A2D3-DEDCDEA0E880}" srcOrd="1" destOrd="0" presId="urn:microsoft.com/office/officeart/2005/8/layout/cycle4"/>
    <dgm:cxn modelId="{BC47D26D-7B3D-42B1-B1BA-915760FE4D81}" type="presParOf" srcId="{C4AAEFDC-15E6-4E3F-80A2-DEFA96804323}" destId="{E5DB0B38-48BF-4761-B34F-F285A8770607}" srcOrd="2" destOrd="0" presId="urn:microsoft.com/office/officeart/2005/8/layout/cycle4"/>
    <dgm:cxn modelId="{78519283-DBFB-4E6B-9ED0-EBDF6888C989}" type="presParOf" srcId="{C4AAEFDC-15E6-4E3F-80A2-DEFA96804323}" destId="{695FEFF7-502A-4AFA-A988-F42174F95081}" srcOrd="3" destOrd="0" presId="urn:microsoft.com/office/officeart/2005/8/layout/cycle4"/>
    <dgm:cxn modelId="{7968BCD4-119C-4BA7-86DA-A9A654C1C724}" type="presParOf" srcId="{C4AAEFDC-15E6-4E3F-80A2-DEFA96804323}" destId="{4264B3DB-8CD0-41C4-B194-A71FB7F5486D}" srcOrd="4" destOrd="0" presId="urn:microsoft.com/office/officeart/2005/8/layout/cycle4"/>
    <dgm:cxn modelId="{8BC99493-4E3F-4E3A-A7EE-09307BC27F17}" type="presParOf" srcId="{309C1C57-C579-4DAA-806A-A0DE5276B31A}" destId="{A6F1522C-1D97-4C80-AD2E-A9E6C0FF649B}" srcOrd="2" destOrd="0" presId="urn:microsoft.com/office/officeart/2005/8/layout/cycle4"/>
    <dgm:cxn modelId="{CAE78D8B-9565-4603-A2CF-366E1D48294D}" type="presParOf" srcId="{309C1C57-C579-4DAA-806A-A0DE5276B31A}" destId="{8955653C-CCEE-465D-9CE1-BA070DC4886E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D00D8-3112-4BD9-8817-9229661C912A}">
      <dsp:nvSpPr>
        <dsp:cNvPr id="0" name=""/>
        <dsp:cNvSpPr/>
      </dsp:nvSpPr>
      <dsp:spPr>
        <a:xfrm>
          <a:off x="2822615" y="1426"/>
          <a:ext cx="1430309" cy="14303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Automation</a:t>
          </a:r>
        </a:p>
      </dsp:txBody>
      <dsp:txXfrm>
        <a:off x="3032079" y="210890"/>
        <a:ext cx="1011381" cy="1011381"/>
      </dsp:txXfrm>
    </dsp:sp>
    <dsp:sp modelId="{6510E6CB-F9E3-4BE3-8A1F-298C479F1132}">
      <dsp:nvSpPr>
        <dsp:cNvPr id="0" name=""/>
        <dsp:cNvSpPr/>
      </dsp:nvSpPr>
      <dsp:spPr>
        <a:xfrm rot="2160000">
          <a:off x="4207712" y="1100069"/>
          <a:ext cx="380189" cy="4827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4218603" y="1163094"/>
        <a:ext cx="266132" cy="289637"/>
      </dsp:txXfrm>
    </dsp:sp>
    <dsp:sp modelId="{52EB1813-66C9-4E86-899F-96F56B37F849}">
      <dsp:nvSpPr>
        <dsp:cNvPr id="0" name=""/>
        <dsp:cNvSpPr/>
      </dsp:nvSpPr>
      <dsp:spPr>
        <a:xfrm>
          <a:off x="4560098" y="1263781"/>
          <a:ext cx="1430309" cy="14303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Extensibility</a:t>
          </a:r>
        </a:p>
      </dsp:txBody>
      <dsp:txXfrm>
        <a:off x="4769562" y="1473245"/>
        <a:ext cx="1011381" cy="1011381"/>
      </dsp:txXfrm>
    </dsp:sp>
    <dsp:sp modelId="{65CDF8CD-BAA6-48D4-8AE5-1BED79C8C96A}">
      <dsp:nvSpPr>
        <dsp:cNvPr id="0" name=""/>
        <dsp:cNvSpPr/>
      </dsp:nvSpPr>
      <dsp:spPr>
        <a:xfrm rot="6480000">
          <a:off x="4756654" y="2748605"/>
          <a:ext cx="380189" cy="4827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10800000">
        <a:off x="4831305" y="2790914"/>
        <a:ext cx="266132" cy="289637"/>
      </dsp:txXfrm>
    </dsp:sp>
    <dsp:sp modelId="{45AB0553-FF0C-450D-9E4F-FDE13E58143E}">
      <dsp:nvSpPr>
        <dsp:cNvPr id="0" name=""/>
        <dsp:cNvSpPr/>
      </dsp:nvSpPr>
      <dsp:spPr>
        <a:xfrm>
          <a:off x="3896439" y="3306315"/>
          <a:ext cx="1430309" cy="14303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Distributed Builds</a:t>
          </a:r>
        </a:p>
      </dsp:txBody>
      <dsp:txXfrm>
        <a:off x="4105903" y="3515779"/>
        <a:ext cx="1011381" cy="1011381"/>
      </dsp:txXfrm>
    </dsp:sp>
    <dsp:sp modelId="{1E330ACD-92A8-4D77-B3A0-78AE56C0E803}">
      <dsp:nvSpPr>
        <dsp:cNvPr id="0" name=""/>
        <dsp:cNvSpPr/>
      </dsp:nvSpPr>
      <dsp:spPr>
        <a:xfrm rot="10800000">
          <a:off x="3358436" y="3780106"/>
          <a:ext cx="380189" cy="4827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10800000">
        <a:off x="3472493" y="3876652"/>
        <a:ext cx="266132" cy="289637"/>
      </dsp:txXfrm>
    </dsp:sp>
    <dsp:sp modelId="{DF3E328A-D372-4A93-9FA0-384D8DA00F46}">
      <dsp:nvSpPr>
        <dsp:cNvPr id="0" name=""/>
        <dsp:cNvSpPr/>
      </dsp:nvSpPr>
      <dsp:spPr>
        <a:xfrm>
          <a:off x="1748792" y="3306315"/>
          <a:ext cx="1430309" cy="14303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Ease of Configuration</a:t>
          </a:r>
        </a:p>
      </dsp:txBody>
      <dsp:txXfrm>
        <a:off x="1958256" y="3515779"/>
        <a:ext cx="1011381" cy="1011381"/>
      </dsp:txXfrm>
    </dsp:sp>
    <dsp:sp modelId="{07061F59-27F5-4829-88D6-9F420DEB6212}">
      <dsp:nvSpPr>
        <dsp:cNvPr id="0" name=""/>
        <dsp:cNvSpPr/>
      </dsp:nvSpPr>
      <dsp:spPr>
        <a:xfrm rot="15120000">
          <a:off x="1945347" y="2769072"/>
          <a:ext cx="380189" cy="4827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10800000">
        <a:off x="2019998" y="2919855"/>
        <a:ext cx="266132" cy="289637"/>
      </dsp:txXfrm>
    </dsp:sp>
    <dsp:sp modelId="{6534148C-B85B-4984-8F4F-28785EA19B62}">
      <dsp:nvSpPr>
        <dsp:cNvPr id="0" name=""/>
        <dsp:cNvSpPr/>
      </dsp:nvSpPr>
      <dsp:spPr>
        <a:xfrm>
          <a:off x="1085132" y="1263781"/>
          <a:ext cx="1430309" cy="14303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Integration with Version Control.</a:t>
          </a:r>
        </a:p>
      </dsp:txBody>
      <dsp:txXfrm>
        <a:off x="1294596" y="1473245"/>
        <a:ext cx="1011381" cy="1011381"/>
      </dsp:txXfrm>
    </dsp:sp>
    <dsp:sp modelId="{810F2299-1FC9-4CC0-A5F2-5CBD3FCD9E7E}">
      <dsp:nvSpPr>
        <dsp:cNvPr id="0" name=""/>
        <dsp:cNvSpPr/>
      </dsp:nvSpPr>
      <dsp:spPr>
        <a:xfrm rot="19440000">
          <a:off x="2470229" y="1112718"/>
          <a:ext cx="380189" cy="4827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2481120" y="1242785"/>
        <a:ext cx="266132" cy="289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D00D8-3112-4BD9-8817-9229661C912A}">
      <dsp:nvSpPr>
        <dsp:cNvPr id="0" name=""/>
        <dsp:cNvSpPr/>
      </dsp:nvSpPr>
      <dsp:spPr>
        <a:xfrm>
          <a:off x="2336962" y="1459"/>
          <a:ext cx="1293779" cy="1293779"/>
        </a:xfrm>
        <a:prstGeom prst="ellipse">
          <a:avLst/>
        </a:prstGeom>
        <a:solidFill>
          <a:schemeClr val="tx2">
            <a:lumMod val="5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tx1"/>
              </a:solidFill>
            </a:rPr>
            <a:t>Automation</a:t>
          </a:r>
        </a:p>
      </dsp:txBody>
      <dsp:txXfrm>
        <a:off x="2526432" y="190929"/>
        <a:ext cx="914839" cy="914839"/>
      </dsp:txXfrm>
    </dsp:sp>
    <dsp:sp modelId="{6510E6CB-F9E3-4BE3-8A1F-298C479F1132}">
      <dsp:nvSpPr>
        <dsp:cNvPr id="0" name=""/>
        <dsp:cNvSpPr/>
      </dsp:nvSpPr>
      <dsp:spPr>
        <a:xfrm rot="2160000">
          <a:off x="3590104" y="995813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3599987" y="1052727"/>
        <a:ext cx="241485" cy="261990"/>
      </dsp:txXfrm>
    </dsp:sp>
    <dsp:sp modelId="{52EB1813-66C9-4E86-899F-96F56B37F849}">
      <dsp:nvSpPr>
        <dsp:cNvPr id="0" name=""/>
        <dsp:cNvSpPr/>
      </dsp:nvSpPr>
      <dsp:spPr>
        <a:xfrm>
          <a:off x="3910245" y="1144516"/>
          <a:ext cx="1293779" cy="12937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Extensibility</a:t>
          </a:r>
        </a:p>
      </dsp:txBody>
      <dsp:txXfrm>
        <a:off x="4099715" y="1333986"/>
        <a:ext cx="914839" cy="914839"/>
      </dsp:txXfrm>
    </dsp:sp>
    <dsp:sp modelId="{65CDF8CD-BAA6-48D4-8AE5-1BED79C8C96A}">
      <dsp:nvSpPr>
        <dsp:cNvPr id="0" name=""/>
        <dsp:cNvSpPr/>
      </dsp:nvSpPr>
      <dsp:spPr>
        <a:xfrm rot="6480000">
          <a:off x="4087191" y="2488547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4154929" y="2526663"/>
        <a:ext cx="241485" cy="261990"/>
      </dsp:txXfrm>
    </dsp:sp>
    <dsp:sp modelId="{45AB0553-FF0C-450D-9E4F-FDE13E58143E}">
      <dsp:nvSpPr>
        <dsp:cNvPr id="0" name=""/>
        <dsp:cNvSpPr/>
      </dsp:nvSpPr>
      <dsp:spPr>
        <a:xfrm>
          <a:off x="3309304" y="2994021"/>
          <a:ext cx="1293779" cy="12937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Distributed Builds</a:t>
          </a:r>
        </a:p>
      </dsp:txBody>
      <dsp:txXfrm>
        <a:off x="3498774" y="3183491"/>
        <a:ext cx="914839" cy="914839"/>
      </dsp:txXfrm>
    </dsp:sp>
    <dsp:sp modelId="{1E330ACD-92A8-4D77-B3A0-78AE56C0E803}">
      <dsp:nvSpPr>
        <dsp:cNvPr id="0" name=""/>
        <dsp:cNvSpPr/>
      </dsp:nvSpPr>
      <dsp:spPr>
        <a:xfrm rot="10800000">
          <a:off x="2821125" y="3422585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2924619" y="3509915"/>
        <a:ext cx="241485" cy="261990"/>
      </dsp:txXfrm>
    </dsp:sp>
    <dsp:sp modelId="{DF3E328A-D372-4A93-9FA0-384D8DA00F46}">
      <dsp:nvSpPr>
        <dsp:cNvPr id="0" name=""/>
        <dsp:cNvSpPr/>
      </dsp:nvSpPr>
      <dsp:spPr>
        <a:xfrm>
          <a:off x="1364619" y="2994021"/>
          <a:ext cx="1293779" cy="12937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Ease of Configuration</a:t>
          </a:r>
        </a:p>
      </dsp:txBody>
      <dsp:txXfrm>
        <a:off x="1554089" y="3183491"/>
        <a:ext cx="914839" cy="914839"/>
      </dsp:txXfrm>
    </dsp:sp>
    <dsp:sp modelId="{07061F59-27F5-4829-88D6-9F420DEB6212}">
      <dsp:nvSpPr>
        <dsp:cNvPr id="0" name=""/>
        <dsp:cNvSpPr/>
      </dsp:nvSpPr>
      <dsp:spPr>
        <a:xfrm rot="15120000">
          <a:off x="1541566" y="2507118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1609304" y="2643662"/>
        <a:ext cx="241485" cy="261990"/>
      </dsp:txXfrm>
    </dsp:sp>
    <dsp:sp modelId="{6534148C-B85B-4984-8F4F-28785EA19B62}">
      <dsp:nvSpPr>
        <dsp:cNvPr id="0" name=""/>
        <dsp:cNvSpPr/>
      </dsp:nvSpPr>
      <dsp:spPr>
        <a:xfrm>
          <a:off x="763679" y="1144516"/>
          <a:ext cx="1293779" cy="12937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Integration with Version Control.</a:t>
          </a:r>
        </a:p>
      </dsp:txBody>
      <dsp:txXfrm>
        <a:off x="953149" y="1333986"/>
        <a:ext cx="914839" cy="914839"/>
      </dsp:txXfrm>
    </dsp:sp>
    <dsp:sp modelId="{810F2299-1FC9-4CC0-A5F2-5CBD3FCD9E7E}">
      <dsp:nvSpPr>
        <dsp:cNvPr id="0" name=""/>
        <dsp:cNvSpPr/>
      </dsp:nvSpPr>
      <dsp:spPr>
        <a:xfrm rot="19440000">
          <a:off x="2016821" y="1007291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2026704" y="1125037"/>
        <a:ext cx="241485" cy="261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D00D8-3112-4BD9-8817-9229661C912A}">
      <dsp:nvSpPr>
        <dsp:cNvPr id="0" name=""/>
        <dsp:cNvSpPr/>
      </dsp:nvSpPr>
      <dsp:spPr>
        <a:xfrm>
          <a:off x="2336962" y="1459"/>
          <a:ext cx="1293779" cy="1293779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bg1"/>
              </a:solidFill>
            </a:rPr>
            <a:t>Automation</a:t>
          </a:r>
        </a:p>
      </dsp:txBody>
      <dsp:txXfrm>
        <a:off x="2526432" y="190929"/>
        <a:ext cx="914839" cy="914839"/>
      </dsp:txXfrm>
    </dsp:sp>
    <dsp:sp modelId="{6510E6CB-F9E3-4BE3-8A1F-298C479F1132}">
      <dsp:nvSpPr>
        <dsp:cNvPr id="0" name=""/>
        <dsp:cNvSpPr/>
      </dsp:nvSpPr>
      <dsp:spPr>
        <a:xfrm rot="2160000">
          <a:off x="3590104" y="995813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3599987" y="1052727"/>
        <a:ext cx="241485" cy="261990"/>
      </dsp:txXfrm>
    </dsp:sp>
    <dsp:sp modelId="{52EB1813-66C9-4E86-899F-96F56B37F849}">
      <dsp:nvSpPr>
        <dsp:cNvPr id="0" name=""/>
        <dsp:cNvSpPr/>
      </dsp:nvSpPr>
      <dsp:spPr>
        <a:xfrm>
          <a:off x="3910245" y="1144516"/>
          <a:ext cx="1293779" cy="1293779"/>
        </a:xfrm>
        <a:prstGeom prst="ellipse">
          <a:avLst/>
        </a:prstGeom>
        <a:solidFill>
          <a:schemeClr val="tx2">
            <a:lumMod val="5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tx1"/>
              </a:solidFill>
            </a:rPr>
            <a:t>Extensibility</a:t>
          </a:r>
        </a:p>
      </dsp:txBody>
      <dsp:txXfrm>
        <a:off x="4099715" y="1333986"/>
        <a:ext cx="914839" cy="914839"/>
      </dsp:txXfrm>
    </dsp:sp>
    <dsp:sp modelId="{65CDF8CD-BAA6-48D4-8AE5-1BED79C8C96A}">
      <dsp:nvSpPr>
        <dsp:cNvPr id="0" name=""/>
        <dsp:cNvSpPr/>
      </dsp:nvSpPr>
      <dsp:spPr>
        <a:xfrm rot="6480000">
          <a:off x="4087191" y="2488547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4154929" y="2526663"/>
        <a:ext cx="241485" cy="261990"/>
      </dsp:txXfrm>
    </dsp:sp>
    <dsp:sp modelId="{45AB0553-FF0C-450D-9E4F-FDE13E58143E}">
      <dsp:nvSpPr>
        <dsp:cNvPr id="0" name=""/>
        <dsp:cNvSpPr/>
      </dsp:nvSpPr>
      <dsp:spPr>
        <a:xfrm>
          <a:off x="3309304" y="2994021"/>
          <a:ext cx="1293779" cy="12937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Distributed Builds</a:t>
          </a:r>
        </a:p>
      </dsp:txBody>
      <dsp:txXfrm>
        <a:off x="3498774" y="3183491"/>
        <a:ext cx="914839" cy="914839"/>
      </dsp:txXfrm>
    </dsp:sp>
    <dsp:sp modelId="{1E330ACD-92A8-4D77-B3A0-78AE56C0E803}">
      <dsp:nvSpPr>
        <dsp:cNvPr id="0" name=""/>
        <dsp:cNvSpPr/>
      </dsp:nvSpPr>
      <dsp:spPr>
        <a:xfrm rot="10800000">
          <a:off x="2821125" y="3422585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2924619" y="3509915"/>
        <a:ext cx="241485" cy="261990"/>
      </dsp:txXfrm>
    </dsp:sp>
    <dsp:sp modelId="{DF3E328A-D372-4A93-9FA0-384D8DA00F46}">
      <dsp:nvSpPr>
        <dsp:cNvPr id="0" name=""/>
        <dsp:cNvSpPr/>
      </dsp:nvSpPr>
      <dsp:spPr>
        <a:xfrm>
          <a:off x="1364619" y="2994021"/>
          <a:ext cx="1293779" cy="12937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Ease of Configuration</a:t>
          </a:r>
        </a:p>
      </dsp:txBody>
      <dsp:txXfrm>
        <a:off x="1554089" y="3183491"/>
        <a:ext cx="914839" cy="914839"/>
      </dsp:txXfrm>
    </dsp:sp>
    <dsp:sp modelId="{07061F59-27F5-4829-88D6-9F420DEB6212}">
      <dsp:nvSpPr>
        <dsp:cNvPr id="0" name=""/>
        <dsp:cNvSpPr/>
      </dsp:nvSpPr>
      <dsp:spPr>
        <a:xfrm rot="15120000">
          <a:off x="1541566" y="2507118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1609304" y="2643662"/>
        <a:ext cx="241485" cy="261990"/>
      </dsp:txXfrm>
    </dsp:sp>
    <dsp:sp modelId="{6534148C-B85B-4984-8F4F-28785EA19B62}">
      <dsp:nvSpPr>
        <dsp:cNvPr id="0" name=""/>
        <dsp:cNvSpPr/>
      </dsp:nvSpPr>
      <dsp:spPr>
        <a:xfrm>
          <a:off x="763679" y="1144516"/>
          <a:ext cx="1293779" cy="12937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Integration with Version Control.</a:t>
          </a:r>
        </a:p>
      </dsp:txBody>
      <dsp:txXfrm>
        <a:off x="953149" y="1333986"/>
        <a:ext cx="914839" cy="914839"/>
      </dsp:txXfrm>
    </dsp:sp>
    <dsp:sp modelId="{810F2299-1FC9-4CC0-A5F2-5CBD3FCD9E7E}">
      <dsp:nvSpPr>
        <dsp:cNvPr id="0" name=""/>
        <dsp:cNvSpPr/>
      </dsp:nvSpPr>
      <dsp:spPr>
        <a:xfrm rot="19440000">
          <a:off x="2016821" y="1007291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2026704" y="1125037"/>
        <a:ext cx="241485" cy="2619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D00D8-3112-4BD9-8817-9229661C912A}">
      <dsp:nvSpPr>
        <dsp:cNvPr id="0" name=""/>
        <dsp:cNvSpPr/>
      </dsp:nvSpPr>
      <dsp:spPr>
        <a:xfrm>
          <a:off x="2336962" y="1459"/>
          <a:ext cx="1293779" cy="1293779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bg1"/>
              </a:solidFill>
            </a:rPr>
            <a:t>Automation</a:t>
          </a:r>
        </a:p>
      </dsp:txBody>
      <dsp:txXfrm>
        <a:off x="2526432" y="190929"/>
        <a:ext cx="914839" cy="914839"/>
      </dsp:txXfrm>
    </dsp:sp>
    <dsp:sp modelId="{6510E6CB-F9E3-4BE3-8A1F-298C479F1132}">
      <dsp:nvSpPr>
        <dsp:cNvPr id="0" name=""/>
        <dsp:cNvSpPr/>
      </dsp:nvSpPr>
      <dsp:spPr>
        <a:xfrm rot="2160000">
          <a:off x="3590104" y="995813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3599987" y="1052727"/>
        <a:ext cx="241485" cy="261990"/>
      </dsp:txXfrm>
    </dsp:sp>
    <dsp:sp modelId="{52EB1813-66C9-4E86-899F-96F56B37F849}">
      <dsp:nvSpPr>
        <dsp:cNvPr id="0" name=""/>
        <dsp:cNvSpPr/>
      </dsp:nvSpPr>
      <dsp:spPr>
        <a:xfrm>
          <a:off x="3910245" y="1144516"/>
          <a:ext cx="1293779" cy="1293779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bg1"/>
              </a:solidFill>
            </a:rPr>
            <a:t>Extensibility</a:t>
          </a:r>
        </a:p>
      </dsp:txBody>
      <dsp:txXfrm>
        <a:off x="4099715" y="1333986"/>
        <a:ext cx="914839" cy="914839"/>
      </dsp:txXfrm>
    </dsp:sp>
    <dsp:sp modelId="{65CDF8CD-BAA6-48D4-8AE5-1BED79C8C96A}">
      <dsp:nvSpPr>
        <dsp:cNvPr id="0" name=""/>
        <dsp:cNvSpPr/>
      </dsp:nvSpPr>
      <dsp:spPr>
        <a:xfrm rot="6480000">
          <a:off x="4087191" y="2488547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4154929" y="2526663"/>
        <a:ext cx="241485" cy="261990"/>
      </dsp:txXfrm>
    </dsp:sp>
    <dsp:sp modelId="{45AB0553-FF0C-450D-9E4F-FDE13E58143E}">
      <dsp:nvSpPr>
        <dsp:cNvPr id="0" name=""/>
        <dsp:cNvSpPr/>
      </dsp:nvSpPr>
      <dsp:spPr>
        <a:xfrm>
          <a:off x="3309304" y="2994021"/>
          <a:ext cx="1293779" cy="1293779"/>
        </a:xfrm>
        <a:prstGeom prst="ellipse">
          <a:avLst/>
        </a:prstGeom>
        <a:solidFill>
          <a:schemeClr val="tx2">
            <a:lumMod val="5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tx1"/>
              </a:solidFill>
            </a:rPr>
            <a:t>Distributed Builds</a:t>
          </a:r>
        </a:p>
      </dsp:txBody>
      <dsp:txXfrm>
        <a:off x="3498774" y="3183491"/>
        <a:ext cx="914839" cy="914839"/>
      </dsp:txXfrm>
    </dsp:sp>
    <dsp:sp modelId="{1E330ACD-92A8-4D77-B3A0-78AE56C0E803}">
      <dsp:nvSpPr>
        <dsp:cNvPr id="0" name=""/>
        <dsp:cNvSpPr/>
      </dsp:nvSpPr>
      <dsp:spPr>
        <a:xfrm rot="10800000">
          <a:off x="2821125" y="3422585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2924619" y="3509915"/>
        <a:ext cx="241485" cy="261990"/>
      </dsp:txXfrm>
    </dsp:sp>
    <dsp:sp modelId="{DF3E328A-D372-4A93-9FA0-384D8DA00F46}">
      <dsp:nvSpPr>
        <dsp:cNvPr id="0" name=""/>
        <dsp:cNvSpPr/>
      </dsp:nvSpPr>
      <dsp:spPr>
        <a:xfrm>
          <a:off x="1364619" y="2994021"/>
          <a:ext cx="1293779" cy="12937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Ease of Configuration</a:t>
          </a:r>
        </a:p>
      </dsp:txBody>
      <dsp:txXfrm>
        <a:off x="1554089" y="3183491"/>
        <a:ext cx="914839" cy="914839"/>
      </dsp:txXfrm>
    </dsp:sp>
    <dsp:sp modelId="{07061F59-27F5-4829-88D6-9F420DEB6212}">
      <dsp:nvSpPr>
        <dsp:cNvPr id="0" name=""/>
        <dsp:cNvSpPr/>
      </dsp:nvSpPr>
      <dsp:spPr>
        <a:xfrm rot="15120000">
          <a:off x="1541566" y="2507118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1609304" y="2643662"/>
        <a:ext cx="241485" cy="261990"/>
      </dsp:txXfrm>
    </dsp:sp>
    <dsp:sp modelId="{6534148C-B85B-4984-8F4F-28785EA19B62}">
      <dsp:nvSpPr>
        <dsp:cNvPr id="0" name=""/>
        <dsp:cNvSpPr/>
      </dsp:nvSpPr>
      <dsp:spPr>
        <a:xfrm>
          <a:off x="763679" y="1144516"/>
          <a:ext cx="1293779" cy="12937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Integration with Version Control.</a:t>
          </a:r>
        </a:p>
      </dsp:txBody>
      <dsp:txXfrm>
        <a:off x="953149" y="1333986"/>
        <a:ext cx="914839" cy="914839"/>
      </dsp:txXfrm>
    </dsp:sp>
    <dsp:sp modelId="{810F2299-1FC9-4CC0-A5F2-5CBD3FCD9E7E}">
      <dsp:nvSpPr>
        <dsp:cNvPr id="0" name=""/>
        <dsp:cNvSpPr/>
      </dsp:nvSpPr>
      <dsp:spPr>
        <a:xfrm rot="19440000">
          <a:off x="2016821" y="1007291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2026704" y="1125037"/>
        <a:ext cx="241485" cy="2619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D00D8-3112-4BD9-8817-9229661C912A}">
      <dsp:nvSpPr>
        <dsp:cNvPr id="0" name=""/>
        <dsp:cNvSpPr/>
      </dsp:nvSpPr>
      <dsp:spPr>
        <a:xfrm>
          <a:off x="2336962" y="1459"/>
          <a:ext cx="1293779" cy="1293779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bg1"/>
              </a:solidFill>
            </a:rPr>
            <a:t>Automation</a:t>
          </a:r>
        </a:p>
      </dsp:txBody>
      <dsp:txXfrm>
        <a:off x="2526432" y="190929"/>
        <a:ext cx="914839" cy="914839"/>
      </dsp:txXfrm>
    </dsp:sp>
    <dsp:sp modelId="{6510E6CB-F9E3-4BE3-8A1F-298C479F1132}">
      <dsp:nvSpPr>
        <dsp:cNvPr id="0" name=""/>
        <dsp:cNvSpPr/>
      </dsp:nvSpPr>
      <dsp:spPr>
        <a:xfrm rot="2160000">
          <a:off x="3590104" y="995813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3599987" y="1052727"/>
        <a:ext cx="241485" cy="261990"/>
      </dsp:txXfrm>
    </dsp:sp>
    <dsp:sp modelId="{52EB1813-66C9-4E86-899F-96F56B37F849}">
      <dsp:nvSpPr>
        <dsp:cNvPr id="0" name=""/>
        <dsp:cNvSpPr/>
      </dsp:nvSpPr>
      <dsp:spPr>
        <a:xfrm>
          <a:off x="3910245" y="1144516"/>
          <a:ext cx="1293779" cy="1293779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bg1"/>
              </a:solidFill>
            </a:rPr>
            <a:t>Extensibility</a:t>
          </a:r>
        </a:p>
      </dsp:txBody>
      <dsp:txXfrm>
        <a:off x="4099715" y="1333986"/>
        <a:ext cx="914839" cy="914839"/>
      </dsp:txXfrm>
    </dsp:sp>
    <dsp:sp modelId="{65CDF8CD-BAA6-48D4-8AE5-1BED79C8C96A}">
      <dsp:nvSpPr>
        <dsp:cNvPr id="0" name=""/>
        <dsp:cNvSpPr/>
      </dsp:nvSpPr>
      <dsp:spPr>
        <a:xfrm rot="6480000">
          <a:off x="4087191" y="2488547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4154929" y="2526663"/>
        <a:ext cx="241485" cy="261990"/>
      </dsp:txXfrm>
    </dsp:sp>
    <dsp:sp modelId="{45AB0553-FF0C-450D-9E4F-FDE13E58143E}">
      <dsp:nvSpPr>
        <dsp:cNvPr id="0" name=""/>
        <dsp:cNvSpPr/>
      </dsp:nvSpPr>
      <dsp:spPr>
        <a:xfrm>
          <a:off x="3309304" y="2994021"/>
          <a:ext cx="1293779" cy="1293779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bg1"/>
              </a:solidFill>
            </a:rPr>
            <a:t>Distributed Builds</a:t>
          </a:r>
        </a:p>
      </dsp:txBody>
      <dsp:txXfrm>
        <a:off x="3498774" y="3183491"/>
        <a:ext cx="914839" cy="914839"/>
      </dsp:txXfrm>
    </dsp:sp>
    <dsp:sp modelId="{1E330ACD-92A8-4D77-B3A0-78AE56C0E803}">
      <dsp:nvSpPr>
        <dsp:cNvPr id="0" name=""/>
        <dsp:cNvSpPr/>
      </dsp:nvSpPr>
      <dsp:spPr>
        <a:xfrm rot="10800000">
          <a:off x="2821125" y="3422585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2924619" y="3509915"/>
        <a:ext cx="241485" cy="261990"/>
      </dsp:txXfrm>
    </dsp:sp>
    <dsp:sp modelId="{DF3E328A-D372-4A93-9FA0-384D8DA00F46}">
      <dsp:nvSpPr>
        <dsp:cNvPr id="0" name=""/>
        <dsp:cNvSpPr/>
      </dsp:nvSpPr>
      <dsp:spPr>
        <a:xfrm>
          <a:off x="1364619" y="2994021"/>
          <a:ext cx="1293779" cy="1293779"/>
        </a:xfrm>
        <a:prstGeom prst="ellipse">
          <a:avLst/>
        </a:prstGeom>
        <a:solidFill>
          <a:schemeClr val="tx2">
            <a:lumMod val="5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tx1"/>
              </a:solidFill>
            </a:rPr>
            <a:t>Ease of Configuration</a:t>
          </a:r>
        </a:p>
      </dsp:txBody>
      <dsp:txXfrm>
        <a:off x="1554089" y="3183491"/>
        <a:ext cx="914839" cy="914839"/>
      </dsp:txXfrm>
    </dsp:sp>
    <dsp:sp modelId="{07061F59-27F5-4829-88D6-9F420DEB6212}">
      <dsp:nvSpPr>
        <dsp:cNvPr id="0" name=""/>
        <dsp:cNvSpPr/>
      </dsp:nvSpPr>
      <dsp:spPr>
        <a:xfrm rot="15120000">
          <a:off x="1541566" y="2507118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1609304" y="2643662"/>
        <a:ext cx="241485" cy="261990"/>
      </dsp:txXfrm>
    </dsp:sp>
    <dsp:sp modelId="{6534148C-B85B-4984-8F4F-28785EA19B62}">
      <dsp:nvSpPr>
        <dsp:cNvPr id="0" name=""/>
        <dsp:cNvSpPr/>
      </dsp:nvSpPr>
      <dsp:spPr>
        <a:xfrm>
          <a:off x="763679" y="1144516"/>
          <a:ext cx="1293779" cy="12937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Integration with Version Control.</a:t>
          </a:r>
        </a:p>
      </dsp:txBody>
      <dsp:txXfrm>
        <a:off x="953149" y="1333986"/>
        <a:ext cx="914839" cy="914839"/>
      </dsp:txXfrm>
    </dsp:sp>
    <dsp:sp modelId="{810F2299-1FC9-4CC0-A5F2-5CBD3FCD9E7E}">
      <dsp:nvSpPr>
        <dsp:cNvPr id="0" name=""/>
        <dsp:cNvSpPr/>
      </dsp:nvSpPr>
      <dsp:spPr>
        <a:xfrm rot="19440000">
          <a:off x="2016821" y="1007291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2026704" y="1125037"/>
        <a:ext cx="241485" cy="2619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D00D8-3112-4BD9-8817-9229661C912A}">
      <dsp:nvSpPr>
        <dsp:cNvPr id="0" name=""/>
        <dsp:cNvSpPr/>
      </dsp:nvSpPr>
      <dsp:spPr>
        <a:xfrm>
          <a:off x="2336962" y="1459"/>
          <a:ext cx="1293779" cy="1293779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bg1"/>
              </a:solidFill>
            </a:rPr>
            <a:t>Automation</a:t>
          </a:r>
        </a:p>
      </dsp:txBody>
      <dsp:txXfrm>
        <a:off x="2526432" y="190929"/>
        <a:ext cx="914839" cy="914839"/>
      </dsp:txXfrm>
    </dsp:sp>
    <dsp:sp modelId="{6510E6CB-F9E3-4BE3-8A1F-298C479F1132}">
      <dsp:nvSpPr>
        <dsp:cNvPr id="0" name=""/>
        <dsp:cNvSpPr/>
      </dsp:nvSpPr>
      <dsp:spPr>
        <a:xfrm rot="2160000">
          <a:off x="3590104" y="995813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3599987" y="1052727"/>
        <a:ext cx="241485" cy="261990"/>
      </dsp:txXfrm>
    </dsp:sp>
    <dsp:sp modelId="{52EB1813-66C9-4E86-899F-96F56B37F849}">
      <dsp:nvSpPr>
        <dsp:cNvPr id="0" name=""/>
        <dsp:cNvSpPr/>
      </dsp:nvSpPr>
      <dsp:spPr>
        <a:xfrm>
          <a:off x="3910245" y="1144516"/>
          <a:ext cx="1293779" cy="1293779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bg1"/>
              </a:solidFill>
            </a:rPr>
            <a:t>Extensibility</a:t>
          </a:r>
        </a:p>
      </dsp:txBody>
      <dsp:txXfrm>
        <a:off x="4099715" y="1333986"/>
        <a:ext cx="914839" cy="914839"/>
      </dsp:txXfrm>
    </dsp:sp>
    <dsp:sp modelId="{65CDF8CD-BAA6-48D4-8AE5-1BED79C8C96A}">
      <dsp:nvSpPr>
        <dsp:cNvPr id="0" name=""/>
        <dsp:cNvSpPr/>
      </dsp:nvSpPr>
      <dsp:spPr>
        <a:xfrm rot="6480000">
          <a:off x="4087191" y="2488547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4154929" y="2526663"/>
        <a:ext cx="241485" cy="261990"/>
      </dsp:txXfrm>
    </dsp:sp>
    <dsp:sp modelId="{45AB0553-FF0C-450D-9E4F-FDE13E58143E}">
      <dsp:nvSpPr>
        <dsp:cNvPr id="0" name=""/>
        <dsp:cNvSpPr/>
      </dsp:nvSpPr>
      <dsp:spPr>
        <a:xfrm>
          <a:off x="3309304" y="2994021"/>
          <a:ext cx="1293779" cy="1293779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bg1"/>
              </a:solidFill>
            </a:rPr>
            <a:t>Distributed Builds</a:t>
          </a:r>
        </a:p>
      </dsp:txBody>
      <dsp:txXfrm>
        <a:off x="3498774" y="3183491"/>
        <a:ext cx="914839" cy="914839"/>
      </dsp:txXfrm>
    </dsp:sp>
    <dsp:sp modelId="{1E330ACD-92A8-4D77-B3A0-78AE56C0E803}">
      <dsp:nvSpPr>
        <dsp:cNvPr id="0" name=""/>
        <dsp:cNvSpPr/>
      </dsp:nvSpPr>
      <dsp:spPr>
        <a:xfrm rot="10800000">
          <a:off x="2821125" y="3422585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2924619" y="3509915"/>
        <a:ext cx="241485" cy="261990"/>
      </dsp:txXfrm>
    </dsp:sp>
    <dsp:sp modelId="{DF3E328A-D372-4A93-9FA0-384D8DA00F46}">
      <dsp:nvSpPr>
        <dsp:cNvPr id="0" name=""/>
        <dsp:cNvSpPr/>
      </dsp:nvSpPr>
      <dsp:spPr>
        <a:xfrm>
          <a:off x="1364619" y="2994021"/>
          <a:ext cx="1293779" cy="1293779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bg1"/>
              </a:solidFill>
            </a:rPr>
            <a:t>Ease of Configuration</a:t>
          </a:r>
        </a:p>
      </dsp:txBody>
      <dsp:txXfrm>
        <a:off x="1554089" y="3183491"/>
        <a:ext cx="914839" cy="914839"/>
      </dsp:txXfrm>
    </dsp:sp>
    <dsp:sp modelId="{07061F59-27F5-4829-88D6-9F420DEB6212}">
      <dsp:nvSpPr>
        <dsp:cNvPr id="0" name=""/>
        <dsp:cNvSpPr/>
      </dsp:nvSpPr>
      <dsp:spPr>
        <a:xfrm rot="15120000">
          <a:off x="1541566" y="2507118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1609304" y="2643662"/>
        <a:ext cx="241485" cy="261990"/>
      </dsp:txXfrm>
    </dsp:sp>
    <dsp:sp modelId="{6534148C-B85B-4984-8F4F-28785EA19B62}">
      <dsp:nvSpPr>
        <dsp:cNvPr id="0" name=""/>
        <dsp:cNvSpPr/>
      </dsp:nvSpPr>
      <dsp:spPr>
        <a:xfrm>
          <a:off x="763679" y="1144516"/>
          <a:ext cx="1293779" cy="1293779"/>
        </a:xfrm>
        <a:prstGeom prst="ellipse">
          <a:avLst/>
        </a:prstGeom>
        <a:solidFill>
          <a:schemeClr val="tx2">
            <a:lumMod val="5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schemeClr val="tx1"/>
              </a:solidFill>
            </a:rPr>
            <a:t>Integration with Version Control.</a:t>
          </a:r>
        </a:p>
      </dsp:txBody>
      <dsp:txXfrm>
        <a:off x="953149" y="1333986"/>
        <a:ext cx="914839" cy="914839"/>
      </dsp:txXfrm>
    </dsp:sp>
    <dsp:sp modelId="{810F2299-1FC9-4CC0-A5F2-5CBD3FCD9E7E}">
      <dsp:nvSpPr>
        <dsp:cNvPr id="0" name=""/>
        <dsp:cNvSpPr/>
      </dsp:nvSpPr>
      <dsp:spPr>
        <a:xfrm rot="19440000">
          <a:off x="2016821" y="1007291"/>
          <a:ext cx="344979" cy="4366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2026704" y="1125037"/>
        <a:ext cx="241485" cy="2619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20B5B-3AA3-40DF-A690-7B96A73A898F}">
      <dsp:nvSpPr>
        <dsp:cNvPr id="0" name=""/>
        <dsp:cNvSpPr/>
      </dsp:nvSpPr>
      <dsp:spPr>
        <a:xfrm>
          <a:off x="6136835" y="3471671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904338"/>
              <a:satOff val="-10052"/>
              <a:lumOff val="26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Jenkins can distribute work across multiple machines known as nodes, allowing parallel execution of tasks</a:t>
          </a:r>
          <a:endParaRPr lang="en-IN" sz="9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929344" y="3915991"/>
        <a:ext cx="1693671" cy="1153520"/>
      </dsp:txXfrm>
    </dsp:sp>
    <dsp:sp modelId="{08F1ED88-9861-4A7F-B5A5-2666668189F6}">
      <dsp:nvSpPr>
        <dsp:cNvPr id="0" name=""/>
        <dsp:cNvSpPr/>
      </dsp:nvSpPr>
      <dsp:spPr>
        <a:xfrm>
          <a:off x="1858327" y="3471671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1356507"/>
              <a:satOff val="-15078"/>
              <a:lumOff val="3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Jenkins supports a rich ecosystem of plugins that enhance its functionality. Plugins provide integration with various tools and services.</a:t>
          </a:r>
          <a:endParaRPr lang="en-IN" sz="9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894215" y="3915991"/>
        <a:ext cx="1693671" cy="1153520"/>
      </dsp:txXfrm>
    </dsp:sp>
    <dsp:sp modelId="{D622D447-E6ED-451D-80F9-DF472E9C6CB5}">
      <dsp:nvSpPr>
        <dsp:cNvPr id="0" name=""/>
        <dsp:cNvSpPr/>
      </dsp:nvSpPr>
      <dsp:spPr>
        <a:xfrm>
          <a:off x="5973279" y="0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52169"/>
              <a:satOff val="-5026"/>
              <a:lumOff val="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It refers to the process of compiling source code, running tests, and producing executable artifacts.</a:t>
          </a:r>
          <a:endParaRPr lang="en-IN" sz="9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765788" y="35888"/>
        <a:ext cx="1693671" cy="1153520"/>
      </dsp:txXfrm>
    </dsp:sp>
    <dsp:sp modelId="{30D40323-A2AA-4F8D-9302-8BFFFF7B2935}">
      <dsp:nvSpPr>
        <dsp:cNvPr id="0" name=""/>
        <dsp:cNvSpPr/>
      </dsp:nvSpPr>
      <dsp:spPr>
        <a:xfrm>
          <a:off x="1858327" y="0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just" defTabSz="400050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 job is a unit of work that performs a specific task, such as building or deploying an application.</a:t>
          </a:r>
          <a:endParaRPr lang="en-IN" sz="9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894215" y="35888"/>
        <a:ext cx="1693671" cy="1153520"/>
      </dsp:txXfrm>
    </dsp:sp>
    <dsp:sp modelId="{8CD4419C-55D8-43A0-92E5-BFA84025CCB3}">
      <dsp:nvSpPr>
        <dsp:cNvPr id="0" name=""/>
        <dsp:cNvSpPr/>
      </dsp:nvSpPr>
      <dsp:spPr>
        <a:xfrm>
          <a:off x="2915145" y="291007"/>
          <a:ext cx="2210638" cy="2210638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Jobs</a:t>
          </a:r>
          <a:endParaRPr lang="en-IN" sz="2700" kern="1200" dirty="0"/>
        </a:p>
      </dsp:txBody>
      <dsp:txXfrm>
        <a:off x="3562626" y="938488"/>
        <a:ext cx="1563157" cy="1563157"/>
      </dsp:txXfrm>
    </dsp:sp>
    <dsp:sp modelId="{49E59A77-05BA-459E-A2D3-DEDCDEA0E880}">
      <dsp:nvSpPr>
        <dsp:cNvPr id="0" name=""/>
        <dsp:cNvSpPr/>
      </dsp:nvSpPr>
      <dsp:spPr>
        <a:xfrm rot="5400000">
          <a:off x="5227891" y="291007"/>
          <a:ext cx="2210638" cy="2210638"/>
        </a:xfrm>
        <a:prstGeom prst="pieWedge">
          <a:avLst/>
        </a:prstGeom>
        <a:solidFill>
          <a:schemeClr val="accent2">
            <a:hueOff val="452169"/>
            <a:satOff val="-5026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Builds</a:t>
          </a:r>
          <a:endParaRPr lang="en-IN" sz="2700" kern="1200" dirty="0"/>
        </a:p>
      </dsp:txBody>
      <dsp:txXfrm rot="-5400000">
        <a:off x="5227891" y="938488"/>
        <a:ext cx="1563157" cy="1563157"/>
      </dsp:txXfrm>
    </dsp:sp>
    <dsp:sp modelId="{E5DB0B38-48BF-4761-B34F-F285A8770607}">
      <dsp:nvSpPr>
        <dsp:cNvPr id="0" name=""/>
        <dsp:cNvSpPr/>
      </dsp:nvSpPr>
      <dsp:spPr>
        <a:xfrm rot="10800000">
          <a:off x="5227891" y="2603754"/>
          <a:ext cx="2210638" cy="2210638"/>
        </a:xfrm>
        <a:prstGeom prst="pieWedge">
          <a:avLst/>
        </a:prstGeom>
        <a:solidFill>
          <a:schemeClr val="accent2">
            <a:hueOff val="904338"/>
            <a:satOff val="-10052"/>
            <a:lumOff val="26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Nodes</a:t>
          </a:r>
          <a:endParaRPr lang="en-IN" sz="2700" kern="1200" dirty="0"/>
        </a:p>
      </dsp:txBody>
      <dsp:txXfrm rot="10800000">
        <a:off x="5227891" y="2603754"/>
        <a:ext cx="1563157" cy="1563157"/>
      </dsp:txXfrm>
    </dsp:sp>
    <dsp:sp modelId="{695FEFF7-502A-4AFA-A988-F42174F95081}">
      <dsp:nvSpPr>
        <dsp:cNvPr id="0" name=""/>
        <dsp:cNvSpPr/>
      </dsp:nvSpPr>
      <dsp:spPr>
        <a:xfrm rot="16200000">
          <a:off x="2915145" y="2603754"/>
          <a:ext cx="2210638" cy="2210638"/>
        </a:xfrm>
        <a:prstGeom prst="pieWedge">
          <a:avLst/>
        </a:prstGeom>
        <a:solidFill>
          <a:schemeClr val="accent2">
            <a:hueOff val="1356507"/>
            <a:satOff val="-15078"/>
            <a:lumOff val="39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Plugins</a:t>
          </a:r>
          <a:endParaRPr lang="en-IN" sz="2700" kern="1200" dirty="0"/>
        </a:p>
      </dsp:txBody>
      <dsp:txXfrm rot="5400000">
        <a:off x="3562626" y="2603754"/>
        <a:ext cx="1563157" cy="1563157"/>
      </dsp:txXfrm>
    </dsp:sp>
    <dsp:sp modelId="{A6F1522C-1D97-4C80-AD2E-A9E6C0FF649B}">
      <dsp:nvSpPr>
        <dsp:cNvPr id="0" name=""/>
        <dsp:cNvSpPr/>
      </dsp:nvSpPr>
      <dsp:spPr>
        <a:xfrm>
          <a:off x="4795208" y="2093214"/>
          <a:ext cx="763257" cy="663702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5653C-CCEE-465D-9CE1-BA070DC4886E}">
      <dsp:nvSpPr>
        <dsp:cNvPr id="0" name=""/>
        <dsp:cNvSpPr/>
      </dsp:nvSpPr>
      <dsp:spPr>
        <a:xfrm rot="10800000">
          <a:off x="4795208" y="2348483"/>
          <a:ext cx="763257" cy="663702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92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18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259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3046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22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249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678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188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15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58473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61688"/>
            <a:ext cx="10353762" cy="4029512"/>
          </a:xfrm>
        </p:spPr>
        <p:txBody>
          <a:bodyPr/>
          <a:lstStyle>
            <a:lvl1pPr algn="just">
              <a:lnSpc>
                <a:spcPct val="150000"/>
              </a:lnSpc>
              <a:defRPr/>
            </a:lvl1pPr>
            <a:lvl2pPr algn="just">
              <a:lnSpc>
                <a:spcPct val="150000"/>
              </a:lnSpc>
              <a:defRPr/>
            </a:lvl2pPr>
            <a:lvl3pPr algn="just">
              <a:lnSpc>
                <a:spcPct val="150000"/>
              </a:lnSpc>
              <a:defRPr/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87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77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08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91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31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66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37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705D-69A5-4205-9705-507A954E86B8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11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0705D-69A5-4205-9705-507A954E86B8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4A000-CD3E-4F70-8FF4-7649AECE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942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FFC1-5FD4-AD9B-F781-C311C066E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Jenkins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3ECD2-FC76-F3EA-8C90-889697622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466" y="4764618"/>
            <a:ext cx="2765064" cy="622838"/>
          </a:xfrm>
        </p:spPr>
        <p:txBody>
          <a:bodyPr/>
          <a:lstStyle/>
          <a:p>
            <a:r>
              <a:rPr lang="en-US" dirty="0"/>
              <a:t>For beginners…</a:t>
            </a: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B321036-6588-7A52-C7A7-72A2AAF7F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757" y="1122363"/>
            <a:ext cx="4036483" cy="319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990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053F-DB89-CE9C-BDAA-9DC03C96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512405" cy="858473"/>
          </a:xfrm>
        </p:spPr>
        <p:txBody>
          <a:bodyPr/>
          <a:lstStyle/>
          <a:p>
            <a:r>
              <a:rPr lang="en-IN" dirty="0"/>
              <a:t>CI/CD with 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45511-B5F9-C03D-A49C-16B606F3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76400"/>
            <a:ext cx="10353762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09415"/>
                </a:solidFill>
              </a:rPr>
              <a:t>Continuous Integration (CI): </a:t>
            </a:r>
          </a:p>
          <a:p>
            <a:r>
              <a:rPr lang="en-US" dirty="0"/>
              <a:t>Jenkins ensures that code changes made by developers are automatically integrated into a shared repository. </a:t>
            </a:r>
          </a:p>
          <a:p>
            <a:r>
              <a:rPr lang="en-US" dirty="0"/>
              <a:t>It involves building and testing the application every time new code is committed.</a:t>
            </a:r>
          </a:p>
          <a:p>
            <a:pPr marL="0" indent="0">
              <a:buNone/>
            </a:pPr>
            <a:r>
              <a:rPr lang="en-US" dirty="0">
                <a:solidFill>
                  <a:srgbClr val="F09415"/>
                </a:solidFill>
              </a:rPr>
              <a:t>Continuous Delivery (CD): </a:t>
            </a:r>
          </a:p>
          <a:p>
            <a:r>
              <a:rPr lang="en-US" dirty="0"/>
              <a:t>Jenkins extends CI to CD by automating the deployment process. It can deploy applications to staging or production environments based on predefined conditions.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0236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0154-F21B-C222-706A-B8B04B51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A85A68-E2C9-05C8-FEDE-BD3B30A14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365511"/>
              </p:ext>
            </p:extLst>
          </p:nvPr>
        </p:nvGraphicFramePr>
        <p:xfrm>
          <a:off x="913881" y="1303867"/>
          <a:ext cx="103536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2407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2D27-4952-8AFF-58F1-29D3339B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Jenkins Architecture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DB38A-1B67-30C8-4672-32A4C82C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468073"/>
            <a:ext cx="9889067" cy="53133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99405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D590-0FDF-1E45-85FC-6369867A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3946072" cy="858473"/>
          </a:xfrm>
        </p:spPr>
        <p:txBody>
          <a:bodyPr/>
          <a:lstStyle/>
          <a:p>
            <a:r>
              <a:rPr lang="en-IN" dirty="0"/>
              <a:t>Jenkins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1FF15-BAE4-B9D0-3215-1A12A5F3D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61688"/>
            <a:ext cx="10353762" cy="4486712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 pipeline is a </a:t>
            </a:r>
            <a:r>
              <a:rPr lang="en-US" dirty="0">
                <a:solidFill>
                  <a:srgbClr val="F09415"/>
                </a:solidFill>
              </a:rPr>
              <a:t>collection of events or jobs </a:t>
            </a:r>
            <a:r>
              <a:rPr lang="en-US" dirty="0"/>
              <a:t>which are interlinked with one another in a sequence.</a:t>
            </a:r>
          </a:p>
          <a:p>
            <a:pPr>
              <a:lnSpc>
                <a:spcPct val="200000"/>
              </a:lnSpc>
            </a:pPr>
            <a:r>
              <a:rPr lang="en-US" dirty="0"/>
              <a:t>A Jenkins Pipeline is a collection of jobs or events that brings the software from version control into the hands of the end users by using automation tools. </a:t>
            </a:r>
          </a:p>
          <a:p>
            <a:pPr>
              <a:lnSpc>
                <a:spcPct val="200000"/>
              </a:lnSpc>
            </a:pPr>
            <a:r>
              <a:rPr lang="en-US" dirty="0"/>
              <a:t>It is used to incorporate continuous delivery in our software development workflow.</a:t>
            </a:r>
          </a:p>
          <a:p>
            <a:pPr>
              <a:lnSpc>
                <a:spcPct val="200000"/>
              </a:lnSpc>
            </a:pPr>
            <a:r>
              <a:rPr lang="en-US" dirty="0"/>
              <a:t>A pipeline has an extensible automation server for creating simple or even complex delivery pipelines "as code", via DSL (Domain-specific language).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87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8061-F625-14CA-B460-B1283A24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Continuous Delivery Pipeline</a:t>
            </a:r>
          </a:p>
        </p:txBody>
      </p:sp>
      <p:pic>
        <p:nvPicPr>
          <p:cNvPr id="3074" name="Picture 2" descr="Jenkins Pipeline">
            <a:extLst>
              <a:ext uri="{FF2B5EF4-FFF2-40B4-BE49-F238E27FC236}">
                <a16:creationId xmlns:a16="http://schemas.microsoft.com/office/drawing/2014/main" id="{8B208B80-C518-E277-99AE-BB18876659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3"/>
          <a:stretch/>
        </p:blipFill>
        <p:spPr bwMode="auto">
          <a:xfrm>
            <a:off x="988496" y="2417233"/>
            <a:ext cx="10204358" cy="202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432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BEC6-1C24-DBC5-F0AE-7D0D8C3C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378805" cy="858473"/>
          </a:xfrm>
        </p:spPr>
        <p:txBody>
          <a:bodyPr/>
          <a:lstStyle/>
          <a:p>
            <a:r>
              <a:rPr lang="en-IN" dirty="0"/>
              <a:t>Jenkins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0F34C-DB87-DD3C-691D-F43638E6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61688"/>
            <a:ext cx="4885872" cy="402951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Jenkins Pipeline can be defined by a text file called </a:t>
            </a:r>
            <a:r>
              <a:rPr lang="en-US" dirty="0" err="1"/>
              <a:t>JenkinsFile</a:t>
            </a:r>
            <a:r>
              <a:rPr lang="en-US" dirty="0"/>
              <a:t>. </a:t>
            </a:r>
          </a:p>
          <a:p>
            <a:pPr>
              <a:lnSpc>
                <a:spcPct val="170000"/>
              </a:lnSpc>
            </a:pPr>
            <a:r>
              <a:rPr lang="en-US" dirty="0"/>
              <a:t>You can implement pipeline as code using </a:t>
            </a:r>
            <a:r>
              <a:rPr lang="en-US" dirty="0" err="1"/>
              <a:t>JenkinsFile</a:t>
            </a:r>
            <a:r>
              <a:rPr lang="en-US" dirty="0"/>
              <a:t>, and this can be defined by using a DSL (Domain Specific Language). </a:t>
            </a:r>
          </a:p>
          <a:p>
            <a:pPr>
              <a:lnSpc>
                <a:spcPct val="170000"/>
              </a:lnSpc>
            </a:pPr>
            <a:r>
              <a:rPr lang="en-US" dirty="0"/>
              <a:t>With the help of </a:t>
            </a:r>
            <a:r>
              <a:rPr lang="en-US" dirty="0" err="1"/>
              <a:t>JenkinsFile</a:t>
            </a:r>
            <a:r>
              <a:rPr lang="en-US" dirty="0"/>
              <a:t>, you can write the steps required for running a Jenkins Pipeline.</a:t>
            </a:r>
            <a:endParaRPr lang="en-IN" dirty="0"/>
          </a:p>
        </p:txBody>
      </p:sp>
      <p:pic>
        <p:nvPicPr>
          <p:cNvPr id="1026" name="Picture 2" descr="Jenkinsfile Syntax Highlighting – IDEs Support (IntelliJ Platform) |  JetBrains">
            <a:extLst>
              <a:ext uri="{FF2B5EF4-FFF2-40B4-BE49-F238E27FC236}">
                <a16:creationId xmlns:a16="http://schemas.microsoft.com/office/drawing/2014/main" id="{0CDB0680-0884-F2BC-D273-65B267BCF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8889" r="14280" b="8889"/>
          <a:stretch/>
        </p:blipFill>
        <p:spPr bwMode="auto">
          <a:xfrm>
            <a:off x="6324600" y="1761688"/>
            <a:ext cx="5402934" cy="402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935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E61D-FE31-D0FC-C4E1-3A202261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369405" cy="858473"/>
          </a:xfrm>
        </p:spPr>
        <p:txBody>
          <a:bodyPr/>
          <a:lstStyle/>
          <a:p>
            <a:r>
              <a:rPr lang="en-IN" dirty="0"/>
              <a:t>Pipeline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4E1-CBDA-A9CE-F116-4EA0793B6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types of syntax are used for defining your </a:t>
            </a:r>
            <a:r>
              <a:rPr lang="en-US" dirty="0" err="1"/>
              <a:t>JenkinsFile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09415"/>
                </a:solidFill>
              </a:rPr>
              <a:t>Declarative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 simple way to create pipelines.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It consists of a predefined hierarchy to create Jenkins pipelines.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It provides you the ability to control all aspects of a pipeline execution in a simple, straightforward manner.</a:t>
            </a:r>
          </a:p>
        </p:txBody>
      </p:sp>
    </p:spTree>
    <p:extLst>
      <p:ext uri="{BB962C8B-B14F-4D97-AF65-F5344CB8AC3E}">
        <p14:creationId xmlns:p14="http://schemas.microsoft.com/office/powerpoint/2010/main" val="2238092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E61D-FE31-D0FC-C4E1-3A202261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4183138" cy="858473"/>
          </a:xfrm>
        </p:spPr>
        <p:txBody>
          <a:bodyPr/>
          <a:lstStyle/>
          <a:p>
            <a:r>
              <a:rPr lang="en-IN" dirty="0"/>
              <a:t>Pipeline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F84E1-CBDA-A9CE-F116-4EA0793B6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types of syntax are used for defining your </a:t>
            </a:r>
            <a:r>
              <a:rPr lang="en-US" dirty="0" err="1"/>
              <a:t>JenkinsFile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09415"/>
                </a:solidFill>
              </a:rPr>
              <a:t>2.    Scripted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Scripted Jenkins pipeline syntax runs on the Jenkins master with the help of a lightweight executor.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It uses very few resources to convert the pipeline into atomic commands.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064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D087-140A-A378-84AD-75CF856B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</a:t>
            </a:r>
            <a:r>
              <a:rPr lang="en-US" dirty="0" err="1"/>
              <a:t>Jenkinsfile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2C9BD-50E0-76A7-5CFF-2EEFB031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make pipelines automatically for all branches and can execute pull requests with just one </a:t>
            </a:r>
            <a:r>
              <a:rPr lang="en-US" dirty="0" err="1"/>
              <a:t>JenkinsFile</a:t>
            </a:r>
            <a:r>
              <a:rPr lang="en-US" dirty="0"/>
              <a:t>.</a:t>
            </a:r>
          </a:p>
          <a:p>
            <a:r>
              <a:rPr lang="en-US" dirty="0"/>
              <a:t>You can review your code on the pipeline.</a:t>
            </a:r>
          </a:p>
          <a:p>
            <a:r>
              <a:rPr lang="en-US" dirty="0"/>
              <a:t>You can review your Jenkins pipeline.</a:t>
            </a:r>
          </a:p>
          <a:p>
            <a:r>
              <a:rPr lang="en-US" dirty="0"/>
              <a:t>This is the singular source for your pipeline and can be customized by multiple users.</a:t>
            </a:r>
          </a:p>
          <a:p>
            <a:r>
              <a:rPr lang="en-US" dirty="0" err="1"/>
              <a:t>JenkinsFile</a:t>
            </a:r>
            <a:r>
              <a:rPr lang="en-US" dirty="0"/>
              <a:t> can be defined by using either Web UI or with a </a:t>
            </a:r>
            <a:r>
              <a:rPr lang="en-US" dirty="0" err="1"/>
              <a:t>JenkinsFile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41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8EA4-5801-7430-2E0C-D1295ECC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766405" cy="858473"/>
          </a:xfrm>
        </p:spPr>
        <p:txBody>
          <a:bodyPr/>
          <a:lstStyle/>
          <a:p>
            <a:r>
              <a:rPr lang="en-IN" dirty="0"/>
              <a:t>Introduction to 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18E2-5F47-155C-D16B-AD92FE5E6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684866"/>
            <a:ext cx="10673479" cy="4639733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Jenkins is an </a:t>
            </a:r>
            <a:r>
              <a:rPr lang="en-US" dirty="0">
                <a:solidFill>
                  <a:srgbClr val="F09415"/>
                </a:solidFill>
              </a:rPr>
              <a:t>open-source</a:t>
            </a:r>
            <a:r>
              <a:rPr lang="en-US" dirty="0"/>
              <a:t> automation server widely used for </a:t>
            </a:r>
            <a:r>
              <a:rPr lang="en-US" dirty="0">
                <a:solidFill>
                  <a:srgbClr val="F09415"/>
                </a:solidFill>
              </a:rPr>
              <a:t>building, testing, and deploying software. </a:t>
            </a:r>
          </a:p>
          <a:p>
            <a:pPr>
              <a:lnSpc>
                <a:spcPct val="250000"/>
              </a:lnSpc>
            </a:pPr>
            <a:r>
              <a:rPr lang="en-US" dirty="0"/>
              <a:t>It facilitates </a:t>
            </a:r>
            <a:r>
              <a:rPr lang="en-US" dirty="0">
                <a:solidFill>
                  <a:srgbClr val="F09415"/>
                </a:solidFill>
              </a:rPr>
              <a:t>continuous integration </a:t>
            </a:r>
            <a:r>
              <a:rPr lang="en-US" dirty="0"/>
              <a:t>and </a:t>
            </a:r>
            <a:r>
              <a:rPr lang="en-US" dirty="0">
                <a:solidFill>
                  <a:srgbClr val="F09415"/>
                </a:solidFill>
              </a:rPr>
              <a:t>continuous delivery </a:t>
            </a:r>
            <a:r>
              <a:rPr lang="en-US" dirty="0"/>
              <a:t>(CI/CD) by automating the building, testing, and deployment processes of software development.</a:t>
            </a:r>
          </a:p>
          <a:p>
            <a:pPr>
              <a:lnSpc>
                <a:spcPct val="250000"/>
              </a:lnSpc>
            </a:pPr>
            <a:r>
              <a:rPr lang="en-US" dirty="0"/>
              <a:t>It is a </a:t>
            </a:r>
            <a:r>
              <a:rPr lang="en-US" dirty="0">
                <a:solidFill>
                  <a:srgbClr val="F09415"/>
                </a:solidFill>
              </a:rPr>
              <a:t>server-based system </a:t>
            </a:r>
            <a:r>
              <a:rPr lang="en-US" dirty="0"/>
              <a:t>that runs in servlet containers such as Apache Tomcat.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625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B6E9-86F7-A843-8494-24FD2778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Jenkins…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DC897-063F-FC26-B280-87A1729A0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61687"/>
            <a:ext cx="10353762" cy="454597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The primary purpose of Jenkins is to </a:t>
            </a:r>
            <a:r>
              <a:rPr lang="en-US" dirty="0">
                <a:solidFill>
                  <a:srgbClr val="F09415"/>
                </a:solidFill>
              </a:rPr>
              <a:t>streamline the software development lifecycle </a:t>
            </a:r>
            <a:r>
              <a:rPr lang="en-US" dirty="0"/>
              <a:t>by automating repetitive tasks involved in the integration and delivery of code changes. 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It helps teams deliver </a:t>
            </a:r>
            <a:r>
              <a:rPr lang="en-US" dirty="0">
                <a:solidFill>
                  <a:srgbClr val="F09415"/>
                </a:solidFill>
              </a:rPr>
              <a:t>high-quality software </a:t>
            </a:r>
            <a:r>
              <a:rPr lang="en-US" dirty="0"/>
              <a:t>faster and more reliably.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Jenkins has a vibrant and </a:t>
            </a:r>
            <a:r>
              <a:rPr lang="en-US" dirty="0">
                <a:solidFill>
                  <a:srgbClr val="F09415"/>
                </a:solidFill>
              </a:rPr>
              <a:t>active community</a:t>
            </a:r>
            <a:r>
              <a:rPr lang="en-US" dirty="0"/>
              <a:t>, with a wealth of documentation, forums, and user groups.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Users can find support, share experiences, and contribute to the Jenkins community.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542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634D-7310-B5A7-1DA0-D83B70CB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Jenkins</a:t>
            </a:r>
            <a:endParaRPr lang="en-IN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83A63B9-FD8C-467A-C082-ACD341459B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7417581"/>
              </p:ext>
            </p:extLst>
          </p:nvPr>
        </p:nvGraphicFramePr>
        <p:xfrm>
          <a:off x="2558229" y="1468073"/>
          <a:ext cx="7075541" cy="4738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274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634D-7310-B5A7-1DA0-D83B70CB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Jenkins</a:t>
            </a:r>
            <a:endParaRPr lang="en-IN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83A63B9-FD8C-467A-C082-ACD341459B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4783978"/>
              </p:ext>
            </p:extLst>
          </p:nvPr>
        </p:nvGraphicFramePr>
        <p:xfrm>
          <a:off x="441564" y="1798273"/>
          <a:ext cx="5967704" cy="4289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C091B95-A70D-667C-869A-F702105B43B8}"/>
              </a:ext>
            </a:extLst>
          </p:cNvPr>
          <p:cNvSpPr txBox="1"/>
          <p:nvPr/>
        </p:nvSpPr>
        <p:spPr>
          <a:xfrm>
            <a:off x="6691086" y="2198316"/>
            <a:ext cx="4876800" cy="2223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Jenkins automates various tasks, including building, testing, and deploying applications, reducing manual intervention and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4764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634D-7310-B5A7-1DA0-D83B70CB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Jenkins</a:t>
            </a:r>
            <a:endParaRPr lang="en-IN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83A63B9-FD8C-467A-C082-ACD341459B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0654162"/>
              </p:ext>
            </p:extLst>
          </p:nvPr>
        </p:nvGraphicFramePr>
        <p:xfrm>
          <a:off x="441564" y="1798273"/>
          <a:ext cx="5967704" cy="4289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C091B95-A70D-667C-869A-F702105B43B8}"/>
              </a:ext>
            </a:extLst>
          </p:cNvPr>
          <p:cNvSpPr txBox="1"/>
          <p:nvPr/>
        </p:nvSpPr>
        <p:spPr>
          <a:xfrm>
            <a:off x="6691086" y="2198316"/>
            <a:ext cx="4876800" cy="166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Jenkins supports a vast array of plugins that extend its functionality, allowing integration with different tools and technologies.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850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634D-7310-B5A7-1DA0-D83B70CB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Jenkins</a:t>
            </a:r>
            <a:endParaRPr lang="en-IN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83A63B9-FD8C-467A-C082-ACD341459B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3253648"/>
              </p:ext>
            </p:extLst>
          </p:nvPr>
        </p:nvGraphicFramePr>
        <p:xfrm>
          <a:off x="441564" y="1798273"/>
          <a:ext cx="5967704" cy="4289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C091B95-A70D-667C-869A-F702105B43B8}"/>
              </a:ext>
            </a:extLst>
          </p:cNvPr>
          <p:cNvSpPr txBox="1"/>
          <p:nvPr/>
        </p:nvSpPr>
        <p:spPr>
          <a:xfrm>
            <a:off x="6691086" y="2198316"/>
            <a:ext cx="4876800" cy="2223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Jenkins supports distributed builds, enabling the use of multiple machines to execute tasks concurrently and speed up the build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6818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634D-7310-B5A7-1DA0-D83B70CB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Jenkins</a:t>
            </a:r>
            <a:endParaRPr lang="en-IN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83A63B9-FD8C-467A-C082-ACD341459B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7385458"/>
              </p:ext>
            </p:extLst>
          </p:nvPr>
        </p:nvGraphicFramePr>
        <p:xfrm>
          <a:off x="441564" y="1798273"/>
          <a:ext cx="5967704" cy="4289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C091B95-A70D-667C-869A-F702105B43B8}"/>
              </a:ext>
            </a:extLst>
          </p:cNvPr>
          <p:cNvSpPr txBox="1"/>
          <p:nvPr/>
        </p:nvSpPr>
        <p:spPr>
          <a:xfrm>
            <a:off x="6691086" y="2198316"/>
            <a:ext cx="4876800" cy="2223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Jenkins is configured through a web interface, making it accessible and user-friendly for both developers and administrators.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536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634D-7310-B5A7-1DA0-D83B70CB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Jenkins</a:t>
            </a:r>
            <a:endParaRPr lang="en-IN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83A63B9-FD8C-467A-C082-ACD341459B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6804885"/>
              </p:ext>
            </p:extLst>
          </p:nvPr>
        </p:nvGraphicFramePr>
        <p:xfrm>
          <a:off x="441564" y="1798273"/>
          <a:ext cx="5967704" cy="4289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C091B95-A70D-667C-869A-F702105B43B8}"/>
              </a:ext>
            </a:extLst>
          </p:cNvPr>
          <p:cNvSpPr txBox="1"/>
          <p:nvPr/>
        </p:nvSpPr>
        <p:spPr>
          <a:xfrm>
            <a:off x="6691086" y="2198316"/>
            <a:ext cx="4876800" cy="2223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Jenkins seamlessly integrates with version control systems like Git, enabling continuous integration with code repositories.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875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151</TotalTime>
  <Words>800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Bookman Old Style</vt:lpstr>
      <vt:lpstr>Calibri</vt:lpstr>
      <vt:lpstr>Rockwell</vt:lpstr>
      <vt:lpstr>Damask</vt:lpstr>
      <vt:lpstr>Jenkins</vt:lpstr>
      <vt:lpstr>Introduction to Jenkins</vt:lpstr>
      <vt:lpstr>More about Jenkins…</vt:lpstr>
      <vt:lpstr>Key features of Jenkins</vt:lpstr>
      <vt:lpstr>Key features of Jenkins</vt:lpstr>
      <vt:lpstr>Key features of Jenkins</vt:lpstr>
      <vt:lpstr>Key features of Jenkins</vt:lpstr>
      <vt:lpstr>Key features of Jenkins</vt:lpstr>
      <vt:lpstr>Key features of Jenkins</vt:lpstr>
      <vt:lpstr>CI/CD with Jenkins</vt:lpstr>
      <vt:lpstr>Concept</vt:lpstr>
      <vt:lpstr>Jenkins Architecture </vt:lpstr>
      <vt:lpstr>Jenkins Pipeline</vt:lpstr>
      <vt:lpstr>Continuous Delivery Pipeline</vt:lpstr>
      <vt:lpstr>Jenkins File</vt:lpstr>
      <vt:lpstr>Pipeline syntax</vt:lpstr>
      <vt:lpstr>Pipeline syntax</vt:lpstr>
      <vt:lpstr>Benefits of using Jenkinsfile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Jeetu Tomar</dc:creator>
  <cp:lastModifiedBy>Jeetu Tomar</cp:lastModifiedBy>
  <cp:revision>79</cp:revision>
  <dcterms:created xsi:type="dcterms:W3CDTF">2024-01-12T09:41:51Z</dcterms:created>
  <dcterms:modified xsi:type="dcterms:W3CDTF">2024-01-12T12:15:46Z</dcterms:modified>
</cp:coreProperties>
</file>