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0" r:id="rId11"/>
    <p:sldId id="262" r:id="rId12"/>
    <p:sldId id="261" r:id="rId13"/>
    <p:sldId id="265" r:id="rId14"/>
    <p:sldId id="266" r:id="rId15"/>
    <p:sldId id="267" r:id="rId16"/>
    <p:sldId id="268" r:id="rId17"/>
    <p:sldId id="269" r:id="rId18"/>
    <p:sldId id="275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tu Tomar" initials="JT" lastIdx="1" clrIdx="0">
    <p:extLst>
      <p:ext uri="{19B8F6BF-5375-455C-9EA6-DF929625EA0E}">
        <p15:presenceInfo xmlns:p15="http://schemas.microsoft.com/office/powerpoint/2012/main" userId="4b07f4230dd852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/>
      <dgm:t>
        <a:bodyPr/>
        <a:lstStyle/>
        <a:p>
          <a:r>
            <a:rPr lang="en-IN" dirty="0"/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/>
      <dgm:t>
        <a:bodyPr/>
        <a:lstStyle/>
        <a:p>
          <a:r>
            <a:rPr lang="en-IN" dirty="0"/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/>
      <dgm:t>
        <a:bodyPr/>
        <a:lstStyle/>
        <a:p>
          <a:r>
            <a:rPr lang="en-IN" dirty="0"/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E24990-55B2-4FD0-B731-67C30713212A}" type="doc">
      <dgm:prSet loTypeId="urn:microsoft.com/office/officeart/2005/8/layout/cycle4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93F1938-AFFA-484A-8AAB-39E6E2C3CDE6}">
      <dgm:prSet phldrT="[Text]"/>
      <dgm:spPr/>
      <dgm:t>
        <a:bodyPr/>
        <a:lstStyle/>
        <a:p>
          <a:r>
            <a:rPr lang="en-US" dirty="0"/>
            <a:t>Jobs</a:t>
          </a:r>
          <a:endParaRPr lang="en-IN" dirty="0"/>
        </a:p>
      </dgm:t>
    </dgm:pt>
    <dgm:pt modelId="{5D39BB65-0A64-4A27-A0B9-3E0E2A77B3F9}" type="parTrans" cxnId="{AFC06D0E-F210-48AC-8B6F-DF36CD3B4A99}">
      <dgm:prSet/>
      <dgm:spPr/>
      <dgm:t>
        <a:bodyPr/>
        <a:lstStyle/>
        <a:p>
          <a:endParaRPr lang="en-IN"/>
        </a:p>
      </dgm:t>
    </dgm:pt>
    <dgm:pt modelId="{237C867B-3719-491E-9D7E-F95FBF9E97BC}" type="sibTrans" cxnId="{AFC06D0E-F210-48AC-8B6F-DF36CD3B4A99}">
      <dgm:prSet/>
      <dgm:spPr/>
      <dgm:t>
        <a:bodyPr/>
        <a:lstStyle/>
        <a:p>
          <a:endParaRPr lang="en-IN"/>
        </a:p>
      </dgm:t>
    </dgm:pt>
    <dgm:pt modelId="{424E9708-D056-42D2-8D71-DCCB61FA6CC6}">
      <dgm:prSet phldrT="[Text]"/>
      <dgm:spPr/>
      <dgm:t>
        <a:bodyPr/>
        <a:lstStyle/>
        <a:p>
          <a:pPr algn="just"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job is a unit of work that performs a specific task, such as building or deploying an application.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677412-6F90-4C3D-8D05-186240413BB5}" type="parTrans" cxnId="{42FA3D1B-8660-45E5-9590-79CAFDD9EF0D}">
      <dgm:prSet/>
      <dgm:spPr/>
      <dgm:t>
        <a:bodyPr/>
        <a:lstStyle/>
        <a:p>
          <a:endParaRPr lang="en-IN"/>
        </a:p>
      </dgm:t>
    </dgm:pt>
    <dgm:pt modelId="{EB101F66-23FD-40E0-95FB-F1C1631BFBE0}" type="sibTrans" cxnId="{42FA3D1B-8660-45E5-9590-79CAFDD9EF0D}">
      <dgm:prSet/>
      <dgm:spPr/>
      <dgm:t>
        <a:bodyPr/>
        <a:lstStyle/>
        <a:p>
          <a:endParaRPr lang="en-IN"/>
        </a:p>
      </dgm:t>
    </dgm:pt>
    <dgm:pt modelId="{01AE524B-1A4B-421F-8953-B2ED234367CD}">
      <dgm:prSet phldrT="[Text]"/>
      <dgm:spPr/>
      <dgm:t>
        <a:bodyPr/>
        <a:lstStyle/>
        <a:p>
          <a:r>
            <a:rPr lang="en-US" dirty="0"/>
            <a:t>Builds</a:t>
          </a:r>
          <a:endParaRPr lang="en-IN" dirty="0"/>
        </a:p>
      </dgm:t>
    </dgm:pt>
    <dgm:pt modelId="{334F0E10-BD78-41FC-A1B9-DC51682EC750}" type="parTrans" cxnId="{5991F07F-2121-4A61-A5DC-7FDFA0090941}">
      <dgm:prSet/>
      <dgm:spPr/>
      <dgm:t>
        <a:bodyPr/>
        <a:lstStyle/>
        <a:p>
          <a:endParaRPr lang="en-IN"/>
        </a:p>
      </dgm:t>
    </dgm:pt>
    <dgm:pt modelId="{929F2F24-BDAF-4AB5-9F22-E16A30345948}" type="sibTrans" cxnId="{5991F07F-2121-4A61-A5DC-7FDFA0090941}">
      <dgm:prSet/>
      <dgm:spPr/>
      <dgm:t>
        <a:bodyPr/>
        <a:lstStyle/>
        <a:p>
          <a:endParaRPr lang="en-IN"/>
        </a:p>
      </dgm:t>
    </dgm:pt>
    <dgm:pt modelId="{84E702E8-51A3-4907-A862-4D74F9174CD6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refers to the process of compiling source code, running tests, and producing executable artifacts.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38E6F2-605A-4723-8BD1-3A8D193058ED}" type="parTrans" cxnId="{0A4DF89E-9842-4083-97A1-7309333C5DDC}">
      <dgm:prSet/>
      <dgm:spPr/>
      <dgm:t>
        <a:bodyPr/>
        <a:lstStyle/>
        <a:p>
          <a:endParaRPr lang="en-IN"/>
        </a:p>
      </dgm:t>
    </dgm:pt>
    <dgm:pt modelId="{E19C6030-559E-4311-A154-36498FC34F31}" type="sibTrans" cxnId="{0A4DF89E-9842-4083-97A1-7309333C5DDC}">
      <dgm:prSet/>
      <dgm:spPr/>
      <dgm:t>
        <a:bodyPr/>
        <a:lstStyle/>
        <a:p>
          <a:endParaRPr lang="en-IN"/>
        </a:p>
      </dgm:t>
    </dgm:pt>
    <dgm:pt modelId="{8F50427A-9198-4BA0-9EDB-2B673DCF3130}">
      <dgm:prSet phldrT="[Text]"/>
      <dgm:spPr/>
      <dgm:t>
        <a:bodyPr/>
        <a:lstStyle/>
        <a:p>
          <a:r>
            <a:rPr lang="en-US" dirty="0"/>
            <a:t>Nodes</a:t>
          </a:r>
          <a:endParaRPr lang="en-IN" dirty="0"/>
        </a:p>
      </dgm:t>
    </dgm:pt>
    <dgm:pt modelId="{E96C0B69-2CA7-436C-9797-008E4C555A61}" type="parTrans" cxnId="{B468D839-DB84-48D9-8E6C-12F6E9A6985E}">
      <dgm:prSet/>
      <dgm:spPr/>
      <dgm:t>
        <a:bodyPr/>
        <a:lstStyle/>
        <a:p>
          <a:endParaRPr lang="en-IN"/>
        </a:p>
      </dgm:t>
    </dgm:pt>
    <dgm:pt modelId="{76C23DAF-540C-4AF0-9D50-95AE2F559C13}" type="sibTrans" cxnId="{B468D839-DB84-48D9-8E6C-12F6E9A6985E}">
      <dgm:prSet/>
      <dgm:spPr/>
      <dgm:t>
        <a:bodyPr/>
        <a:lstStyle/>
        <a:p>
          <a:endParaRPr lang="en-IN"/>
        </a:p>
      </dgm:t>
    </dgm:pt>
    <dgm:pt modelId="{48501711-6F1B-44C4-9132-BC86814F5C9A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can distribute work across multiple machines known as nodes, allowing parallel execution of tasks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565B3B-B43D-4CF4-AA62-8DA01FB6C80C}" type="parTrans" cxnId="{3C33A2FD-4C58-44B5-8358-7800BCD9414D}">
      <dgm:prSet/>
      <dgm:spPr/>
      <dgm:t>
        <a:bodyPr/>
        <a:lstStyle/>
        <a:p>
          <a:endParaRPr lang="en-IN"/>
        </a:p>
      </dgm:t>
    </dgm:pt>
    <dgm:pt modelId="{34483EC2-D7E2-4DF9-91B5-B76E73743F84}" type="sibTrans" cxnId="{3C33A2FD-4C58-44B5-8358-7800BCD9414D}">
      <dgm:prSet/>
      <dgm:spPr/>
      <dgm:t>
        <a:bodyPr/>
        <a:lstStyle/>
        <a:p>
          <a:endParaRPr lang="en-IN"/>
        </a:p>
      </dgm:t>
    </dgm:pt>
    <dgm:pt modelId="{6F3A79E5-1AAF-4DF4-B099-79BD3041EB20}">
      <dgm:prSet phldrT="[Text]"/>
      <dgm:spPr/>
      <dgm:t>
        <a:bodyPr/>
        <a:lstStyle/>
        <a:p>
          <a:r>
            <a:rPr lang="en-US" dirty="0"/>
            <a:t>Plugins</a:t>
          </a:r>
          <a:endParaRPr lang="en-IN" dirty="0"/>
        </a:p>
      </dgm:t>
    </dgm:pt>
    <dgm:pt modelId="{077BFB0C-F044-439D-BB6C-97FC988A436F}" type="parTrans" cxnId="{0659504B-B7C6-47A4-A970-01D8C6A3A115}">
      <dgm:prSet/>
      <dgm:spPr/>
      <dgm:t>
        <a:bodyPr/>
        <a:lstStyle/>
        <a:p>
          <a:endParaRPr lang="en-IN"/>
        </a:p>
      </dgm:t>
    </dgm:pt>
    <dgm:pt modelId="{781695B4-04B0-49A3-99AF-0DA516550CA2}" type="sibTrans" cxnId="{0659504B-B7C6-47A4-A970-01D8C6A3A115}">
      <dgm:prSet/>
      <dgm:spPr/>
      <dgm:t>
        <a:bodyPr/>
        <a:lstStyle/>
        <a:p>
          <a:endParaRPr lang="en-IN"/>
        </a:p>
      </dgm:t>
    </dgm:pt>
    <dgm:pt modelId="{7C86560C-57DF-4AA1-B4FD-6FE05DC31CEA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supports a rich ecosystem of plugins that enhance its functionality. Plugins provide integration with various tools and services.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F9EEB0-7289-4AEE-9926-3A20DB02377D}" type="parTrans" cxnId="{34A490C4-32D8-497E-A155-B531D9FFCDCD}">
      <dgm:prSet/>
      <dgm:spPr/>
      <dgm:t>
        <a:bodyPr/>
        <a:lstStyle/>
        <a:p>
          <a:endParaRPr lang="en-IN"/>
        </a:p>
      </dgm:t>
    </dgm:pt>
    <dgm:pt modelId="{FA8E463B-385B-4007-9092-CED31AFB36B9}" type="sibTrans" cxnId="{34A490C4-32D8-497E-A155-B531D9FFCDCD}">
      <dgm:prSet/>
      <dgm:spPr/>
      <dgm:t>
        <a:bodyPr/>
        <a:lstStyle/>
        <a:p>
          <a:endParaRPr lang="en-IN"/>
        </a:p>
      </dgm:t>
    </dgm:pt>
    <dgm:pt modelId="{309C1C57-C579-4DAA-806A-A0DE5276B31A}" type="pres">
      <dgm:prSet presAssocID="{30E24990-55B2-4FD0-B731-67C30713212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481B44B-3459-4015-8E92-C8560443225E}" type="pres">
      <dgm:prSet presAssocID="{30E24990-55B2-4FD0-B731-67C30713212A}" presName="children" presStyleCnt="0"/>
      <dgm:spPr/>
    </dgm:pt>
    <dgm:pt modelId="{CEBA4739-B853-466D-8F17-6651D46D23F0}" type="pres">
      <dgm:prSet presAssocID="{30E24990-55B2-4FD0-B731-67C30713212A}" presName="child1group" presStyleCnt="0"/>
      <dgm:spPr/>
    </dgm:pt>
    <dgm:pt modelId="{30D40323-A2AA-4F8D-9302-8BFFFF7B2935}" type="pres">
      <dgm:prSet presAssocID="{30E24990-55B2-4FD0-B731-67C30713212A}" presName="child1" presStyleLbl="bgAcc1" presStyleIdx="0" presStyleCnt="4"/>
      <dgm:spPr/>
    </dgm:pt>
    <dgm:pt modelId="{29CFD213-225D-4C48-8FD1-F9EBAEEA0087}" type="pres">
      <dgm:prSet presAssocID="{30E24990-55B2-4FD0-B731-67C30713212A}" presName="child1Text" presStyleLbl="bgAcc1" presStyleIdx="0" presStyleCnt="4">
        <dgm:presLayoutVars>
          <dgm:bulletEnabled val="1"/>
        </dgm:presLayoutVars>
      </dgm:prSet>
      <dgm:spPr/>
    </dgm:pt>
    <dgm:pt modelId="{3120194B-34C1-4DBB-BB15-98ADAB794756}" type="pres">
      <dgm:prSet presAssocID="{30E24990-55B2-4FD0-B731-67C30713212A}" presName="child2group" presStyleCnt="0"/>
      <dgm:spPr/>
    </dgm:pt>
    <dgm:pt modelId="{D622D447-E6ED-451D-80F9-DF472E9C6CB5}" type="pres">
      <dgm:prSet presAssocID="{30E24990-55B2-4FD0-B731-67C30713212A}" presName="child2" presStyleLbl="bgAcc1" presStyleIdx="1" presStyleCnt="4"/>
      <dgm:spPr/>
    </dgm:pt>
    <dgm:pt modelId="{49853555-1BBC-47BE-8F6A-CE25772E3C82}" type="pres">
      <dgm:prSet presAssocID="{30E24990-55B2-4FD0-B731-67C30713212A}" presName="child2Text" presStyleLbl="bgAcc1" presStyleIdx="1" presStyleCnt="4">
        <dgm:presLayoutVars>
          <dgm:bulletEnabled val="1"/>
        </dgm:presLayoutVars>
      </dgm:prSet>
      <dgm:spPr/>
    </dgm:pt>
    <dgm:pt modelId="{10037520-4EE8-4FF3-A0D4-C64822679260}" type="pres">
      <dgm:prSet presAssocID="{30E24990-55B2-4FD0-B731-67C30713212A}" presName="child3group" presStyleCnt="0"/>
      <dgm:spPr/>
    </dgm:pt>
    <dgm:pt modelId="{A0420B5B-3AA3-40DF-A690-7B96A73A898F}" type="pres">
      <dgm:prSet presAssocID="{30E24990-55B2-4FD0-B731-67C30713212A}" presName="child3" presStyleLbl="bgAcc1" presStyleIdx="2" presStyleCnt="4" custLinFactNeighborX="6485" custLinFactNeighborY="1112"/>
      <dgm:spPr/>
    </dgm:pt>
    <dgm:pt modelId="{51B9D1C1-C550-4614-9304-B3B1B787BD03}" type="pres">
      <dgm:prSet presAssocID="{30E24990-55B2-4FD0-B731-67C30713212A}" presName="child3Text" presStyleLbl="bgAcc1" presStyleIdx="2" presStyleCnt="4">
        <dgm:presLayoutVars>
          <dgm:bulletEnabled val="1"/>
        </dgm:presLayoutVars>
      </dgm:prSet>
      <dgm:spPr/>
    </dgm:pt>
    <dgm:pt modelId="{9D9764F5-9F1B-45D1-916D-B7DFF3906914}" type="pres">
      <dgm:prSet presAssocID="{30E24990-55B2-4FD0-B731-67C30713212A}" presName="child4group" presStyleCnt="0"/>
      <dgm:spPr/>
    </dgm:pt>
    <dgm:pt modelId="{08F1ED88-9861-4A7F-B5A5-2666668189F6}" type="pres">
      <dgm:prSet presAssocID="{30E24990-55B2-4FD0-B731-67C30713212A}" presName="child4" presStyleLbl="bgAcc1" presStyleIdx="3" presStyleCnt="4"/>
      <dgm:spPr/>
    </dgm:pt>
    <dgm:pt modelId="{0CD4791A-4342-4103-A600-5E0FD7275408}" type="pres">
      <dgm:prSet presAssocID="{30E24990-55B2-4FD0-B731-67C30713212A}" presName="child4Text" presStyleLbl="bgAcc1" presStyleIdx="3" presStyleCnt="4">
        <dgm:presLayoutVars>
          <dgm:bulletEnabled val="1"/>
        </dgm:presLayoutVars>
      </dgm:prSet>
      <dgm:spPr/>
    </dgm:pt>
    <dgm:pt modelId="{8650E4FD-C8CC-40F0-A011-8B7DA9DEED35}" type="pres">
      <dgm:prSet presAssocID="{30E24990-55B2-4FD0-B731-67C30713212A}" presName="childPlaceholder" presStyleCnt="0"/>
      <dgm:spPr/>
    </dgm:pt>
    <dgm:pt modelId="{C4AAEFDC-15E6-4E3F-80A2-DEFA96804323}" type="pres">
      <dgm:prSet presAssocID="{30E24990-55B2-4FD0-B731-67C30713212A}" presName="circle" presStyleCnt="0"/>
      <dgm:spPr/>
    </dgm:pt>
    <dgm:pt modelId="{8CD4419C-55D8-43A0-92E5-BFA84025CCB3}" type="pres">
      <dgm:prSet presAssocID="{30E24990-55B2-4FD0-B731-67C30713212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9E59A77-05BA-459E-A2D3-DEDCDEA0E880}" type="pres">
      <dgm:prSet presAssocID="{30E24990-55B2-4FD0-B731-67C30713212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5DB0B38-48BF-4761-B34F-F285A8770607}" type="pres">
      <dgm:prSet presAssocID="{30E24990-55B2-4FD0-B731-67C30713212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5FEFF7-502A-4AFA-A988-F42174F95081}" type="pres">
      <dgm:prSet presAssocID="{30E24990-55B2-4FD0-B731-67C30713212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264B3DB-8CD0-41C4-B194-A71FB7F5486D}" type="pres">
      <dgm:prSet presAssocID="{30E24990-55B2-4FD0-B731-67C30713212A}" presName="quadrantPlaceholder" presStyleCnt="0"/>
      <dgm:spPr/>
    </dgm:pt>
    <dgm:pt modelId="{A6F1522C-1D97-4C80-AD2E-A9E6C0FF649B}" type="pres">
      <dgm:prSet presAssocID="{30E24990-55B2-4FD0-B731-67C30713212A}" presName="center1" presStyleLbl="fgShp" presStyleIdx="0" presStyleCnt="2"/>
      <dgm:spPr/>
    </dgm:pt>
    <dgm:pt modelId="{8955653C-CCEE-465D-9CE1-BA070DC4886E}" type="pres">
      <dgm:prSet presAssocID="{30E24990-55B2-4FD0-B731-67C30713212A}" presName="center2" presStyleLbl="fgShp" presStyleIdx="1" presStyleCnt="2"/>
      <dgm:spPr/>
    </dgm:pt>
  </dgm:ptLst>
  <dgm:cxnLst>
    <dgm:cxn modelId="{D08FBD05-4A88-42D0-9690-00DEFBC9A67F}" type="presOf" srcId="{424E9708-D056-42D2-8D71-DCCB61FA6CC6}" destId="{29CFD213-225D-4C48-8FD1-F9EBAEEA0087}" srcOrd="1" destOrd="0" presId="urn:microsoft.com/office/officeart/2005/8/layout/cycle4"/>
    <dgm:cxn modelId="{35E22506-CA61-43C9-A317-C0734E9CFD16}" type="presOf" srcId="{993F1938-AFFA-484A-8AAB-39E6E2C3CDE6}" destId="{8CD4419C-55D8-43A0-92E5-BFA84025CCB3}" srcOrd="0" destOrd="0" presId="urn:microsoft.com/office/officeart/2005/8/layout/cycle4"/>
    <dgm:cxn modelId="{FC12C909-AF7C-4A3C-9F68-C2397EE199C0}" type="presOf" srcId="{8F50427A-9198-4BA0-9EDB-2B673DCF3130}" destId="{E5DB0B38-48BF-4761-B34F-F285A8770607}" srcOrd="0" destOrd="0" presId="urn:microsoft.com/office/officeart/2005/8/layout/cycle4"/>
    <dgm:cxn modelId="{AFC06D0E-F210-48AC-8B6F-DF36CD3B4A99}" srcId="{30E24990-55B2-4FD0-B731-67C30713212A}" destId="{993F1938-AFFA-484A-8AAB-39E6E2C3CDE6}" srcOrd="0" destOrd="0" parTransId="{5D39BB65-0A64-4A27-A0B9-3E0E2A77B3F9}" sibTransId="{237C867B-3719-491E-9D7E-F95FBF9E97BC}"/>
    <dgm:cxn modelId="{42FA3D1B-8660-45E5-9590-79CAFDD9EF0D}" srcId="{993F1938-AFFA-484A-8AAB-39E6E2C3CDE6}" destId="{424E9708-D056-42D2-8D71-DCCB61FA6CC6}" srcOrd="0" destOrd="0" parTransId="{FF677412-6F90-4C3D-8D05-186240413BB5}" sibTransId="{EB101F66-23FD-40E0-95FB-F1C1631BFBE0}"/>
    <dgm:cxn modelId="{3379FD34-EAC6-426D-9AAC-7C2490364E54}" type="presOf" srcId="{48501711-6F1B-44C4-9132-BC86814F5C9A}" destId="{51B9D1C1-C550-4614-9304-B3B1B787BD03}" srcOrd="1" destOrd="0" presId="urn:microsoft.com/office/officeart/2005/8/layout/cycle4"/>
    <dgm:cxn modelId="{B468D839-DB84-48D9-8E6C-12F6E9A6985E}" srcId="{30E24990-55B2-4FD0-B731-67C30713212A}" destId="{8F50427A-9198-4BA0-9EDB-2B673DCF3130}" srcOrd="2" destOrd="0" parTransId="{E96C0B69-2CA7-436C-9797-008E4C555A61}" sibTransId="{76C23DAF-540C-4AF0-9D50-95AE2F559C13}"/>
    <dgm:cxn modelId="{D77C233E-0820-4920-ACA3-EB8E2EB1D6B8}" type="presOf" srcId="{6F3A79E5-1AAF-4DF4-B099-79BD3041EB20}" destId="{695FEFF7-502A-4AFA-A988-F42174F95081}" srcOrd="0" destOrd="0" presId="urn:microsoft.com/office/officeart/2005/8/layout/cycle4"/>
    <dgm:cxn modelId="{09091D3F-86E7-481C-B302-D0EAA4845621}" type="presOf" srcId="{84E702E8-51A3-4907-A862-4D74F9174CD6}" destId="{D622D447-E6ED-451D-80F9-DF472E9C6CB5}" srcOrd="0" destOrd="0" presId="urn:microsoft.com/office/officeart/2005/8/layout/cycle4"/>
    <dgm:cxn modelId="{0659504B-B7C6-47A4-A970-01D8C6A3A115}" srcId="{30E24990-55B2-4FD0-B731-67C30713212A}" destId="{6F3A79E5-1AAF-4DF4-B099-79BD3041EB20}" srcOrd="3" destOrd="0" parTransId="{077BFB0C-F044-439D-BB6C-97FC988A436F}" sibTransId="{781695B4-04B0-49A3-99AF-0DA516550CA2}"/>
    <dgm:cxn modelId="{86F8AB6B-1A2B-487C-89D3-95211B4C8823}" type="presOf" srcId="{48501711-6F1B-44C4-9132-BC86814F5C9A}" destId="{A0420B5B-3AA3-40DF-A690-7B96A73A898F}" srcOrd="0" destOrd="0" presId="urn:microsoft.com/office/officeart/2005/8/layout/cycle4"/>
    <dgm:cxn modelId="{27B4A76D-3805-43CE-9997-E3D8B368772B}" type="presOf" srcId="{01AE524B-1A4B-421F-8953-B2ED234367CD}" destId="{49E59A77-05BA-459E-A2D3-DEDCDEA0E880}" srcOrd="0" destOrd="0" presId="urn:microsoft.com/office/officeart/2005/8/layout/cycle4"/>
    <dgm:cxn modelId="{5991F07F-2121-4A61-A5DC-7FDFA0090941}" srcId="{30E24990-55B2-4FD0-B731-67C30713212A}" destId="{01AE524B-1A4B-421F-8953-B2ED234367CD}" srcOrd="1" destOrd="0" parTransId="{334F0E10-BD78-41FC-A1B9-DC51682EC750}" sibTransId="{929F2F24-BDAF-4AB5-9F22-E16A30345948}"/>
    <dgm:cxn modelId="{9BAA578A-F2CE-440B-A9BE-05F33E5D76F6}" type="presOf" srcId="{84E702E8-51A3-4907-A862-4D74F9174CD6}" destId="{49853555-1BBC-47BE-8F6A-CE25772E3C82}" srcOrd="1" destOrd="0" presId="urn:microsoft.com/office/officeart/2005/8/layout/cycle4"/>
    <dgm:cxn modelId="{BF8D7F95-FA64-4134-A2A7-8C2BB185BF32}" type="presOf" srcId="{7C86560C-57DF-4AA1-B4FD-6FE05DC31CEA}" destId="{0CD4791A-4342-4103-A600-5E0FD7275408}" srcOrd="1" destOrd="0" presId="urn:microsoft.com/office/officeart/2005/8/layout/cycle4"/>
    <dgm:cxn modelId="{0A4DF89E-9842-4083-97A1-7309333C5DDC}" srcId="{01AE524B-1A4B-421F-8953-B2ED234367CD}" destId="{84E702E8-51A3-4907-A862-4D74F9174CD6}" srcOrd="0" destOrd="0" parTransId="{2938E6F2-605A-4723-8BD1-3A8D193058ED}" sibTransId="{E19C6030-559E-4311-A154-36498FC34F31}"/>
    <dgm:cxn modelId="{34A490C4-32D8-497E-A155-B531D9FFCDCD}" srcId="{6F3A79E5-1AAF-4DF4-B099-79BD3041EB20}" destId="{7C86560C-57DF-4AA1-B4FD-6FE05DC31CEA}" srcOrd="0" destOrd="0" parTransId="{E1F9EEB0-7289-4AEE-9926-3A20DB02377D}" sibTransId="{FA8E463B-385B-4007-9092-CED31AFB36B9}"/>
    <dgm:cxn modelId="{1B1F27D1-381D-4D19-8D83-6C2FA3B02D42}" type="presOf" srcId="{7C86560C-57DF-4AA1-B4FD-6FE05DC31CEA}" destId="{08F1ED88-9861-4A7F-B5A5-2666668189F6}" srcOrd="0" destOrd="0" presId="urn:microsoft.com/office/officeart/2005/8/layout/cycle4"/>
    <dgm:cxn modelId="{10AB0AE2-FEE9-4F06-BBE0-C0FFBDD4D5A0}" type="presOf" srcId="{30E24990-55B2-4FD0-B731-67C30713212A}" destId="{309C1C57-C579-4DAA-806A-A0DE5276B31A}" srcOrd="0" destOrd="0" presId="urn:microsoft.com/office/officeart/2005/8/layout/cycle4"/>
    <dgm:cxn modelId="{D4B860F5-C7C0-4185-B5E1-DFB85889B376}" type="presOf" srcId="{424E9708-D056-42D2-8D71-DCCB61FA6CC6}" destId="{30D40323-A2AA-4F8D-9302-8BFFFF7B2935}" srcOrd="0" destOrd="0" presId="urn:microsoft.com/office/officeart/2005/8/layout/cycle4"/>
    <dgm:cxn modelId="{3C33A2FD-4C58-44B5-8358-7800BCD9414D}" srcId="{8F50427A-9198-4BA0-9EDB-2B673DCF3130}" destId="{48501711-6F1B-44C4-9132-BC86814F5C9A}" srcOrd="0" destOrd="0" parTransId="{25565B3B-B43D-4CF4-AA62-8DA01FB6C80C}" sibTransId="{34483EC2-D7E2-4DF9-91B5-B76E73743F84}"/>
    <dgm:cxn modelId="{D6C9C40E-07C5-4115-9CEA-7BF9A354B4AF}" type="presParOf" srcId="{309C1C57-C579-4DAA-806A-A0DE5276B31A}" destId="{9481B44B-3459-4015-8E92-C8560443225E}" srcOrd="0" destOrd="0" presId="urn:microsoft.com/office/officeart/2005/8/layout/cycle4"/>
    <dgm:cxn modelId="{056E7D71-267A-40A4-A8D8-7357A8037328}" type="presParOf" srcId="{9481B44B-3459-4015-8E92-C8560443225E}" destId="{CEBA4739-B853-466D-8F17-6651D46D23F0}" srcOrd="0" destOrd="0" presId="urn:microsoft.com/office/officeart/2005/8/layout/cycle4"/>
    <dgm:cxn modelId="{863645FD-DC11-4324-B3BB-A05DF6D7B62F}" type="presParOf" srcId="{CEBA4739-B853-466D-8F17-6651D46D23F0}" destId="{30D40323-A2AA-4F8D-9302-8BFFFF7B2935}" srcOrd="0" destOrd="0" presId="urn:microsoft.com/office/officeart/2005/8/layout/cycle4"/>
    <dgm:cxn modelId="{B231A2D1-D1E9-4F02-B1CC-7527877B8F9E}" type="presParOf" srcId="{CEBA4739-B853-466D-8F17-6651D46D23F0}" destId="{29CFD213-225D-4C48-8FD1-F9EBAEEA0087}" srcOrd="1" destOrd="0" presId="urn:microsoft.com/office/officeart/2005/8/layout/cycle4"/>
    <dgm:cxn modelId="{E078474B-6381-45EB-94E0-60E343DAE4FC}" type="presParOf" srcId="{9481B44B-3459-4015-8E92-C8560443225E}" destId="{3120194B-34C1-4DBB-BB15-98ADAB794756}" srcOrd="1" destOrd="0" presId="urn:microsoft.com/office/officeart/2005/8/layout/cycle4"/>
    <dgm:cxn modelId="{61A93031-5CEA-4CC1-8362-FDE0CF5B0AD1}" type="presParOf" srcId="{3120194B-34C1-4DBB-BB15-98ADAB794756}" destId="{D622D447-E6ED-451D-80F9-DF472E9C6CB5}" srcOrd="0" destOrd="0" presId="urn:microsoft.com/office/officeart/2005/8/layout/cycle4"/>
    <dgm:cxn modelId="{59526E65-F7DA-427C-B4FB-2C225912764A}" type="presParOf" srcId="{3120194B-34C1-4DBB-BB15-98ADAB794756}" destId="{49853555-1BBC-47BE-8F6A-CE25772E3C82}" srcOrd="1" destOrd="0" presId="urn:microsoft.com/office/officeart/2005/8/layout/cycle4"/>
    <dgm:cxn modelId="{150B53FF-F72D-4B33-9542-40537451A35B}" type="presParOf" srcId="{9481B44B-3459-4015-8E92-C8560443225E}" destId="{10037520-4EE8-4FF3-A0D4-C64822679260}" srcOrd="2" destOrd="0" presId="urn:microsoft.com/office/officeart/2005/8/layout/cycle4"/>
    <dgm:cxn modelId="{BA5ADF54-3CD6-4039-8498-1AFCE3BF47C0}" type="presParOf" srcId="{10037520-4EE8-4FF3-A0D4-C64822679260}" destId="{A0420B5B-3AA3-40DF-A690-7B96A73A898F}" srcOrd="0" destOrd="0" presId="urn:microsoft.com/office/officeart/2005/8/layout/cycle4"/>
    <dgm:cxn modelId="{723DD012-8818-4701-A4EE-CEF65FC28776}" type="presParOf" srcId="{10037520-4EE8-4FF3-A0D4-C64822679260}" destId="{51B9D1C1-C550-4614-9304-B3B1B787BD03}" srcOrd="1" destOrd="0" presId="urn:microsoft.com/office/officeart/2005/8/layout/cycle4"/>
    <dgm:cxn modelId="{8F3C857A-1FEC-49B6-9AC5-903933283561}" type="presParOf" srcId="{9481B44B-3459-4015-8E92-C8560443225E}" destId="{9D9764F5-9F1B-45D1-916D-B7DFF3906914}" srcOrd="3" destOrd="0" presId="urn:microsoft.com/office/officeart/2005/8/layout/cycle4"/>
    <dgm:cxn modelId="{BC2D27B5-E0B0-422D-9A5C-7F30F39A23F6}" type="presParOf" srcId="{9D9764F5-9F1B-45D1-916D-B7DFF3906914}" destId="{08F1ED88-9861-4A7F-B5A5-2666668189F6}" srcOrd="0" destOrd="0" presId="urn:microsoft.com/office/officeart/2005/8/layout/cycle4"/>
    <dgm:cxn modelId="{815FBAA4-C60B-4C9E-9D9C-A3118D266AA2}" type="presParOf" srcId="{9D9764F5-9F1B-45D1-916D-B7DFF3906914}" destId="{0CD4791A-4342-4103-A600-5E0FD7275408}" srcOrd="1" destOrd="0" presId="urn:microsoft.com/office/officeart/2005/8/layout/cycle4"/>
    <dgm:cxn modelId="{6F6D6407-F2C1-4B20-B51F-CA13E193A919}" type="presParOf" srcId="{9481B44B-3459-4015-8E92-C8560443225E}" destId="{8650E4FD-C8CC-40F0-A011-8B7DA9DEED35}" srcOrd="4" destOrd="0" presId="urn:microsoft.com/office/officeart/2005/8/layout/cycle4"/>
    <dgm:cxn modelId="{9796B0EF-702B-4E1D-AB56-252A03B02E2B}" type="presParOf" srcId="{309C1C57-C579-4DAA-806A-A0DE5276B31A}" destId="{C4AAEFDC-15E6-4E3F-80A2-DEFA96804323}" srcOrd="1" destOrd="0" presId="urn:microsoft.com/office/officeart/2005/8/layout/cycle4"/>
    <dgm:cxn modelId="{B5D617A3-F4AA-4895-B945-F757F97F6E44}" type="presParOf" srcId="{C4AAEFDC-15E6-4E3F-80A2-DEFA96804323}" destId="{8CD4419C-55D8-43A0-92E5-BFA84025CCB3}" srcOrd="0" destOrd="0" presId="urn:microsoft.com/office/officeart/2005/8/layout/cycle4"/>
    <dgm:cxn modelId="{C3F751A7-3E23-437A-89DB-248FF19AE492}" type="presParOf" srcId="{C4AAEFDC-15E6-4E3F-80A2-DEFA96804323}" destId="{49E59A77-05BA-459E-A2D3-DEDCDEA0E880}" srcOrd="1" destOrd="0" presId="urn:microsoft.com/office/officeart/2005/8/layout/cycle4"/>
    <dgm:cxn modelId="{BC47D26D-7B3D-42B1-B1BA-915760FE4D81}" type="presParOf" srcId="{C4AAEFDC-15E6-4E3F-80A2-DEFA96804323}" destId="{E5DB0B38-48BF-4761-B34F-F285A8770607}" srcOrd="2" destOrd="0" presId="urn:microsoft.com/office/officeart/2005/8/layout/cycle4"/>
    <dgm:cxn modelId="{78519283-DBFB-4E6B-9ED0-EBDF6888C989}" type="presParOf" srcId="{C4AAEFDC-15E6-4E3F-80A2-DEFA96804323}" destId="{695FEFF7-502A-4AFA-A988-F42174F95081}" srcOrd="3" destOrd="0" presId="urn:microsoft.com/office/officeart/2005/8/layout/cycle4"/>
    <dgm:cxn modelId="{7968BCD4-119C-4BA7-86DA-A9A654C1C724}" type="presParOf" srcId="{C4AAEFDC-15E6-4E3F-80A2-DEFA96804323}" destId="{4264B3DB-8CD0-41C4-B194-A71FB7F5486D}" srcOrd="4" destOrd="0" presId="urn:microsoft.com/office/officeart/2005/8/layout/cycle4"/>
    <dgm:cxn modelId="{8BC99493-4E3F-4E3A-A7EE-09307BC27F17}" type="presParOf" srcId="{309C1C57-C579-4DAA-806A-A0DE5276B31A}" destId="{A6F1522C-1D97-4C80-AD2E-A9E6C0FF649B}" srcOrd="2" destOrd="0" presId="urn:microsoft.com/office/officeart/2005/8/layout/cycle4"/>
    <dgm:cxn modelId="{CAE78D8B-9565-4603-A2CF-366E1D48294D}" type="presParOf" srcId="{309C1C57-C579-4DAA-806A-A0DE5276B31A}" destId="{8955653C-CCEE-465D-9CE1-BA070DC4886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822615" y="1426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Automation</a:t>
          </a:r>
        </a:p>
      </dsp:txBody>
      <dsp:txXfrm>
        <a:off x="3032079" y="210890"/>
        <a:ext cx="1011381" cy="1011381"/>
      </dsp:txXfrm>
    </dsp:sp>
    <dsp:sp modelId="{6510E6CB-F9E3-4BE3-8A1F-298C479F1132}">
      <dsp:nvSpPr>
        <dsp:cNvPr id="0" name=""/>
        <dsp:cNvSpPr/>
      </dsp:nvSpPr>
      <dsp:spPr>
        <a:xfrm rot="2160000">
          <a:off x="4207712" y="1100069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218603" y="1163094"/>
        <a:ext cx="266132" cy="289637"/>
      </dsp:txXfrm>
    </dsp:sp>
    <dsp:sp modelId="{52EB1813-66C9-4E86-899F-96F56B37F849}">
      <dsp:nvSpPr>
        <dsp:cNvPr id="0" name=""/>
        <dsp:cNvSpPr/>
      </dsp:nvSpPr>
      <dsp:spPr>
        <a:xfrm>
          <a:off x="4560098" y="1263781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Extensibility</a:t>
          </a:r>
        </a:p>
      </dsp:txBody>
      <dsp:txXfrm>
        <a:off x="4769562" y="1473245"/>
        <a:ext cx="1011381" cy="1011381"/>
      </dsp:txXfrm>
    </dsp:sp>
    <dsp:sp modelId="{65CDF8CD-BAA6-48D4-8AE5-1BED79C8C96A}">
      <dsp:nvSpPr>
        <dsp:cNvPr id="0" name=""/>
        <dsp:cNvSpPr/>
      </dsp:nvSpPr>
      <dsp:spPr>
        <a:xfrm rot="6480000">
          <a:off x="4756654" y="2748605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4831305" y="2790914"/>
        <a:ext cx="266132" cy="289637"/>
      </dsp:txXfrm>
    </dsp:sp>
    <dsp:sp modelId="{45AB0553-FF0C-450D-9E4F-FDE13E58143E}">
      <dsp:nvSpPr>
        <dsp:cNvPr id="0" name=""/>
        <dsp:cNvSpPr/>
      </dsp:nvSpPr>
      <dsp:spPr>
        <a:xfrm>
          <a:off x="3896439" y="3306315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Distributed Builds</a:t>
          </a:r>
        </a:p>
      </dsp:txBody>
      <dsp:txXfrm>
        <a:off x="4105903" y="3515779"/>
        <a:ext cx="1011381" cy="1011381"/>
      </dsp:txXfrm>
    </dsp:sp>
    <dsp:sp modelId="{1E330ACD-92A8-4D77-B3A0-78AE56C0E803}">
      <dsp:nvSpPr>
        <dsp:cNvPr id="0" name=""/>
        <dsp:cNvSpPr/>
      </dsp:nvSpPr>
      <dsp:spPr>
        <a:xfrm rot="10800000">
          <a:off x="3358436" y="3780106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3472493" y="3876652"/>
        <a:ext cx="266132" cy="289637"/>
      </dsp:txXfrm>
    </dsp:sp>
    <dsp:sp modelId="{DF3E328A-D372-4A93-9FA0-384D8DA00F46}">
      <dsp:nvSpPr>
        <dsp:cNvPr id="0" name=""/>
        <dsp:cNvSpPr/>
      </dsp:nvSpPr>
      <dsp:spPr>
        <a:xfrm>
          <a:off x="1748792" y="3306315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Ease of Configuration</a:t>
          </a:r>
        </a:p>
      </dsp:txBody>
      <dsp:txXfrm>
        <a:off x="1958256" y="3515779"/>
        <a:ext cx="1011381" cy="1011381"/>
      </dsp:txXfrm>
    </dsp:sp>
    <dsp:sp modelId="{07061F59-27F5-4829-88D6-9F420DEB6212}">
      <dsp:nvSpPr>
        <dsp:cNvPr id="0" name=""/>
        <dsp:cNvSpPr/>
      </dsp:nvSpPr>
      <dsp:spPr>
        <a:xfrm rot="15120000">
          <a:off x="1945347" y="2769072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019998" y="2919855"/>
        <a:ext cx="266132" cy="289637"/>
      </dsp:txXfrm>
    </dsp:sp>
    <dsp:sp modelId="{6534148C-B85B-4984-8F4F-28785EA19B62}">
      <dsp:nvSpPr>
        <dsp:cNvPr id="0" name=""/>
        <dsp:cNvSpPr/>
      </dsp:nvSpPr>
      <dsp:spPr>
        <a:xfrm>
          <a:off x="1085132" y="1263781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Integration with Version Control.</a:t>
          </a:r>
        </a:p>
      </dsp:txBody>
      <dsp:txXfrm>
        <a:off x="1294596" y="1473245"/>
        <a:ext cx="1011381" cy="1011381"/>
      </dsp:txXfrm>
    </dsp:sp>
    <dsp:sp modelId="{810F2299-1FC9-4CC0-A5F2-5CBD3FCD9E7E}">
      <dsp:nvSpPr>
        <dsp:cNvPr id="0" name=""/>
        <dsp:cNvSpPr/>
      </dsp:nvSpPr>
      <dsp:spPr>
        <a:xfrm rot="19440000">
          <a:off x="2470229" y="1112718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481120" y="1242785"/>
        <a:ext cx="266132" cy="28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20B5B-3AA3-40DF-A690-7B96A73A898F}">
      <dsp:nvSpPr>
        <dsp:cNvPr id="0" name=""/>
        <dsp:cNvSpPr/>
      </dsp:nvSpPr>
      <dsp:spPr>
        <a:xfrm>
          <a:off x="6136835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904338"/>
              <a:satOff val="-10052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can distribute work across multiple machines known as nodes, allowing parallel execution of tasks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929344" y="3915991"/>
        <a:ext cx="1693671" cy="1153520"/>
      </dsp:txXfrm>
    </dsp:sp>
    <dsp:sp modelId="{08F1ED88-9861-4A7F-B5A5-2666668189F6}">
      <dsp:nvSpPr>
        <dsp:cNvPr id="0" name=""/>
        <dsp:cNvSpPr/>
      </dsp:nvSpPr>
      <dsp:spPr>
        <a:xfrm>
          <a:off x="1858327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356507"/>
              <a:satOff val="-15078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supports a rich ecosystem of plugins that enhance its functionality. Plugins provide integration with various tools and services.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4215" y="3915991"/>
        <a:ext cx="1693671" cy="1153520"/>
      </dsp:txXfrm>
    </dsp:sp>
    <dsp:sp modelId="{D622D447-E6ED-451D-80F9-DF472E9C6CB5}">
      <dsp:nvSpPr>
        <dsp:cNvPr id="0" name=""/>
        <dsp:cNvSpPr/>
      </dsp:nvSpPr>
      <dsp:spPr>
        <a:xfrm>
          <a:off x="5973279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52169"/>
              <a:satOff val="-5026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refers to the process of compiling source code, running tests, and producing executable artifacts.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65788" y="35888"/>
        <a:ext cx="1693671" cy="1153520"/>
      </dsp:txXfrm>
    </dsp:sp>
    <dsp:sp modelId="{30D40323-A2AA-4F8D-9302-8BFFFF7B2935}">
      <dsp:nvSpPr>
        <dsp:cNvPr id="0" name=""/>
        <dsp:cNvSpPr/>
      </dsp:nvSpPr>
      <dsp:spPr>
        <a:xfrm>
          <a:off x="1858327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job is a unit of work that performs a specific task, such as building or deploying an application.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4215" y="35888"/>
        <a:ext cx="1693671" cy="1153520"/>
      </dsp:txXfrm>
    </dsp:sp>
    <dsp:sp modelId="{8CD4419C-55D8-43A0-92E5-BFA84025CCB3}">
      <dsp:nvSpPr>
        <dsp:cNvPr id="0" name=""/>
        <dsp:cNvSpPr/>
      </dsp:nvSpPr>
      <dsp:spPr>
        <a:xfrm>
          <a:off x="2915145" y="291007"/>
          <a:ext cx="2210638" cy="2210638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Jobs</a:t>
          </a:r>
          <a:endParaRPr lang="en-IN" sz="2700" kern="1200" dirty="0"/>
        </a:p>
      </dsp:txBody>
      <dsp:txXfrm>
        <a:off x="3562626" y="938488"/>
        <a:ext cx="1563157" cy="1563157"/>
      </dsp:txXfrm>
    </dsp:sp>
    <dsp:sp modelId="{49E59A77-05BA-459E-A2D3-DEDCDEA0E880}">
      <dsp:nvSpPr>
        <dsp:cNvPr id="0" name=""/>
        <dsp:cNvSpPr/>
      </dsp:nvSpPr>
      <dsp:spPr>
        <a:xfrm rot="5400000">
          <a:off x="5227891" y="291007"/>
          <a:ext cx="2210638" cy="2210638"/>
        </a:xfrm>
        <a:prstGeom prst="pieWedge">
          <a:avLst/>
        </a:prstGeom>
        <a:solidFill>
          <a:schemeClr val="accent2">
            <a:hueOff val="452169"/>
            <a:satOff val="-5026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Builds</a:t>
          </a:r>
          <a:endParaRPr lang="en-IN" sz="2700" kern="1200" dirty="0"/>
        </a:p>
      </dsp:txBody>
      <dsp:txXfrm rot="-5400000">
        <a:off x="5227891" y="938488"/>
        <a:ext cx="1563157" cy="1563157"/>
      </dsp:txXfrm>
    </dsp:sp>
    <dsp:sp modelId="{E5DB0B38-48BF-4761-B34F-F285A8770607}">
      <dsp:nvSpPr>
        <dsp:cNvPr id="0" name=""/>
        <dsp:cNvSpPr/>
      </dsp:nvSpPr>
      <dsp:spPr>
        <a:xfrm rot="10800000">
          <a:off x="5227891" y="2603754"/>
          <a:ext cx="2210638" cy="2210638"/>
        </a:xfrm>
        <a:prstGeom prst="pieWedge">
          <a:avLst/>
        </a:prstGeom>
        <a:solidFill>
          <a:schemeClr val="accent2">
            <a:hueOff val="904338"/>
            <a:satOff val="-10052"/>
            <a:lumOff val="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Nodes</a:t>
          </a:r>
          <a:endParaRPr lang="en-IN" sz="2700" kern="1200" dirty="0"/>
        </a:p>
      </dsp:txBody>
      <dsp:txXfrm rot="10800000">
        <a:off x="5227891" y="2603754"/>
        <a:ext cx="1563157" cy="1563157"/>
      </dsp:txXfrm>
    </dsp:sp>
    <dsp:sp modelId="{695FEFF7-502A-4AFA-A988-F42174F95081}">
      <dsp:nvSpPr>
        <dsp:cNvPr id="0" name=""/>
        <dsp:cNvSpPr/>
      </dsp:nvSpPr>
      <dsp:spPr>
        <a:xfrm rot="16200000">
          <a:off x="2915145" y="2603754"/>
          <a:ext cx="2210638" cy="2210638"/>
        </a:xfrm>
        <a:prstGeom prst="pieWedge">
          <a:avLst/>
        </a:prstGeom>
        <a:solidFill>
          <a:schemeClr val="accent2">
            <a:hueOff val="1356507"/>
            <a:satOff val="-15078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Plugins</a:t>
          </a:r>
          <a:endParaRPr lang="en-IN" sz="2700" kern="1200" dirty="0"/>
        </a:p>
      </dsp:txBody>
      <dsp:txXfrm rot="5400000">
        <a:off x="3562626" y="2603754"/>
        <a:ext cx="1563157" cy="1563157"/>
      </dsp:txXfrm>
    </dsp:sp>
    <dsp:sp modelId="{A6F1522C-1D97-4C80-AD2E-A9E6C0FF649B}">
      <dsp:nvSpPr>
        <dsp:cNvPr id="0" name=""/>
        <dsp:cNvSpPr/>
      </dsp:nvSpPr>
      <dsp:spPr>
        <a:xfrm>
          <a:off x="4795208" y="2093214"/>
          <a:ext cx="763257" cy="66370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5653C-CCEE-465D-9CE1-BA070DC4886E}">
      <dsp:nvSpPr>
        <dsp:cNvPr id="0" name=""/>
        <dsp:cNvSpPr/>
      </dsp:nvSpPr>
      <dsp:spPr>
        <a:xfrm rot="10800000">
          <a:off x="4795208" y="2348483"/>
          <a:ext cx="763257" cy="66370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2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8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5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04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49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7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8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5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584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1688"/>
            <a:ext cx="10353762" cy="4029512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1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705D-69A5-4205-9705-507A954E86B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42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FFC1-5FD4-AD9B-F781-C311C066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ECD2-FC76-F3EA-8C90-88969762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466" y="4764618"/>
            <a:ext cx="2765064" cy="622838"/>
          </a:xfrm>
        </p:spPr>
        <p:txBody>
          <a:bodyPr/>
          <a:lstStyle/>
          <a:p>
            <a:r>
              <a:rPr lang="en-US" dirty="0"/>
              <a:t>For beginners…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321036-6588-7A52-C7A7-72A2AAF7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57" y="1122363"/>
            <a:ext cx="4036483" cy="31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53F-DB89-CE9C-BDAA-9DC03C96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512405" cy="858473"/>
          </a:xfrm>
        </p:spPr>
        <p:txBody>
          <a:bodyPr/>
          <a:lstStyle/>
          <a:p>
            <a:r>
              <a:rPr lang="en-IN" dirty="0"/>
              <a:t>CI/CD with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511-B5F9-C03D-A49C-16B606F3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6400"/>
            <a:ext cx="1035376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Continuous Integration (CI): </a:t>
            </a:r>
          </a:p>
          <a:p>
            <a:r>
              <a:rPr lang="en-US" dirty="0"/>
              <a:t>Jenkins ensures that code changes made by developers are automatically integrated into a shared repository. </a:t>
            </a:r>
          </a:p>
          <a:p>
            <a:r>
              <a:rPr lang="en-US" dirty="0"/>
              <a:t>It involves building and testing the application every time new code is committed.</a:t>
            </a:r>
          </a:p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Continuous Delivery (CD): </a:t>
            </a:r>
          </a:p>
          <a:p>
            <a:r>
              <a:rPr lang="en-US" dirty="0"/>
              <a:t>Jenkins extends CI to CD by automating the deployment process. It can deploy applications to staging or production environments based on predefined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0154-F21B-C222-706A-B8B04B51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85A68-E2C9-05C8-FEDE-BD3B30A14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65511"/>
              </p:ext>
            </p:extLst>
          </p:nvPr>
        </p:nvGraphicFramePr>
        <p:xfrm>
          <a:off x="913881" y="1303867"/>
          <a:ext cx="103536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0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2D27-4952-8AFF-58F1-29D3339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DB38A-1B67-30C8-4672-32A4C82C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68073"/>
            <a:ext cx="9889067" cy="5313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940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D590-0FDF-1E45-85FC-6369867A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3946072" cy="858473"/>
          </a:xfrm>
        </p:spPr>
        <p:txBody>
          <a:bodyPr/>
          <a:lstStyle/>
          <a:p>
            <a:r>
              <a:rPr lang="en-IN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FF15-BAE4-B9D0-3215-1A12A5F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8"/>
            <a:ext cx="10353762" cy="44867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pipeline is a </a:t>
            </a:r>
            <a:r>
              <a:rPr lang="en-US" dirty="0">
                <a:solidFill>
                  <a:srgbClr val="F09415"/>
                </a:solidFill>
              </a:rPr>
              <a:t>collection of events or jobs </a:t>
            </a:r>
            <a:r>
              <a:rPr lang="en-US" dirty="0"/>
              <a:t>which are interlinked with one another in a sequence.</a:t>
            </a:r>
          </a:p>
          <a:p>
            <a:pPr>
              <a:lnSpc>
                <a:spcPct val="200000"/>
              </a:lnSpc>
            </a:pPr>
            <a:r>
              <a:rPr lang="en-US" dirty="0"/>
              <a:t>A Jenkins Pipeline is a collection of jobs or events that brings the software from version control into the hands of the end users by using automation tools. </a:t>
            </a:r>
          </a:p>
          <a:p>
            <a:pPr>
              <a:lnSpc>
                <a:spcPct val="200000"/>
              </a:lnSpc>
            </a:pPr>
            <a:r>
              <a:rPr lang="en-US" dirty="0"/>
              <a:t>It is used to incorporate continuous delivery in our software development workflow.</a:t>
            </a:r>
          </a:p>
          <a:p>
            <a:pPr>
              <a:lnSpc>
                <a:spcPct val="200000"/>
              </a:lnSpc>
            </a:pPr>
            <a:r>
              <a:rPr lang="en-US" dirty="0"/>
              <a:t>A pipeline has an extensible automation server for creating simple or even complex delivery pipelines "as code", via DSL (Domain-specific language).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8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061-F625-14CA-B460-B1283A24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Delivery Pipeline</a:t>
            </a:r>
          </a:p>
        </p:txBody>
      </p:sp>
      <p:pic>
        <p:nvPicPr>
          <p:cNvPr id="3074" name="Picture 2" descr="Jenkins Pipeline">
            <a:extLst>
              <a:ext uri="{FF2B5EF4-FFF2-40B4-BE49-F238E27FC236}">
                <a16:creationId xmlns:a16="http://schemas.microsoft.com/office/drawing/2014/main" id="{8B208B80-C518-E277-99AE-BB1887665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/>
          <a:stretch/>
        </p:blipFill>
        <p:spPr bwMode="auto">
          <a:xfrm>
            <a:off x="988496" y="2417233"/>
            <a:ext cx="10204358" cy="20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3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EC6-1C24-DBC5-F0AE-7D0D8C3C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378805" cy="858473"/>
          </a:xfrm>
        </p:spPr>
        <p:txBody>
          <a:bodyPr/>
          <a:lstStyle/>
          <a:p>
            <a:r>
              <a:rPr lang="en-IN" dirty="0"/>
              <a:t>Jenkins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F34C-DB87-DD3C-691D-F43638E6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8"/>
            <a:ext cx="4885872" cy="4029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Jenkins Pipeline can be defined by a text file called </a:t>
            </a:r>
            <a:r>
              <a:rPr lang="en-US" dirty="0" err="1"/>
              <a:t>JenkinsFile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</a:pPr>
            <a:r>
              <a:rPr lang="en-US" dirty="0"/>
              <a:t>You can implement pipeline as code using </a:t>
            </a:r>
            <a:r>
              <a:rPr lang="en-US" dirty="0" err="1"/>
              <a:t>JenkinsFile</a:t>
            </a:r>
            <a:r>
              <a:rPr lang="en-US" dirty="0"/>
              <a:t>, and this can be defined by using a DSL (Domain Specific Language). </a:t>
            </a:r>
          </a:p>
          <a:p>
            <a:pPr>
              <a:lnSpc>
                <a:spcPct val="170000"/>
              </a:lnSpc>
            </a:pPr>
            <a:r>
              <a:rPr lang="en-US" dirty="0"/>
              <a:t>With the help of </a:t>
            </a:r>
            <a:r>
              <a:rPr lang="en-US" dirty="0" err="1"/>
              <a:t>JenkinsFile</a:t>
            </a:r>
            <a:r>
              <a:rPr lang="en-US" dirty="0"/>
              <a:t>, you can write the steps required for running a Jenkins Pipeline.</a:t>
            </a:r>
            <a:endParaRPr lang="en-IN" dirty="0"/>
          </a:p>
        </p:txBody>
      </p:sp>
      <p:pic>
        <p:nvPicPr>
          <p:cNvPr id="1026" name="Picture 2" descr="Jenkinsfile Syntax Highlighting – IDEs Support (IntelliJ Platform) |  JetBrains">
            <a:extLst>
              <a:ext uri="{FF2B5EF4-FFF2-40B4-BE49-F238E27FC236}">
                <a16:creationId xmlns:a16="http://schemas.microsoft.com/office/drawing/2014/main" id="{0CDB0680-0884-F2BC-D273-65B267BCF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" r="14280" b="8889"/>
          <a:stretch/>
        </p:blipFill>
        <p:spPr bwMode="auto">
          <a:xfrm>
            <a:off x="6324600" y="1761688"/>
            <a:ext cx="5402934" cy="40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61D-FE31-D0FC-C4E1-3A20226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69405" cy="858473"/>
          </a:xfrm>
        </p:spPr>
        <p:txBody>
          <a:bodyPr/>
          <a:lstStyle/>
          <a:p>
            <a:r>
              <a:rPr lang="en-IN" dirty="0"/>
              <a:t>Pipeline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4E1-CBDA-A9CE-F116-4EA079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syntax are used for defining your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09415"/>
                </a:solidFill>
              </a:rPr>
              <a:t>Declarative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simple way to create pipelines.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consists of a predefined hierarchy to create Jenkins pipelines.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provides you the ability to control all aspects of a pipeline execution in a simple,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223809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61D-FE31-D0FC-C4E1-3A20226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4183138" cy="858473"/>
          </a:xfrm>
        </p:spPr>
        <p:txBody>
          <a:bodyPr/>
          <a:lstStyle/>
          <a:p>
            <a:r>
              <a:rPr lang="en-IN" dirty="0"/>
              <a:t>Pipeline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4E1-CBDA-A9CE-F116-4EA079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types of syntax are used for defining your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2.    Scripted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Scripted Jenkins pipeline syntax runs on the Jenkins master with the help of a lightweight executor.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uses very few resources to convert the pipeline into atomic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6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D087-140A-A378-84AD-75CF856B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Jenkinsfile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C9BD-50E0-76A7-5CFF-2EEFB03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pipelines automatically for all branches and can execute pull requests with just one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r>
              <a:rPr lang="en-US" dirty="0"/>
              <a:t>You can review your code on the pipeline.</a:t>
            </a:r>
          </a:p>
          <a:p>
            <a:r>
              <a:rPr lang="en-US" dirty="0"/>
              <a:t>You can review your Jenkins pipeline.</a:t>
            </a:r>
          </a:p>
          <a:p>
            <a:r>
              <a:rPr lang="en-US" dirty="0"/>
              <a:t>This is the singular source for your pipeline and can be customized by multiple users.</a:t>
            </a:r>
          </a:p>
          <a:p>
            <a:r>
              <a:rPr lang="en-US" dirty="0" err="1"/>
              <a:t>JenkinsFile</a:t>
            </a:r>
            <a:r>
              <a:rPr lang="en-US" dirty="0"/>
              <a:t> can be defined by using either Web UI or with a </a:t>
            </a:r>
            <a:r>
              <a:rPr lang="en-US" dirty="0" err="1"/>
              <a:t>JenkinsFile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1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09F9-6C7F-4DB2-51E2-D5B90724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E9D3-F311-797D-964E-B51D9530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EC8A8-8A42-3437-AA74-6F37719F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7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96FD715-B3B7-7091-E2AC-718E92A30EA1}"/>
              </a:ext>
            </a:extLst>
          </p:cNvPr>
          <p:cNvSpPr/>
          <p:nvPr/>
        </p:nvSpPr>
        <p:spPr bwMode="auto">
          <a:xfrm flipH="1">
            <a:off x="245534" y="183015"/>
            <a:ext cx="3826933" cy="2873452"/>
          </a:xfrm>
          <a:prstGeom prst="cloudCallout">
            <a:avLst>
              <a:gd name="adj1" fmla="val -57378"/>
              <a:gd name="adj2" fmla="val 39481"/>
            </a:avLst>
          </a:prstGeom>
          <a:ln>
            <a:solidFill>
              <a:srgbClr val="943D2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E6B4E"/>
                </a:solidFill>
              </a:rPr>
              <a:t>Any Questions?</a:t>
            </a:r>
            <a:endParaRPr lang="en-IN" sz="2400" b="1" dirty="0">
              <a:solidFill>
                <a:srgbClr val="BE6B4E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EA4-5801-7430-2E0C-D1295EC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766405" cy="858473"/>
          </a:xfrm>
        </p:spPr>
        <p:txBody>
          <a:bodyPr/>
          <a:lstStyle/>
          <a:p>
            <a:r>
              <a:rPr lang="en-IN" dirty="0"/>
              <a:t>Introduction to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18E2-5F47-155C-D16B-AD92FE5E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84866"/>
            <a:ext cx="10673479" cy="463973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Jenkins is an </a:t>
            </a:r>
            <a:r>
              <a:rPr lang="en-US" dirty="0">
                <a:solidFill>
                  <a:srgbClr val="F09415"/>
                </a:solidFill>
              </a:rPr>
              <a:t>open-source</a:t>
            </a:r>
            <a:r>
              <a:rPr lang="en-US" dirty="0"/>
              <a:t> automation server widely used for </a:t>
            </a:r>
            <a:r>
              <a:rPr lang="en-US" dirty="0">
                <a:solidFill>
                  <a:srgbClr val="F09415"/>
                </a:solidFill>
              </a:rPr>
              <a:t>building, testing, and deploying software. </a:t>
            </a:r>
          </a:p>
          <a:p>
            <a:pPr>
              <a:lnSpc>
                <a:spcPct val="250000"/>
              </a:lnSpc>
            </a:pPr>
            <a:r>
              <a:rPr lang="en-US" dirty="0"/>
              <a:t>It facilitates </a:t>
            </a:r>
            <a:r>
              <a:rPr lang="en-US" dirty="0">
                <a:solidFill>
                  <a:srgbClr val="F09415"/>
                </a:solidFill>
              </a:rPr>
              <a:t>continuous integration </a:t>
            </a:r>
            <a:r>
              <a:rPr lang="en-US" dirty="0"/>
              <a:t>and </a:t>
            </a:r>
            <a:r>
              <a:rPr lang="en-US" dirty="0">
                <a:solidFill>
                  <a:srgbClr val="F09415"/>
                </a:solidFill>
              </a:rPr>
              <a:t>continuous delivery </a:t>
            </a:r>
            <a:r>
              <a:rPr lang="en-US" dirty="0"/>
              <a:t>(CI/CD) by automating the building, testing, and deployment processes of software development.</a:t>
            </a:r>
          </a:p>
          <a:p>
            <a:pPr>
              <a:lnSpc>
                <a:spcPct val="25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F09415"/>
                </a:solidFill>
              </a:rPr>
              <a:t>server-based system </a:t>
            </a:r>
            <a:r>
              <a:rPr lang="en-US" dirty="0"/>
              <a:t>that runs in servlet containers such as Apache Tomcat.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6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6E9-86F7-A843-8494-24FD2778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Jenkins…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C897-063F-FC26-B280-87A1729A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7"/>
            <a:ext cx="10353762" cy="45459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The primary purpose of Jenkins is to </a:t>
            </a:r>
            <a:r>
              <a:rPr lang="en-US" dirty="0">
                <a:solidFill>
                  <a:srgbClr val="F09415"/>
                </a:solidFill>
              </a:rPr>
              <a:t>streamline the software development lifecycle </a:t>
            </a:r>
            <a:r>
              <a:rPr lang="en-US" dirty="0"/>
              <a:t>by automating repetitive tasks involved in the integration and delivery of code changes.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helps teams deliver </a:t>
            </a:r>
            <a:r>
              <a:rPr lang="en-US" dirty="0">
                <a:solidFill>
                  <a:srgbClr val="F09415"/>
                </a:solidFill>
              </a:rPr>
              <a:t>high-quality software </a:t>
            </a:r>
            <a:r>
              <a:rPr lang="en-US" dirty="0"/>
              <a:t>faster and more reliably.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Jenkins has a vibrant and </a:t>
            </a:r>
            <a:r>
              <a:rPr lang="en-US" dirty="0">
                <a:solidFill>
                  <a:srgbClr val="F09415"/>
                </a:solidFill>
              </a:rPr>
              <a:t>active community</a:t>
            </a:r>
            <a:r>
              <a:rPr lang="en-US" dirty="0"/>
              <a:t>, with a wealth of documentation, forums, and user groups.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Users can find support, share experiences, and contribute to the Jenkins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54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417581"/>
              </p:ext>
            </p:extLst>
          </p:nvPr>
        </p:nvGraphicFramePr>
        <p:xfrm>
          <a:off x="2558229" y="1468073"/>
          <a:ext cx="7075541" cy="473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7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78397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Jenkins automates various tasks, including building, testing, and deploying applications, reducing manual intervention and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76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654162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166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supports a vast array of plugins that extend its functionality, allowing integration with different tools and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50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5364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supports distributed builds, enabling the use of multiple machines to execute tasks concurrently and speed up the build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81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38545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is configured through a web interface, making it accessible and user-friendly for both developers and administrators.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53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04885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seamlessly integrates with version control systems like Git, enabling continuous integration with code repositories.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172</TotalTime>
  <Words>803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Verdana</vt:lpstr>
      <vt:lpstr>Damask</vt:lpstr>
      <vt:lpstr>Jenkins</vt:lpstr>
      <vt:lpstr>Introduction to Jenkins</vt:lpstr>
      <vt:lpstr>More about Jenkins…</vt:lpstr>
      <vt:lpstr>Key features of Jenkins</vt:lpstr>
      <vt:lpstr>Key features of Jenkins</vt:lpstr>
      <vt:lpstr>Key features of Jenkins</vt:lpstr>
      <vt:lpstr>Key features of Jenkins</vt:lpstr>
      <vt:lpstr>Key features of Jenkins</vt:lpstr>
      <vt:lpstr>Key features of Jenkins</vt:lpstr>
      <vt:lpstr>CI/CD with Jenkins</vt:lpstr>
      <vt:lpstr>Concept</vt:lpstr>
      <vt:lpstr>Jenkins Architecture </vt:lpstr>
      <vt:lpstr>Jenkins Pipeline</vt:lpstr>
      <vt:lpstr>Continuous Delivery Pipeline</vt:lpstr>
      <vt:lpstr>Jenkins File</vt:lpstr>
      <vt:lpstr>Pipeline syntax</vt:lpstr>
      <vt:lpstr>Pipeline syntax</vt:lpstr>
      <vt:lpstr>Benefits of using Jenkinsfile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Jeetu Tomar</dc:creator>
  <cp:lastModifiedBy>Jeetu Tomar</cp:lastModifiedBy>
  <cp:revision>80</cp:revision>
  <dcterms:created xsi:type="dcterms:W3CDTF">2024-01-12T09:41:51Z</dcterms:created>
  <dcterms:modified xsi:type="dcterms:W3CDTF">2024-11-27T09:44:57Z</dcterms:modified>
</cp:coreProperties>
</file>