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82" r:id="rId6"/>
    <p:sldId id="260" r:id="rId7"/>
    <p:sldId id="261" r:id="rId8"/>
    <p:sldId id="262" r:id="rId9"/>
    <p:sldId id="263" r:id="rId10"/>
    <p:sldId id="264" r:id="rId11"/>
    <p:sldId id="265" r:id="rId12"/>
    <p:sldId id="290" r:id="rId13"/>
    <p:sldId id="291" r:id="rId14"/>
    <p:sldId id="293" r:id="rId15"/>
    <p:sldId id="294" r:id="rId16"/>
    <p:sldId id="292" r:id="rId17"/>
    <p:sldId id="266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68" r:id="rId26"/>
    <p:sldId id="269" r:id="rId27"/>
    <p:sldId id="270" r:id="rId28"/>
    <p:sldId id="31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54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903" y="2514600"/>
            <a:ext cx="12192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698501" y="1500426"/>
            <a:ext cx="9969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Microsoft</a:t>
            </a:r>
            <a:r>
              <a:rPr lang="en-US" sz="1800" baseline="100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®</a:t>
            </a:r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Official Course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lumMod val="85000"/>
                <a:lumOff val="1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1" y="6248401"/>
            <a:ext cx="1885097" cy="230205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408432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142377" y="2774736"/>
            <a:ext cx="7643223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161729" y="3925328"/>
            <a:ext cx="770128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79000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351" y="0"/>
            <a:ext cx="25908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718" y="0"/>
            <a:ext cx="7573433" cy="5378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20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45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4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173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718" y="992188"/>
            <a:ext cx="506518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101" y="992188"/>
            <a:ext cx="5067300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1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0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448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96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733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010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6351" y="731839"/>
            <a:ext cx="12181416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800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3834" y="-2"/>
            <a:ext cx="10365317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718" y="1021215"/>
            <a:ext cx="10825541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26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29A8-BCE0-40A9-B7A8-D20EDD5B43E6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4142377" y="2790158"/>
            <a:ext cx="7643223" cy="1098762"/>
          </a:xfrm>
        </p:spPr>
        <p:txBody>
          <a:bodyPr/>
          <a:lstStyle/>
          <a:p>
            <a:r>
              <a:rPr lang="en-US" dirty="0"/>
              <a:t>PowerShell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1F39A-A63E-4899-8CE0-C104A3D43FF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r"/>
            <a:r>
              <a:rPr lang="en-US" dirty="0"/>
              <a:t>Trainer – Jitendra Singh Tomar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EDFF1-05B4-442E-B48B-BEE4EE737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31" y="835382"/>
            <a:ext cx="7079691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52A0-7458-4611-8DE1-00501772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command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5CE62C-CABC-496B-9FC0-E37A63983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834" y="901521"/>
            <a:ext cx="11074232" cy="551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56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415A-C76D-4C4A-8D3E-3F4B54071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0C65D-C100-4E53-98C7-984C25CA2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V2 -&gt; V4 (</a:t>
            </a:r>
            <a:r>
              <a:rPr lang="en-US" dirty="0" err="1"/>
              <a:t>DotNet</a:t>
            </a:r>
            <a:r>
              <a:rPr lang="en-US" dirty="0"/>
              <a:t> FW 4.0 required)</a:t>
            </a:r>
          </a:p>
          <a:p>
            <a:r>
              <a:rPr lang="en-US" dirty="0"/>
              <a:t>V3 -&gt; V4/V5 (</a:t>
            </a:r>
            <a:r>
              <a:rPr lang="en-US" dirty="0" err="1"/>
              <a:t>DotNet</a:t>
            </a:r>
            <a:r>
              <a:rPr lang="en-US" dirty="0"/>
              <a:t> FW 4.0 required, 4.5.0 required)</a:t>
            </a:r>
          </a:p>
          <a:p>
            <a:r>
              <a:rPr lang="en-US" dirty="0"/>
              <a:t>V4 -&gt; V5 (</a:t>
            </a:r>
            <a:r>
              <a:rPr lang="en-US" dirty="0" err="1"/>
              <a:t>DotNet</a:t>
            </a:r>
            <a:r>
              <a:rPr lang="en-US" dirty="0"/>
              <a:t> FW 4.5 required)</a:t>
            </a:r>
          </a:p>
        </p:txBody>
      </p:sp>
    </p:spTree>
    <p:extLst>
      <p:ext uri="{BB962C8B-B14F-4D97-AF65-F5344CB8AC3E}">
        <p14:creationId xmlns:p14="http://schemas.microsoft.com/office/powerpoint/2010/main" val="2404627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415A-C76D-4C4A-8D3E-3F4B54071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PowerShell (before upgrade)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664BE-A9E0-437F-93EE-883CADA95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99" y="1107583"/>
            <a:ext cx="11142802" cy="464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17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415A-C76D-4C4A-8D3E-3F4B54071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PowerShell (While upgrade)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63CCFE-47AB-4E44-8B88-0CA28C8BB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845" y="881402"/>
            <a:ext cx="7126310" cy="509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08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415A-C76D-4C4A-8D3E-3F4B54071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PowerShell (While upgrade)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C0B7A2-D559-43FB-BDE3-83D288FCB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482" y="952903"/>
            <a:ext cx="8453036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13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415A-C76D-4C4A-8D3E-3F4B54071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PowerShell (While upgrade)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841327-B41F-4E12-80FF-F458BB1F3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22" y="909654"/>
            <a:ext cx="10268756" cy="550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77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415A-C76D-4C4A-8D3E-3F4B54071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PowerShell (after upgrade)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67780-00C8-4FA6-A4BF-4B7143980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78" y="740662"/>
            <a:ext cx="11316444" cy="542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28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C9BE-B036-453E-9460-EF0877C2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locally with 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7C2BA6-98B4-477C-B417-8F644E6F9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40662"/>
            <a:ext cx="9337183" cy="2524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72BF8E-DCA1-491B-8DA1-B1A2AFFC8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36" y="2831021"/>
            <a:ext cx="10723591" cy="23488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7748FB-E5A4-4248-AEF8-5EAF8B065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817" y="4648200"/>
            <a:ext cx="9337183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14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1E2AB-5BEB-43D6-827D-654C978E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remotely with 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017253-80DF-4A41-9A9A-DE9BA5531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01" y="1729189"/>
            <a:ext cx="11355197" cy="339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71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1E2AB-5BEB-43D6-827D-654C978E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remotely with PS – Before installing IIS webserver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0881C1-2EC5-43FB-8F28-CDA8F7C81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34" y="936238"/>
            <a:ext cx="10526332" cy="498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9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B0CB-4CD2-422E-B8E3-235C22C8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PowerShell?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97477-649F-439D-B44C-DD80D3AE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18" y="1021215"/>
            <a:ext cx="11149976" cy="5147356"/>
          </a:xfrm>
        </p:spPr>
        <p:txBody>
          <a:bodyPr/>
          <a:lstStyle/>
          <a:p>
            <a:pPr algn="just"/>
            <a:r>
              <a:rPr lang="en-US" dirty="0"/>
              <a:t>PowerShell is a task automation and configuration management framework from Microsoft, consisting of a command-line shell and associated scripting language.</a:t>
            </a:r>
          </a:p>
          <a:p>
            <a:pPr algn="just"/>
            <a:r>
              <a:rPr lang="en-US" dirty="0"/>
              <a:t>Windows Command Shell</a:t>
            </a:r>
          </a:p>
          <a:p>
            <a:pPr algn="just"/>
            <a:r>
              <a:rPr lang="en-US" dirty="0"/>
              <a:t>Accepts Command from command line - </a:t>
            </a:r>
            <a:r>
              <a:rPr lang="en-US" b="1" dirty="0"/>
              <a:t>cmdlets</a:t>
            </a:r>
          </a:p>
          <a:p>
            <a:pPr algn="just"/>
            <a:r>
              <a:rPr lang="en-US" dirty="0"/>
              <a:t>You can navigate the file system and the registry</a:t>
            </a:r>
          </a:p>
          <a:p>
            <a:pPr algn="just"/>
            <a:r>
              <a:rPr lang="en-US" dirty="0"/>
              <a:t>You can run scripts</a:t>
            </a:r>
          </a:p>
          <a:p>
            <a:pPr algn="just"/>
            <a:r>
              <a:rPr lang="en-US" dirty="0"/>
              <a:t>You can run script directly from the command line</a:t>
            </a:r>
          </a:p>
          <a:p>
            <a:pPr algn="just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9A11A-8EFB-4F3B-8ACE-B3F137479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960" y="4392706"/>
            <a:ext cx="3646040" cy="246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64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1E2AB-5BEB-43D6-827D-654C978E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remotely with PS – After installing IIS webserver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FA1FDA-FB40-4E19-B767-B3FCE7A6C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833437"/>
            <a:ext cx="119919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43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1E2AB-5BEB-43D6-827D-654C978E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remotely with PS – After installing IIS webserver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4EA178-6F4D-4399-BCA6-A82C6E90B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02" y="1706451"/>
            <a:ext cx="11278596" cy="344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98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1E2AB-5BEB-43D6-827D-654C978E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remotely with PS – After installing IIS webserver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3DE3AF-FD7E-493F-AB33-9E6CBFFC3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1109662"/>
            <a:ext cx="119157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78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1E2AB-5BEB-43D6-827D-654C978E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remotely with PS – After installing IIS webserver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6AD228-2F83-4A79-8541-407FD57B5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37" y="1021084"/>
            <a:ext cx="11505126" cy="481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41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1E2AB-5BEB-43D6-827D-654C978E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remotely with PS – After installing IIS webserver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51BD4-B1AA-43F5-A962-6280CAC25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05" y="1352283"/>
            <a:ext cx="11866883" cy="415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32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89A9-5541-49D2-A5A2-E5F4C947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scripts with ISE.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02D930-27AF-4D8A-B5F8-32B656F94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825" y="795240"/>
            <a:ext cx="9897326" cy="606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82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17A2-7138-4A88-99B3-A6745CBD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with 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827557-DDBD-456C-B0C7-F4DDB8E65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07" y="1815921"/>
            <a:ext cx="11839786" cy="355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54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F582-3D43-4367-AEA7-2E9DC0D7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 integration with other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2A6EC-2BC2-4873-A079-3C041B49C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19" y="1021215"/>
            <a:ext cx="7777902" cy="5147356"/>
          </a:xfrm>
        </p:spPr>
        <p:txBody>
          <a:bodyPr/>
          <a:lstStyle/>
          <a:p>
            <a:r>
              <a:rPr lang="en-US" dirty="0"/>
              <a:t>Integration with several Microsoft products:</a:t>
            </a:r>
          </a:p>
          <a:p>
            <a:pPr lvl="1"/>
            <a:r>
              <a:rPr lang="en-US" dirty="0"/>
              <a:t>Microsoft Azure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Visual Studio</a:t>
            </a:r>
          </a:p>
          <a:p>
            <a:pPr lvl="1"/>
            <a:r>
              <a:rPr lang="en-US" dirty="0"/>
              <a:t>Office 365</a:t>
            </a:r>
          </a:p>
          <a:p>
            <a:pPr lvl="1"/>
            <a:r>
              <a:rPr lang="en-US" dirty="0"/>
              <a:t>Power BI</a:t>
            </a:r>
          </a:p>
          <a:p>
            <a:pPr lvl="1"/>
            <a:r>
              <a:rPr lang="en-US" dirty="0"/>
              <a:t>Windows Servers </a:t>
            </a:r>
          </a:p>
          <a:p>
            <a:pPr lvl="1"/>
            <a:r>
              <a:rPr lang="en-US" dirty="0"/>
              <a:t>AWS</a:t>
            </a:r>
          </a:p>
          <a:p>
            <a:pPr lvl="1"/>
            <a:r>
              <a:rPr lang="en-US" dirty="0"/>
              <a:t>Exchange server</a:t>
            </a:r>
          </a:p>
          <a:p>
            <a:pPr lvl="1"/>
            <a:r>
              <a:rPr lang="en-US" dirty="0"/>
              <a:t>Skype</a:t>
            </a:r>
          </a:p>
          <a:p>
            <a:pPr lvl="1"/>
            <a:r>
              <a:rPr lang="en-US" dirty="0"/>
              <a:t>SharePoint</a:t>
            </a:r>
          </a:p>
          <a:p>
            <a:pPr lvl="1"/>
            <a:r>
              <a:rPr lang="en-US" dirty="0"/>
              <a:t>DSC - Linux</a:t>
            </a:r>
          </a:p>
        </p:txBody>
      </p:sp>
    </p:spTree>
    <p:extLst>
      <p:ext uri="{BB962C8B-B14F-4D97-AF65-F5344CB8AC3E}">
        <p14:creationId xmlns:p14="http://schemas.microsoft.com/office/powerpoint/2010/main" val="4285627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FA875-C73E-4646-94A4-5F3815D9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507B2-495E-47F8-AA93-1DD90098D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FB4EC3A-1D6B-4CFE-B7B8-FB854CF2DCED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" y="0"/>
            <a:ext cx="121751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8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D061-507D-451E-B31A-260FF11C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 vs 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8A09C-DCD7-4D55-9E8D-F74D516DD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89" y="740662"/>
            <a:ext cx="10864822" cy="543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1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B51B-8558-4AA1-932F-45A11D90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08C5-0AB2-4752-97E7-FF117288B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PowerShell v1</a:t>
            </a:r>
            <a:r>
              <a:rPr lang="en-US" dirty="0"/>
              <a:t> (PS 1.0)</a:t>
            </a:r>
          </a:p>
          <a:p>
            <a:pPr lvl="1"/>
            <a:r>
              <a:rPr lang="en-US" dirty="0"/>
              <a:t>In Nov, 2006 for XP, </a:t>
            </a:r>
            <a:r>
              <a:rPr lang="en-US" dirty="0" err="1"/>
              <a:t>WinServer</a:t>
            </a:r>
            <a:r>
              <a:rPr lang="en-US" dirty="0"/>
              <a:t> 2003 SP1, Windows Vista.</a:t>
            </a:r>
          </a:p>
          <a:p>
            <a:pPr lvl="1"/>
            <a:r>
              <a:rPr lang="en-US" dirty="0"/>
              <a:t>Optional in Win Server 2008.</a:t>
            </a:r>
          </a:p>
          <a:p>
            <a:r>
              <a:rPr lang="en-US" b="1" dirty="0"/>
              <a:t>PowerShell v2 </a:t>
            </a:r>
            <a:r>
              <a:rPr lang="en-US" dirty="0"/>
              <a:t>(PS 2.0)</a:t>
            </a:r>
          </a:p>
          <a:p>
            <a:pPr lvl="1"/>
            <a:r>
              <a:rPr lang="en-US" dirty="0"/>
              <a:t>Integrated with Win7 &amp; Win SVR 2008R2.</a:t>
            </a:r>
          </a:p>
          <a:p>
            <a:pPr lvl="1"/>
            <a:r>
              <a:rPr lang="en-US" dirty="0"/>
              <a:t>Included 240 cmdlets.</a:t>
            </a:r>
          </a:p>
          <a:p>
            <a:pPr lvl="1"/>
            <a:r>
              <a:rPr lang="en-US" dirty="0"/>
              <a:t>Includes below features:</a:t>
            </a:r>
          </a:p>
          <a:p>
            <a:pPr lvl="2"/>
            <a:r>
              <a:rPr lang="en-US" dirty="0"/>
              <a:t>PS remoting</a:t>
            </a:r>
          </a:p>
          <a:p>
            <a:pPr lvl="2"/>
            <a:r>
              <a:rPr lang="en-US" dirty="0"/>
              <a:t>Jobs, Advance functions</a:t>
            </a:r>
          </a:p>
          <a:p>
            <a:pPr lvl="2"/>
            <a:r>
              <a:rPr lang="en-US" dirty="0"/>
              <a:t>Debugging, ISE.</a:t>
            </a:r>
          </a:p>
          <a:p>
            <a:pPr lvl="2"/>
            <a:r>
              <a:rPr lang="en-US" dirty="0"/>
              <a:t>New APIs.</a:t>
            </a:r>
          </a:p>
        </p:txBody>
      </p:sp>
    </p:spTree>
    <p:extLst>
      <p:ext uri="{BB962C8B-B14F-4D97-AF65-F5344CB8AC3E}">
        <p14:creationId xmlns:p14="http://schemas.microsoft.com/office/powerpoint/2010/main" val="7872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B51B-8558-4AA1-932F-45A11D90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08C5-0AB2-4752-97E7-FF117288B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PowerShell v3 </a:t>
            </a:r>
            <a:r>
              <a:rPr lang="en-US" dirty="0"/>
              <a:t>(PS 3.0)</a:t>
            </a:r>
          </a:p>
          <a:p>
            <a:pPr lvl="1"/>
            <a:r>
              <a:rPr lang="en-US" dirty="0"/>
              <a:t>Integrated with Win 8 &amp; Win SVR 2012.</a:t>
            </a:r>
          </a:p>
          <a:p>
            <a:pPr lvl="1"/>
            <a:r>
              <a:rPr lang="en-US" dirty="0"/>
              <a:t>Supports </a:t>
            </a:r>
            <a:r>
              <a:rPr lang="en-US" dirty="0" err="1"/>
              <a:t>WinRM</a:t>
            </a:r>
            <a:r>
              <a:rPr lang="en-US" dirty="0"/>
              <a:t> service. (5985/5986)</a:t>
            </a:r>
          </a:p>
          <a:p>
            <a:pPr lvl="1"/>
            <a:r>
              <a:rPr lang="en-US" dirty="0"/>
              <a:t>Job scheduling, session connectivity, help update, auto module detection.</a:t>
            </a:r>
          </a:p>
          <a:p>
            <a:r>
              <a:rPr lang="en-US" b="1" dirty="0"/>
              <a:t>PowerShell v4 </a:t>
            </a:r>
            <a:r>
              <a:rPr lang="en-US" dirty="0"/>
              <a:t>(PS 4.0)</a:t>
            </a:r>
          </a:p>
          <a:p>
            <a:pPr lvl="1"/>
            <a:r>
              <a:rPr lang="en-US" dirty="0"/>
              <a:t>Integrated with Win 8.1 &amp; Win SVR 2012R2.</a:t>
            </a:r>
          </a:p>
          <a:p>
            <a:pPr lvl="1"/>
            <a:r>
              <a:rPr lang="en-US" dirty="0"/>
              <a:t>Includes DSC, execution policy, save-help, ‘where’ &amp; ‘foreach’.</a:t>
            </a:r>
          </a:p>
          <a:p>
            <a:r>
              <a:rPr lang="en-US" b="1" dirty="0"/>
              <a:t>PowerShell v5 </a:t>
            </a:r>
            <a:r>
              <a:rPr lang="en-US" dirty="0"/>
              <a:t>(PS 5.0 or PS 5.1)</a:t>
            </a:r>
          </a:p>
          <a:p>
            <a:pPr lvl="1"/>
            <a:r>
              <a:rPr lang="en-US" dirty="0"/>
              <a:t>Integrated with Win10 &amp; Win SVR 2016.</a:t>
            </a:r>
          </a:p>
          <a:p>
            <a:pPr lvl="1"/>
            <a:r>
              <a:rPr lang="en-US" dirty="0"/>
              <a:t>Includes </a:t>
            </a:r>
            <a:r>
              <a:rPr lang="en-US" dirty="0" err="1"/>
              <a:t>Chocolatey's</a:t>
            </a:r>
            <a:r>
              <a:rPr lang="en-US" dirty="0"/>
              <a:t> repository-based package management.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0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E52D-08FA-4C18-83DC-512304BF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AA3B4-8416-4E71-9917-BB9184F7C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PowerShell 5.1</a:t>
            </a:r>
          </a:p>
          <a:p>
            <a:pPr lvl="1"/>
            <a:r>
              <a:rPr lang="en-US" dirty="0"/>
              <a:t>It was released along with the Windows 10 Anniversary Update.</a:t>
            </a:r>
          </a:p>
          <a:p>
            <a:pPr lvl="1"/>
            <a:r>
              <a:rPr lang="en-US" dirty="0"/>
              <a:t>PowerShell 5.1 is the first version to come in two editions of "Desktop" and "Core".</a:t>
            </a:r>
          </a:p>
          <a:p>
            <a:pPr lvl="2"/>
            <a:r>
              <a:rPr lang="en-US" dirty="0"/>
              <a:t>"</a:t>
            </a:r>
            <a:r>
              <a:rPr lang="en-US" i="1" dirty="0"/>
              <a:t>Desktop</a:t>
            </a:r>
            <a:r>
              <a:rPr lang="en-US" dirty="0"/>
              <a:t>" edition is the continuation of the traditional Windows PowerShell</a:t>
            </a:r>
          </a:p>
          <a:p>
            <a:pPr lvl="2"/>
            <a:r>
              <a:rPr lang="en-US" dirty="0"/>
              <a:t>"</a:t>
            </a:r>
            <a:r>
              <a:rPr lang="en-US" i="1" dirty="0"/>
              <a:t>Core</a:t>
            </a:r>
            <a:r>
              <a:rPr lang="en-US" dirty="0"/>
              <a:t>" edition runs on .NET Core and is bundled with Windows Server 2016 Nano Server</a:t>
            </a:r>
          </a:p>
          <a:p>
            <a:r>
              <a:rPr lang="en-US" b="1" dirty="0"/>
              <a:t>PowerShell Core 6.0</a:t>
            </a:r>
          </a:p>
          <a:p>
            <a:pPr lvl="1"/>
            <a:r>
              <a:rPr lang="en-US" dirty="0"/>
              <a:t>Cross-platform, independent of Windows, free and open source.</a:t>
            </a:r>
          </a:p>
          <a:p>
            <a:pPr lvl="1"/>
            <a:r>
              <a:rPr lang="en-US" dirty="0"/>
              <a:t>It’s a new edition of PS that is cross-platform (Windows, macOS, and Linux), open-source, and built for heterogeneous environments and the hybrid cloud.</a:t>
            </a:r>
          </a:p>
          <a:p>
            <a:pPr lvl="1"/>
            <a:r>
              <a:rPr lang="en-US" dirty="0"/>
              <a:t>Supports MacOS &amp; Linux.</a:t>
            </a:r>
          </a:p>
          <a:p>
            <a:pPr lvl="1"/>
            <a:r>
              <a:rPr lang="en-US" dirty="0"/>
              <a:t>Setup renamed from “powershell.exe” to “pwsh.exe”</a:t>
            </a:r>
          </a:p>
        </p:txBody>
      </p:sp>
    </p:spTree>
    <p:extLst>
      <p:ext uri="{BB962C8B-B14F-4D97-AF65-F5344CB8AC3E}">
        <p14:creationId xmlns:p14="http://schemas.microsoft.com/office/powerpoint/2010/main" val="75434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F58F-EDBF-46DC-AC06-676FE7BD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vs Integrated Scripting Environment (ISE)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00ACF1-B30B-454B-A7A1-1059F3134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40662"/>
            <a:ext cx="12192000" cy="611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56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8B131-0D1F-4CD9-874C-4CB54CFC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90F9-EF90-4085-B3AE-014E2DF9C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PS1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– Windows PowerShell script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PSD1</a:t>
            </a:r>
            <a:r>
              <a:rPr lang="en-US" dirty="0"/>
              <a:t> – Windows PowerShell data file (for Version 2)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PSM1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– Windows PowerShell module file (for Version 2)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PS1XML</a:t>
            </a:r>
            <a:r>
              <a:rPr lang="en-US" dirty="0"/>
              <a:t> – Windows PowerShell format and type definitions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CLIXML</a:t>
            </a:r>
            <a:r>
              <a:rPr lang="en-US" dirty="0"/>
              <a:t> – Windows PowerShell serialized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PSC1</a:t>
            </a:r>
            <a:r>
              <a:rPr lang="en-US" dirty="0"/>
              <a:t> – Windows PowerShell console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PSSC</a:t>
            </a:r>
            <a:r>
              <a:rPr lang="en-US" dirty="0"/>
              <a:t> – Windows PowerShell Session Configuration file</a:t>
            </a:r>
          </a:p>
        </p:txBody>
      </p:sp>
    </p:spTree>
    <p:extLst>
      <p:ext uri="{BB962C8B-B14F-4D97-AF65-F5344CB8AC3E}">
        <p14:creationId xmlns:p14="http://schemas.microsoft.com/office/powerpoint/2010/main" val="4207650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F29A-D529-4BA8-9573-A1D61298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PowerShell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D4677-8DA7-46FA-94D0-FD95A1C02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17" y="1744451"/>
            <a:ext cx="10825541" cy="336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00068"/>
      </p:ext>
    </p:extLst>
  </p:cSld>
  <p:clrMapOvr>
    <a:masterClrMapping/>
  </p:clrMapOvr>
</p:sld>
</file>

<file path=ppt/theme/theme1.xml><?xml version="1.0" encoding="utf-8"?>
<a:theme xmlns:a="http://schemas.openxmlformats.org/drawingml/2006/main" name="WinSVRTheme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inSVRTheme1" id="{4A00165B-1968-45C7-B7CC-6FF6DB9B1917}" vid="{18FB46F4-E53A-4E6F-970D-F430AC2E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WinSVRTheme1</Template>
  <TotalTime>608</TotalTime>
  <Words>581</Words>
  <Application>Microsoft Office PowerPoint</Application>
  <PresentationFormat>Widescreen</PresentationFormat>
  <Paragraphs>87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Segoe Light</vt:lpstr>
      <vt:lpstr>Segoe UI</vt:lpstr>
      <vt:lpstr>Segoe UI Light</vt:lpstr>
      <vt:lpstr>Verdana</vt:lpstr>
      <vt:lpstr>Wingdings</vt:lpstr>
      <vt:lpstr>WinSVRTheme1</vt:lpstr>
      <vt:lpstr>PowerShell</vt:lpstr>
      <vt:lpstr>What is PowerShell?</vt:lpstr>
      <vt:lpstr>CMD vs PS</vt:lpstr>
      <vt:lpstr>PowerShell Version</vt:lpstr>
      <vt:lpstr>PowerShell Version</vt:lpstr>
      <vt:lpstr>PowerShell Version</vt:lpstr>
      <vt:lpstr>PowerShell vs Integrated Scripting Environment (ISE)</vt:lpstr>
      <vt:lpstr>File extensions</vt:lpstr>
      <vt:lpstr>Updating PowerShell</vt:lpstr>
      <vt:lpstr>Help command</vt:lpstr>
      <vt:lpstr>Upgrade PowerShell</vt:lpstr>
      <vt:lpstr>Upgrade PowerShell (before upgrade)</vt:lpstr>
      <vt:lpstr>Upgrade PowerShell (While upgrade)</vt:lpstr>
      <vt:lpstr>Upgrade PowerShell (While upgrade)</vt:lpstr>
      <vt:lpstr>Upgrade PowerShell (While upgrade)</vt:lpstr>
      <vt:lpstr>Upgrade PowerShell (after upgrade)</vt:lpstr>
      <vt:lpstr>Working locally with PS</vt:lpstr>
      <vt:lpstr>Working remotely with PS</vt:lpstr>
      <vt:lpstr>Working remotely with PS – Before installing IIS webserver</vt:lpstr>
      <vt:lpstr>Working remotely with PS – After installing IIS webserver</vt:lpstr>
      <vt:lpstr>Working remotely with PS – After installing IIS webserver</vt:lpstr>
      <vt:lpstr>Working remotely with PS – After installing IIS webserver</vt:lpstr>
      <vt:lpstr>Working remotely with PS – After installing IIS webserver</vt:lpstr>
      <vt:lpstr>Working remotely with PS – After installing IIS webserver</vt:lpstr>
      <vt:lpstr>Creating scripts with ISE.</vt:lpstr>
      <vt:lpstr>Error handling with PS</vt:lpstr>
      <vt:lpstr>PS integration with other products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Jitendra Singh Tomar</dc:creator>
  <cp:lastModifiedBy>Jitendra Singh Tomar</cp:lastModifiedBy>
  <cp:revision>105</cp:revision>
  <dcterms:created xsi:type="dcterms:W3CDTF">2019-02-25T15:21:22Z</dcterms:created>
  <dcterms:modified xsi:type="dcterms:W3CDTF">2023-01-14T04:53:08Z</dcterms:modified>
</cp:coreProperties>
</file>