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466" r:id="rId4"/>
    <p:sldId id="333" r:id="rId5"/>
    <p:sldId id="469" r:id="rId6"/>
    <p:sldId id="571" r:id="rId7"/>
    <p:sldId id="470" r:id="rId8"/>
    <p:sldId id="467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572" r:id="rId32"/>
    <p:sldId id="573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74" r:id="rId43"/>
    <p:sldId id="575" r:id="rId44"/>
    <p:sldId id="576" r:id="rId45"/>
    <p:sldId id="502" r:id="rId46"/>
    <p:sldId id="503" r:id="rId47"/>
    <p:sldId id="577" r:id="rId48"/>
    <p:sldId id="504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0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92DD6E-84F9-43EB-BCA6-14F6CFCEE2FF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8901CBB-8080-44BE-9A90-554843D0BF0D}">
      <dgm:prSet phldrT="[Text]"/>
      <dgm:spPr/>
      <dgm:t>
        <a:bodyPr/>
        <a:lstStyle/>
        <a:p>
          <a:r>
            <a:rPr lang="en-IN" b="1" i="0" dirty="0"/>
            <a:t>Service Lifecycle</a:t>
          </a:r>
          <a:endParaRPr lang="en-IN" dirty="0"/>
        </a:p>
      </dgm:t>
    </dgm:pt>
    <dgm:pt modelId="{2D1F86D8-84BB-4BBA-9DCA-715C342FDD09}" type="parTrans" cxnId="{0E4ACCD3-8DCF-43FF-A744-DA041403323D}">
      <dgm:prSet/>
      <dgm:spPr/>
      <dgm:t>
        <a:bodyPr/>
        <a:lstStyle/>
        <a:p>
          <a:endParaRPr lang="en-IN"/>
        </a:p>
      </dgm:t>
    </dgm:pt>
    <dgm:pt modelId="{F23F218F-871B-4315-A6CD-6EC794091DD8}" type="sibTrans" cxnId="{0E4ACCD3-8DCF-43FF-A744-DA041403323D}">
      <dgm:prSet/>
      <dgm:spPr/>
      <dgm:t>
        <a:bodyPr/>
        <a:lstStyle/>
        <a:p>
          <a:endParaRPr lang="en-IN"/>
        </a:p>
      </dgm:t>
    </dgm:pt>
    <dgm:pt modelId="{96DE52E6-777B-4A06-90AA-1790A6F77DFD}">
      <dgm:prSet phldrT="[Text]"/>
      <dgm:spPr/>
      <dgm:t>
        <a:bodyPr/>
        <a:lstStyle/>
        <a:p>
          <a:r>
            <a:rPr lang="en-IN" b="1" i="0" dirty="0"/>
            <a:t>Processes</a:t>
          </a:r>
          <a:endParaRPr lang="en-IN" dirty="0"/>
        </a:p>
      </dgm:t>
    </dgm:pt>
    <dgm:pt modelId="{01C1CCEF-EDAA-4BDF-B2BA-B09EF8F9F910}" type="parTrans" cxnId="{4E6FA6EB-C2EC-4892-AEA8-A8C01E627A00}">
      <dgm:prSet/>
      <dgm:spPr/>
      <dgm:t>
        <a:bodyPr/>
        <a:lstStyle/>
        <a:p>
          <a:endParaRPr lang="en-IN"/>
        </a:p>
      </dgm:t>
    </dgm:pt>
    <dgm:pt modelId="{12CD51C2-94DB-4CFC-B0F3-BF251D0DBC90}" type="sibTrans" cxnId="{4E6FA6EB-C2EC-4892-AEA8-A8C01E627A00}">
      <dgm:prSet/>
      <dgm:spPr/>
      <dgm:t>
        <a:bodyPr/>
        <a:lstStyle/>
        <a:p>
          <a:endParaRPr lang="en-IN"/>
        </a:p>
      </dgm:t>
    </dgm:pt>
    <dgm:pt modelId="{E210F41E-8686-400A-B9C5-88F74B20F8A1}">
      <dgm:prSet phldrT="[Text]"/>
      <dgm:spPr/>
      <dgm:t>
        <a:bodyPr/>
        <a:lstStyle/>
        <a:p>
          <a:r>
            <a:rPr lang="en-IN" b="1" i="0" dirty="0"/>
            <a:t>Functions</a:t>
          </a:r>
          <a:endParaRPr lang="en-IN" dirty="0"/>
        </a:p>
      </dgm:t>
    </dgm:pt>
    <dgm:pt modelId="{F3DC91F0-A916-4235-A5D6-CCEB265F9723}" type="parTrans" cxnId="{B64BE1E5-322D-4B83-8681-F17B5AC60C67}">
      <dgm:prSet/>
      <dgm:spPr/>
      <dgm:t>
        <a:bodyPr/>
        <a:lstStyle/>
        <a:p>
          <a:endParaRPr lang="en-IN"/>
        </a:p>
      </dgm:t>
    </dgm:pt>
    <dgm:pt modelId="{71BFBBF9-9C68-4EFF-B3A1-806D86D977F9}" type="sibTrans" cxnId="{B64BE1E5-322D-4B83-8681-F17B5AC60C67}">
      <dgm:prSet/>
      <dgm:spPr/>
      <dgm:t>
        <a:bodyPr/>
        <a:lstStyle/>
        <a:p>
          <a:endParaRPr lang="en-IN"/>
        </a:p>
      </dgm:t>
    </dgm:pt>
    <dgm:pt modelId="{D66C1BB0-EDBA-4B48-9268-985A8DE9C29D}">
      <dgm:prSet phldrT="[Text]"/>
      <dgm:spPr/>
      <dgm:t>
        <a:bodyPr/>
        <a:lstStyle/>
        <a:p>
          <a:r>
            <a:rPr lang="en-IN" b="1" i="0" dirty="0"/>
            <a:t>Roles and Responsibilities</a:t>
          </a:r>
          <a:endParaRPr lang="en-IN" dirty="0"/>
        </a:p>
      </dgm:t>
    </dgm:pt>
    <dgm:pt modelId="{1612BBB8-8BCF-4D95-B2F1-5019F1F4EB62}" type="parTrans" cxnId="{CDBE7053-8CAD-48DF-9297-9C9751BABA79}">
      <dgm:prSet/>
      <dgm:spPr/>
      <dgm:t>
        <a:bodyPr/>
        <a:lstStyle/>
        <a:p>
          <a:endParaRPr lang="en-IN"/>
        </a:p>
      </dgm:t>
    </dgm:pt>
    <dgm:pt modelId="{6EE18823-E613-4996-8515-3E4E0530DDC4}" type="sibTrans" cxnId="{CDBE7053-8CAD-48DF-9297-9C9751BABA79}">
      <dgm:prSet/>
      <dgm:spPr/>
      <dgm:t>
        <a:bodyPr/>
        <a:lstStyle/>
        <a:p>
          <a:endParaRPr lang="en-IN"/>
        </a:p>
      </dgm:t>
    </dgm:pt>
    <dgm:pt modelId="{5543166B-105E-4C08-80AC-C13688F016F8}" type="pres">
      <dgm:prSet presAssocID="{EE92DD6E-84F9-43EB-BCA6-14F6CFCEE2FF}" presName="matrix" presStyleCnt="0">
        <dgm:presLayoutVars>
          <dgm:chMax val="1"/>
          <dgm:dir/>
          <dgm:resizeHandles val="exact"/>
        </dgm:presLayoutVars>
      </dgm:prSet>
      <dgm:spPr/>
    </dgm:pt>
    <dgm:pt modelId="{CE791EF8-B480-481A-A53A-E5352AF73D85}" type="pres">
      <dgm:prSet presAssocID="{EE92DD6E-84F9-43EB-BCA6-14F6CFCEE2FF}" presName="axisShape" presStyleLbl="bgShp" presStyleIdx="0" presStyleCnt="1"/>
      <dgm:spPr/>
    </dgm:pt>
    <dgm:pt modelId="{81E9CAA1-AC6F-43B4-9EB7-BC731387BC3F}" type="pres">
      <dgm:prSet presAssocID="{EE92DD6E-84F9-43EB-BCA6-14F6CFCEE2FF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3595030-5C2E-47F1-8D19-76B49B7D24D9}" type="pres">
      <dgm:prSet presAssocID="{EE92DD6E-84F9-43EB-BCA6-14F6CFCEE2FF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3DF8E95-32F1-4F87-B18D-DCE6888920A3}" type="pres">
      <dgm:prSet presAssocID="{EE92DD6E-84F9-43EB-BCA6-14F6CFCEE2FF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21CB25C-8D15-4D62-B36B-BCC3D74BA947}" type="pres">
      <dgm:prSet presAssocID="{EE92DD6E-84F9-43EB-BCA6-14F6CFCEE2FF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A539B3B-A8F0-41FF-8F6D-ECF229F75DA5}" type="presOf" srcId="{E210F41E-8686-400A-B9C5-88F74B20F8A1}" destId="{43DF8E95-32F1-4F87-B18D-DCE6888920A3}" srcOrd="0" destOrd="0" presId="urn:microsoft.com/office/officeart/2005/8/layout/matrix2"/>
    <dgm:cxn modelId="{CDBE7053-8CAD-48DF-9297-9C9751BABA79}" srcId="{EE92DD6E-84F9-43EB-BCA6-14F6CFCEE2FF}" destId="{D66C1BB0-EDBA-4B48-9268-985A8DE9C29D}" srcOrd="3" destOrd="0" parTransId="{1612BBB8-8BCF-4D95-B2F1-5019F1F4EB62}" sibTransId="{6EE18823-E613-4996-8515-3E4E0530DDC4}"/>
    <dgm:cxn modelId="{9DF8AEA0-DCB9-4270-A016-A9ECF3DE6E9F}" type="presOf" srcId="{D66C1BB0-EDBA-4B48-9268-985A8DE9C29D}" destId="{921CB25C-8D15-4D62-B36B-BCC3D74BA947}" srcOrd="0" destOrd="0" presId="urn:microsoft.com/office/officeart/2005/8/layout/matrix2"/>
    <dgm:cxn modelId="{05D3EDB0-B434-4005-BEE4-27DA9D8A8231}" type="presOf" srcId="{58901CBB-8080-44BE-9A90-554843D0BF0D}" destId="{81E9CAA1-AC6F-43B4-9EB7-BC731387BC3F}" srcOrd="0" destOrd="0" presId="urn:microsoft.com/office/officeart/2005/8/layout/matrix2"/>
    <dgm:cxn modelId="{3A9398CB-92A0-4BA9-BA4E-A295DD05884D}" type="presOf" srcId="{96DE52E6-777B-4A06-90AA-1790A6F77DFD}" destId="{B3595030-5C2E-47F1-8D19-76B49B7D24D9}" srcOrd="0" destOrd="0" presId="urn:microsoft.com/office/officeart/2005/8/layout/matrix2"/>
    <dgm:cxn modelId="{0E4ACCD3-8DCF-43FF-A744-DA041403323D}" srcId="{EE92DD6E-84F9-43EB-BCA6-14F6CFCEE2FF}" destId="{58901CBB-8080-44BE-9A90-554843D0BF0D}" srcOrd="0" destOrd="0" parTransId="{2D1F86D8-84BB-4BBA-9DCA-715C342FDD09}" sibTransId="{F23F218F-871B-4315-A6CD-6EC794091DD8}"/>
    <dgm:cxn modelId="{B64BE1E5-322D-4B83-8681-F17B5AC60C67}" srcId="{EE92DD6E-84F9-43EB-BCA6-14F6CFCEE2FF}" destId="{E210F41E-8686-400A-B9C5-88F74B20F8A1}" srcOrd="2" destOrd="0" parTransId="{F3DC91F0-A916-4235-A5D6-CCEB265F9723}" sibTransId="{71BFBBF9-9C68-4EFF-B3A1-806D86D977F9}"/>
    <dgm:cxn modelId="{4E6FA6EB-C2EC-4892-AEA8-A8C01E627A00}" srcId="{EE92DD6E-84F9-43EB-BCA6-14F6CFCEE2FF}" destId="{96DE52E6-777B-4A06-90AA-1790A6F77DFD}" srcOrd="1" destOrd="0" parTransId="{01C1CCEF-EDAA-4BDF-B2BA-B09EF8F9F910}" sibTransId="{12CD51C2-94DB-4CFC-B0F3-BF251D0DBC90}"/>
    <dgm:cxn modelId="{9D8CCAFE-9DE1-4749-B169-D0EAACB1080C}" type="presOf" srcId="{EE92DD6E-84F9-43EB-BCA6-14F6CFCEE2FF}" destId="{5543166B-105E-4C08-80AC-C13688F016F8}" srcOrd="0" destOrd="0" presId="urn:microsoft.com/office/officeart/2005/8/layout/matrix2"/>
    <dgm:cxn modelId="{6D831B7C-17C5-4543-A4D5-CB6F9C7027CC}" type="presParOf" srcId="{5543166B-105E-4C08-80AC-C13688F016F8}" destId="{CE791EF8-B480-481A-A53A-E5352AF73D85}" srcOrd="0" destOrd="0" presId="urn:microsoft.com/office/officeart/2005/8/layout/matrix2"/>
    <dgm:cxn modelId="{228F3E87-BB9F-4D67-BF9B-FA6CE3851D9D}" type="presParOf" srcId="{5543166B-105E-4C08-80AC-C13688F016F8}" destId="{81E9CAA1-AC6F-43B4-9EB7-BC731387BC3F}" srcOrd="1" destOrd="0" presId="urn:microsoft.com/office/officeart/2005/8/layout/matrix2"/>
    <dgm:cxn modelId="{02914D31-E60B-481E-9CDF-8A8EC35F95AE}" type="presParOf" srcId="{5543166B-105E-4C08-80AC-C13688F016F8}" destId="{B3595030-5C2E-47F1-8D19-76B49B7D24D9}" srcOrd="2" destOrd="0" presId="urn:microsoft.com/office/officeart/2005/8/layout/matrix2"/>
    <dgm:cxn modelId="{DC06222A-C9A9-4854-8E5D-45D7D294B272}" type="presParOf" srcId="{5543166B-105E-4C08-80AC-C13688F016F8}" destId="{43DF8E95-32F1-4F87-B18D-DCE6888920A3}" srcOrd="3" destOrd="0" presId="urn:microsoft.com/office/officeart/2005/8/layout/matrix2"/>
    <dgm:cxn modelId="{624619BF-4D2F-4355-AEB2-9B80E91C059F}" type="presParOf" srcId="{5543166B-105E-4C08-80AC-C13688F016F8}" destId="{921CB25C-8D15-4D62-B36B-BCC3D74BA94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E6025-21B5-425B-A329-B5B03ACDE95F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FD458DD-C22B-49C0-93DB-F78685994450}">
      <dgm:prSet phldrT="[Text]"/>
      <dgm:spPr/>
      <dgm:t>
        <a:bodyPr/>
        <a:lstStyle/>
        <a:p>
          <a:r>
            <a:rPr lang="en-US" dirty="0"/>
            <a:t>R</a:t>
          </a:r>
          <a:endParaRPr lang="en-IN" dirty="0"/>
        </a:p>
      </dgm:t>
    </dgm:pt>
    <dgm:pt modelId="{D4AC9CD2-E3D1-4D3B-8ECA-4010252E5896}" type="parTrans" cxnId="{039540E2-C40F-42B8-AAA2-ED3A363599D6}">
      <dgm:prSet/>
      <dgm:spPr/>
      <dgm:t>
        <a:bodyPr/>
        <a:lstStyle/>
        <a:p>
          <a:endParaRPr lang="en-IN"/>
        </a:p>
      </dgm:t>
    </dgm:pt>
    <dgm:pt modelId="{1958FD45-23C7-429E-A307-D51F8B3FAC48}" type="sibTrans" cxnId="{039540E2-C40F-42B8-AAA2-ED3A363599D6}">
      <dgm:prSet/>
      <dgm:spPr/>
      <dgm:t>
        <a:bodyPr/>
        <a:lstStyle/>
        <a:p>
          <a:endParaRPr lang="en-IN"/>
        </a:p>
      </dgm:t>
    </dgm:pt>
    <dgm:pt modelId="{DEB5E500-8230-4B0B-AB2E-E6668B4F045C}">
      <dgm:prSet phldrT="[Text]"/>
      <dgm:spPr/>
      <dgm:t>
        <a:bodyPr/>
        <a:lstStyle/>
        <a:p>
          <a:pPr algn="ctr">
            <a:buNone/>
          </a:pPr>
          <a:r>
            <a:rPr lang="en-IN" dirty="0"/>
            <a:t>Responsible </a:t>
          </a:r>
        </a:p>
      </dgm:t>
    </dgm:pt>
    <dgm:pt modelId="{3C35C062-0A9B-435D-A898-D5D13B296361}" type="parTrans" cxnId="{4B81316A-5348-4CA0-B40B-8A22E16DC949}">
      <dgm:prSet/>
      <dgm:spPr/>
      <dgm:t>
        <a:bodyPr/>
        <a:lstStyle/>
        <a:p>
          <a:endParaRPr lang="en-IN"/>
        </a:p>
      </dgm:t>
    </dgm:pt>
    <dgm:pt modelId="{B3ADE3FE-FABA-4B28-A3CB-100EDA8BE655}" type="sibTrans" cxnId="{4B81316A-5348-4CA0-B40B-8A22E16DC949}">
      <dgm:prSet/>
      <dgm:spPr/>
      <dgm:t>
        <a:bodyPr/>
        <a:lstStyle/>
        <a:p>
          <a:endParaRPr lang="en-IN"/>
        </a:p>
      </dgm:t>
    </dgm:pt>
    <dgm:pt modelId="{8A4AE723-D197-4514-B2E0-447108C1E8C5}">
      <dgm:prSet phldrT="[Text]"/>
      <dgm:spPr/>
      <dgm:t>
        <a:bodyPr/>
        <a:lstStyle/>
        <a:p>
          <a:r>
            <a:rPr lang="en-US" dirty="0"/>
            <a:t>A</a:t>
          </a:r>
          <a:endParaRPr lang="en-IN" dirty="0"/>
        </a:p>
      </dgm:t>
    </dgm:pt>
    <dgm:pt modelId="{37608257-F6A0-4C9D-AECD-51C060100C9E}" type="parTrans" cxnId="{14BBC82C-D582-4DBA-AEB1-845368B773F8}">
      <dgm:prSet/>
      <dgm:spPr/>
      <dgm:t>
        <a:bodyPr/>
        <a:lstStyle/>
        <a:p>
          <a:endParaRPr lang="en-IN"/>
        </a:p>
      </dgm:t>
    </dgm:pt>
    <dgm:pt modelId="{127D6E3C-1B49-4F24-A691-DE526F3A3CD8}" type="sibTrans" cxnId="{14BBC82C-D582-4DBA-AEB1-845368B773F8}">
      <dgm:prSet/>
      <dgm:spPr/>
      <dgm:t>
        <a:bodyPr/>
        <a:lstStyle/>
        <a:p>
          <a:endParaRPr lang="en-IN"/>
        </a:p>
      </dgm:t>
    </dgm:pt>
    <dgm:pt modelId="{5DBC8EEC-8F80-492E-AC55-D4ABFD80A974}">
      <dgm:prSet phldrT="[Text]"/>
      <dgm:spPr/>
      <dgm:t>
        <a:bodyPr/>
        <a:lstStyle/>
        <a:p>
          <a:pPr algn="ctr">
            <a:buNone/>
          </a:pPr>
          <a:r>
            <a:rPr lang="en-IN" b="0" i="0" dirty="0"/>
            <a:t>Accountable </a:t>
          </a:r>
          <a:endParaRPr lang="en-IN" b="0" dirty="0"/>
        </a:p>
      </dgm:t>
    </dgm:pt>
    <dgm:pt modelId="{57AF0F06-EBD3-4375-9271-A9EB3591FE8E}" type="parTrans" cxnId="{0C0FB448-ADF5-4BDE-AF50-4CF4C248D3DE}">
      <dgm:prSet/>
      <dgm:spPr/>
      <dgm:t>
        <a:bodyPr/>
        <a:lstStyle/>
        <a:p>
          <a:endParaRPr lang="en-IN"/>
        </a:p>
      </dgm:t>
    </dgm:pt>
    <dgm:pt modelId="{B74CC5D3-F01D-4E04-A256-B7FBF0CB0456}" type="sibTrans" cxnId="{0C0FB448-ADF5-4BDE-AF50-4CF4C248D3DE}">
      <dgm:prSet/>
      <dgm:spPr/>
      <dgm:t>
        <a:bodyPr/>
        <a:lstStyle/>
        <a:p>
          <a:endParaRPr lang="en-IN"/>
        </a:p>
      </dgm:t>
    </dgm:pt>
    <dgm:pt modelId="{65C57961-DAFE-46D5-AFB2-91DC12D7F296}">
      <dgm:prSet phldrT="[Text]"/>
      <dgm:spPr/>
      <dgm:t>
        <a:bodyPr/>
        <a:lstStyle/>
        <a:p>
          <a:r>
            <a:rPr lang="en-US" dirty="0"/>
            <a:t>C</a:t>
          </a:r>
          <a:endParaRPr lang="en-IN" dirty="0"/>
        </a:p>
      </dgm:t>
    </dgm:pt>
    <dgm:pt modelId="{9D11D711-9D4E-4601-A99E-69F0F1AF4A0D}" type="parTrans" cxnId="{48F81044-0B6F-46BA-8062-1862218A9D3D}">
      <dgm:prSet/>
      <dgm:spPr/>
      <dgm:t>
        <a:bodyPr/>
        <a:lstStyle/>
        <a:p>
          <a:endParaRPr lang="en-IN"/>
        </a:p>
      </dgm:t>
    </dgm:pt>
    <dgm:pt modelId="{C55875C4-E356-4550-9AA2-0B2F5C216C5D}" type="sibTrans" cxnId="{48F81044-0B6F-46BA-8062-1862218A9D3D}">
      <dgm:prSet/>
      <dgm:spPr/>
      <dgm:t>
        <a:bodyPr/>
        <a:lstStyle/>
        <a:p>
          <a:endParaRPr lang="en-IN"/>
        </a:p>
      </dgm:t>
    </dgm:pt>
    <dgm:pt modelId="{7B9D1CD0-707D-4537-86AA-E40A21150C34}">
      <dgm:prSet phldrT="[Text]"/>
      <dgm:spPr/>
      <dgm:t>
        <a:bodyPr/>
        <a:lstStyle/>
        <a:p>
          <a:pPr algn="ctr">
            <a:buNone/>
          </a:pPr>
          <a:r>
            <a:rPr lang="en-IN" b="0" i="0" dirty="0"/>
            <a:t>Consulted </a:t>
          </a:r>
          <a:endParaRPr lang="en-IN" b="0" dirty="0"/>
        </a:p>
      </dgm:t>
    </dgm:pt>
    <dgm:pt modelId="{66F40ACD-738E-43CA-8666-27B745CDEF43}" type="parTrans" cxnId="{85CE68EF-04DC-48CC-9C9B-883F96AE3A78}">
      <dgm:prSet/>
      <dgm:spPr/>
      <dgm:t>
        <a:bodyPr/>
        <a:lstStyle/>
        <a:p>
          <a:endParaRPr lang="en-IN"/>
        </a:p>
      </dgm:t>
    </dgm:pt>
    <dgm:pt modelId="{B75645F5-42C9-426B-84F8-B6E8889FE8A5}" type="sibTrans" cxnId="{85CE68EF-04DC-48CC-9C9B-883F96AE3A78}">
      <dgm:prSet/>
      <dgm:spPr/>
      <dgm:t>
        <a:bodyPr/>
        <a:lstStyle/>
        <a:p>
          <a:endParaRPr lang="en-IN"/>
        </a:p>
      </dgm:t>
    </dgm:pt>
    <dgm:pt modelId="{83F43722-2068-4014-834D-D8BC90699E8F}">
      <dgm:prSet phldrT="[Text]"/>
      <dgm:spPr/>
      <dgm:t>
        <a:bodyPr/>
        <a:lstStyle/>
        <a:p>
          <a:r>
            <a:rPr lang="en-US" dirty="0"/>
            <a:t>I</a:t>
          </a:r>
          <a:endParaRPr lang="en-IN" dirty="0"/>
        </a:p>
      </dgm:t>
    </dgm:pt>
    <dgm:pt modelId="{2E760790-B167-4E55-9AD3-5CD957E40966}" type="parTrans" cxnId="{954D13EF-5133-40EA-8E1B-F19A84DF72EF}">
      <dgm:prSet/>
      <dgm:spPr/>
      <dgm:t>
        <a:bodyPr/>
        <a:lstStyle/>
        <a:p>
          <a:endParaRPr lang="en-IN"/>
        </a:p>
      </dgm:t>
    </dgm:pt>
    <dgm:pt modelId="{F9A21944-0945-4247-8808-E15C975E8169}" type="sibTrans" cxnId="{954D13EF-5133-40EA-8E1B-F19A84DF72EF}">
      <dgm:prSet/>
      <dgm:spPr/>
      <dgm:t>
        <a:bodyPr/>
        <a:lstStyle/>
        <a:p>
          <a:endParaRPr lang="en-IN"/>
        </a:p>
      </dgm:t>
    </dgm:pt>
    <dgm:pt modelId="{E66B10B3-AB19-4936-9714-EA6C32122BE1}">
      <dgm:prSet phldrT="[Text]"/>
      <dgm:spPr/>
      <dgm:t>
        <a:bodyPr/>
        <a:lstStyle/>
        <a:p>
          <a:pPr algn="ctr">
            <a:buNone/>
          </a:pPr>
          <a:r>
            <a:rPr lang="en-IN" b="0" i="0" dirty="0"/>
            <a:t>Informed </a:t>
          </a:r>
          <a:endParaRPr lang="en-IN" b="0" dirty="0"/>
        </a:p>
      </dgm:t>
    </dgm:pt>
    <dgm:pt modelId="{C4E3A360-0AD2-4DEC-88F4-E710FBF4A664}" type="parTrans" cxnId="{3C60814E-ABA9-444C-A1A5-619D35B4BA44}">
      <dgm:prSet/>
      <dgm:spPr/>
      <dgm:t>
        <a:bodyPr/>
        <a:lstStyle/>
        <a:p>
          <a:endParaRPr lang="en-IN"/>
        </a:p>
      </dgm:t>
    </dgm:pt>
    <dgm:pt modelId="{C211B55C-5DB3-4258-9169-0FFEAFAEA5C1}" type="sibTrans" cxnId="{3C60814E-ABA9-444C-A1A5-619D35B4BA44}">
      <dgm:prSet/>
      <dgm:spPr/>
      <dgm:t>
        <a:bodyPr/>
        <a:lstStyle/>
        <a:p>
          <a:endParaRPr lang="en-IN"/>
        </a:p>
      </dgm:t>
    </dgm:pt>
    <dgm:pt modelId="{C6EDB2DE-5B29-43B6-9351-9511E21C1FEE}" type="pres">
      <dgm:prSet presAssocID="{A1BE6025-21B5-425B-A329-B5B03ACDE95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C0D1DEB-68E0-4FAB-A148-02C28B6FB143}" type="pres">
      <dgm:prSet presAssocID="{A1BE6025-21B5-425B-A329-B5B03ACDE95F}" presName="children" presStyleCnt="0"/>
      <dgm:spPr/>
    </dgm:pt>
    <dgm:pt modelId="{9F7EE47A-FF44-4D60-A5DB-E9326DDB5546}" type="pres">
      <dgm:prSet presAssocID="{A1BE6025-21B5-425B-A329-B5B03ACDE95F}" presName="child1group" presStyleCnt="0"/>
      <dgm:spPr/>
    </dgm:pt>
    <dgm:pt modelId="{E530FE86-2067-48B2-AC6C-6AFCFFC44300}" type="pres">
      <dgm:prSet presAssocID="{A1BE6025-21B5-425B-A329-B5B03ACDE95F}" presName="child1" presStyleLbl="bgAcc1" presStyleIdx="0" presStyleCnt="4"/>
      <dgm:spPr/>
    </dgm:pt>
    <dgm:pt modelId="{435A81B7-F802-400D-9E5E-3725D33E5DFD}" type="pres">
      <dgm:prSet presAssocID="{A1BE6025-21B5-425B-A329-B5B03ACDE95F}" presName="child1Text" presStyleLbl="bgAcc1" presStyleIdx="0" presStyleCnt="4">
        <dgm:presLayoutVars>
          <dgm:bulletEnabled val="1"/>
        </dgm:presLayoutVars>
      </dgm:prSet>
      <dgm:spPr/>
    </dgm:pt>
    <dgm:pt modelId="{D7106D02-2983-4D7C-8D62-E5810C3FDBA4}" type="pres">
      <dgm:prSet presAssocID="{A1BE6025-21B5-425B-A329-B5B03ACDE95F}" presName="child2group" presStyleCnt="0"/>
      <dgm:spPr/>
    </dgm:pt>
    <dgm:pt modelId="{638FF56D-3F6F-4E75-991B-09691599D37C}" type="pres">
      <dgm:prSet presAssocID="{A1BE6025-21B5-425B-A329-B5B03ACDE95F}" presName="child2" presStyleLbl="bgAcc1" presStyleIdx="1" presStyleCnt="4"/>
      <dgm:spPr/>
    </dgm:pt>
    <dgm:pt modelId="{421751EF-0888-482F-A2BC-3B7EBEDAA0DF}" type="pres">
      <dgm:prSet presAssocID="{A1BE6025-21B5-425B-A329-B5B03ACDE95F}" presName="child2Text" presStyleLbl="bgAcc1" presStyleIdx="1" presStyleCnt="4">
        <dgm:presLayoutVars>
          <dgm:bulletEnabled val="1"/>
        </dgm:presLayoutVars>
      </dgm:prSet>
      <dgm:spPr/>
    </dgm:pt>
    <dgm:pt modelId="{C24DAA53-1D2B-4921-94DD-4B2660943654}" type="pres">
      <dgm:prSet presAssocID="{A1BE6025-21B5-425B-A329-B5B03ACDE95F}" presName="child3group" presStyleCnt="0"/>
      <dgm:spPr/>
    </dgm:pt>
    <dgm:pt modelId="{17953E4F-17B2-4473-8D3B-81253C1FA630}" type="pres">
      <dgm:prSet presAssocID="{A1BE6025-21B5-425B-A329-B5B03ACDE95F}" presName="child3" presStyleLbl="bgAcc1" presStyleIdx="2" presStyleCnt="4"/>
      <dgm:spPr/>
    </dgm:pt>
    <dgm:pt modelId="{05FF2473-DA67-4264-AE5E-7B0BC383A16F}" type="pres">
      <dgm:prSet presAssocID="{A1BE6025-21B5-425B-A329-B5B03ACDE95F}" presName="child3Text" presStyleLbl="bgAcc1" presStyleIdx="2" presStyleCnt="4">
        <dgm:presLayoutVars>
          <dgm:bulletEnabled val="1"/>
        </dgm:presLayoutVars>
      </dgm:prSet>
      <dgm:spPr/>
    </dgm:pt>
    <dgm:pt modelId="{C74ED752-8EDD-443F-8A0A-9C88795BD081}" type="pres">
      <dgm:prSet presAssocID="{A1BE6025-21B5-425B-A329-B5B03ACDE95F}" presName="child4group" presStyleCnt="0"/>
      <dgm:spPr/>
    </dgm:pt>
    <dgm:pt modelId="{8090915B-5CCD-47AF-B98B-0239246F1EA0}" type="pres">
      <dgm:prSet presAssocID="{A1BE6025-21B5-425B-A329-B5B03ACDE95F}" presName="child4" presStyleLbl="bgAcc1" presStyleIdx="3" presStyleCnt="4"/>
      <dgm:spPr/>
    </dgm:pt>
    <dgm:pt modelId="{7E2C1E85-BCE5-4123-A10D-E7E7276E7C7C}" type="pres">
      <dgm:prSet presAssocID="{A1BE6025-21B5-425B-A329-B5B03ACDE95F}" presName="child4Text" presStyleLbl="bgAcc1" presStyleIdx="3" presStyleCnt="4">
        <dgm:presLayoutVars>
          <dgm:bulletEnabled val="1"/>
        </dgm:presLayoutVars>
      </dgm:prSet>
      <dgm:spPr/>
    </dgm:pt>
    <dgm:pt modelId="{38253D0C-2E0C-42AD-A1B2-890502A381EF}" type="pres">
      <dgm:prSet presAssocID="{A1BE6025-21B5-425B-A329-B5B03ACDE95F}" presName="childPlaceholder" presStyleCnt="0"/>
      <dgm:spPr/>
    </dgm:pt>
    <dgm:pt modelId="{2842DF65-DA69-4A14-A36E-3C7DC076C606}" type="pres">
      <dgm:prSet presAssocID="{A1BE6025-21B5-425B-A329-B5B03ACDE95F}" presName="circle" presStyleCnt="0"/>
      <dgm:spPr/>
    </dgm:pt>
    <dgm:pt modelId="{CDB1D16B-2862-43BF-8EEA-05439EEBF27D}" type="pres">
      <dgm:prSet presAssocID="{A1BE6025-21B5-425B-A329-B5B03ACDE95F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79694F1-6638-4F75-970B-BD538F441156}" type="pres">
      <dgm:prSet presAssocID="{A1BE6025-21B5-425B-A329-B5B03ACDE95F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B31AB277-62DA-413F-985C-6C861DEA6A44}" type="pres">
      <dgm:prSet presAssocID="{A1BE6025-21B5-425B-A329-B5B03ACDE95F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52B2235-A273-4F17-BCB3-2E12CDB87B36}" type="pres">
      <dgm:prSet presAssocID="{A1BE6025-21B5-425B-A329-B5B03ACDE95F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F10F21B-4098-4073-89C8-E8C26D25CF0A}" type="pres">
      <dgm:prSet presAssocID="{A1BE6025-21B5-425B-A329-B5B03ACDE95F}" presName="quadrantPlaceholder" presStyleCnt="0"/>
      <dgm:spPr/>
    </dgm:pt>
    <dgm:pt modelId="{382C7FEE-72FC-4214-8783-48C00F0FB4CB}" type="pres">
      <dgm:prSet presAssocID="{A1BE6025-21B5-425B-A329-B5B03ACDE95F}" presName="center1" presStyleLbl="fgShp" presStyleIdx="0" presStyleCnt="2"/>
      <dgm:spPr/>
    </dgm:pt>
    <dgm:pt modelId="{16904DF9-DC1D-4879-8EE4-C1EEF3339CCA}" type="pres">
      <dgm:prSet presAssocID="{A1BE6025-21B5-425B-A329-B5B03ACDE95F}" presName="center2" presStyleLbl="fgShp" presStyleIdx="1" presStyleCnt="2"/>
      <dgm:spPr/>
    </dgm:pt>
  </dgm:ptLst>
  <dgm:cxnLst>
    <dgm:cxn modelId="{12F06702-47DD-49A0-9233-694C66745215}" type="presOf" srcId="{DEB5E500-8230-4B0B-AB2E-E6668B4F045C}" destId="{E530FE86-2067-48B2-AC6C-6AFCFFC44300}" srcOrd="0" destOrd="0" presId="urn:microsoft.com/office/officeart/2005/8/layout/cycle4"/>
    <dgm:cxn modelId="{4F25C904-45B6-47E3-B479-77EC50E9A1DD}" type="presOf" srcId="{E66B10B3-AB19-4936-9714-EA6C32122BE1}" destId="{8090915B-5CCD-47AF-B98B-0239246F1EA0}" srcOrd="0" destOrd="0" presId="urn:microsoft.com/office/officeart/2005/8/layout/cycle4"/>
    <dgm:cxn modelId="{1174CE12-7952-4432-B4D6-C64465822C8B}" type="presOf" srcId="{7B9D1CD0-707D-4537-86AA-E40A21150C34}" destId="{05FF2473-DA67-4264-AE5E-7B0BC383A16F}" srcOrd="1" destOrd="0" presId="urn:microsoft.com/office/officeart/2005/8/layout/cycle4"/>
    <dgm:cxn modelId="{E7764717-72A6-401A-9FF7-ED68B0D20708}" type="presOf" srcId="{E66B10B3-AB19-4936-9714-EA6C32122BE1}" destId="{7E2C1E85-BCE5-4123-A10D-E7E7276E7C7C}" srcOrd="1" destOrd="0" presId="urn:microsoft.com/office/officeart/2005/8/layout/cycle4"/>
    <dgm:cxn modelId="{14BBC82C-D582-4DBA-AEB1-845368B773F8}" srcId="{A1BE6025-21B5-425B-A329-B5B03ACDE95F}" destId="{8A4AE723-D197-4514-B2E0-447108C1E8C5}" srcOrd="1" destOrd="0" parTransId="{37608257-F6A0-4C9D-AECD-51C060100C9E}" sibTransId="{127D6E3C-1B49-4F24-A691-DE526F3A3CD8}"/>
    <dgm:cxn modelId="{48F81044-0B6F-46BA-8062-1862218A9D3D}" srcId="{A1BE6025-21B5-425B-A329-B5B03ACDE95F}" destId="{65C57961-DAFE-46D5-AFB2-91DC12D7F296}" srcOrd="2" destOrd="0" parTransId="{9D11D711-9D4E-4601-A99E-69F0F1AF4A0D}" sibTransId="{C55875C4-E356-4550-9AA2-0B2F5C216C5D}"/>
    <dgm:cxn modelId="{789F6866-C031-4B64-BBC8-D843C55485A2}" type="presOf" srcId="{83F43722-2068-4014-834D-D8BC90699E8F}" destId="{352B2235-A273-4F17-BCB3-2E12CDB87B36}" srcOrd="0" destOrd="0" presId="urn:microsoft.com/office/officeart/2005/8/layout/cycle4"/>
    <dgm:cxn modelId="{D1D9C267-442D-41C2-97D9-F51EFA02E516}" type="presOf" srcId="{8A4AE723-D197-4514-B2E0-447108C1E8C5}" destId="{079694F1-6638-4F75-970B-BD538F441156}" srcOrd="0" destOrd="0" presId="urn:microsoft.com/office/officeart/2005/8/layout/cycle4"/>
    <dgm:cxn modelId="{0C0FB448-ADF5-4BDE-AF50-4CF4C248D3DE}" srcId="{8A4AE723-D197-4514-B2E0-447108C1E8C5}" destId="{5DBC8EEC-8F80-492E-AC55-D4ABFD80A974}" srcOrd="0" destOrd="0" parTransId="{57AF0F06-EBD3-4375-9271-A9EB3591FE8E}" sibTransId="{B74CC5D3-F01D-4E04-A256-B7FBF0CB0456}"/>
    <dgm:cxn modelId="{4B81316A-5348-4CA0-B40B-8A22E16DC949}" srcId="{0FD458DD-C22B-49C0-93DB-F78685994450}" destId="{DEB5E500-8230-4B0B-AB2E-E6668B4F045C}" srcOrd="0" destOrd="0" parTransId="{3C35C062-0A9B-435D-A898-D5D13B296361}" sibTransId="{B3ADE3FE-FABA-4B28-A3CB-100EDA8BE655}"/>
    <dgm:cxn modelId="{3C60814E-ABA9-444C-A1A5-619D35B4BA44}" srcId="{83F43722-2068-4014-834D-D8BC90699E8F}" destId="{E66B10B3-AB19-4936-9714-EA6C32122BE1}" srcOrd="0" destOrd="0" parTransId="{C4E3A360-0AD2-4DEC-88F4-E710FBF4A664}" sibTransId="{C211B55C-5DB3-4258-9169-0FFEAFAEA5C1}"/>
    <dgm:cxn modelId="{C04C837C-935F-44E4-A6CF-F60EDBEB36CB}" type="presOf" srcId="{DEB5E500-8230-4B0B-AB2E-E6668B4F045C}" destId="{435A81B7-F802-400D-9E5E-3725D33E5DFD}" srcOrd="1" destOrd="0" presId="urn:microsoft.com/office/officeart/2005/8/layout/cycle4"/>
    <dgm:cxn modelId="{1AE43093-0F27-4F95-BB40-6C140018A442}" type="presOf" srcId="{5DBC8EEC-8F80-492E-AC55-D4ABFD80A974}" destId="{638FF56D-3F6F-4E75-991B-09691599D37C}" srcOrd="0" destOrd="0" presId="urn:microsoft.com/office/officeart/2005/8/layout/cycle4"/>
    <dgm:cxn modelId="{1CA0E1A0-2147-4B27-B9D3-9024A72220BB}" type="presOf" srcId="{A1BE6025-21B5-425B-A329-B5B03ACDE95F}" destId="{C6EDB2DE-5B29-43B6-9351-9511E21C1FEE}" srcOrd="0" destOrd="0" presId="urn:microsoft.com/office/officeart/2005/8/layout/cycle4"/>
    <dgm:cxn modelId="{0E7361AB-7B57-43E1-A14F-C4F1375A61AE}" type="presOf" srcId="{7B9D1CD0-707D-4537-86AA-E40A21150C34}" destId="{17953E4F-17B2-4473-8D3B-81253C1FA630}" srcOrd="0" destOrd="0" presId="urn:microsoft.com/office/officeart/2005/8/layout/cycle4"/>
    <dgm:cxn modelId="{6BC597C7-A7A0-41F8-9650-B5310A8D13DB}" type="presOf" srcId="{0FD458DD-C22B-49C0-93DB-F78685994450}" destId="{CDB1D16B-2862-43BF-8EEA-05439EEBF27D}" srcOrd="0" destOrd="0" presId="urn:microsoft.com/office/officeart/2005/8/layout/cycle4"/>
    <dgm:cxn modelId="{7DA499C9-F7BC-4C92-A880-7B070A93FB6F}" type="presOf" srcId="{5DBC8EEC-8F80-492E-AC55-D4ABFD80A974}" destId="{421751EF-0888-482F-A2BC-3B7EBEDAA0DF}" srcOrd="1" destOrd="0" presId="urn:microsoft.com/office/officeart/2005/8/layout/cycle4"/>
    <dgm:cxn modelId="{C1AE90DA-2458-4A3C-AC3A-76A03F2B8359}" type="presOf" srcId="{65C57961-DAFE-46D5-AFB2-91DC12D7F296}" destId="{B31AB277-62DA-413F-985C-6C861DEA6A44}" srcOrd="0" destOrd="0" presId="urn:microsoft.com/office/officeart/2005/8/layout/cycle4"/>
    <dgm:cxn modelId="{039540E2-C40F-42B8-AAA2-ED3A363599D6}" srcId="{A1BE6025-21B5-425B-A329-B5B03ACDE95F}" destId="{0FD458DD-C22B-49C0-93DB-F78685994450}" srcOrd="0" destOrd="0" parTransId="{D4AC9CD2-E3D1-4D3B-8ECA-4010252E5896}" sibTransId="{1958FD45-23C7-429E-A307-D51F8B3FAC48}"/>
    <dgm:cxn modelId="{954D13EF-5133-40EA-8E1B-F19A84DF72EF}" srcId="{A1BE6025-21B5-425B-A329-B5B03ACDE95F}" destId="{83F43722-2068-4014-834D-D8BC90699E8F}" srcOrd="3" destOrd="0" parTransId="{2E760790-B167-4E55-9AD3-5CD957E40966}" sibTransId="{F9A21944-0945-4247-8808-E15C975E8169}"/>
    <dgm:cxn modelId="{85CE68EF-04DC-48CC-9C9B-883F96AE3A78}" srcId="{65C57961-DAFE-46D5-AFB2-91DC12D7F296}" destId="{7B9D1CD0-707D-4537-86AA-E40A21150C34}" srcOrd="0" destOrd="0" parTransId="{66F40ACD-738E-43CA-8666-27B745CDEF43}" sibTransId="{B75645F5-42C9-426B-84F8-B6E8889FE8A5}"/>
    <dgm:cxn modelId="{D6F2FE0E-473C-4EFF-BF41-B725E7103093}" type="presParOf" srcId="{C6EDB2DE-5B29-43B6-9351-9511E21C1FEE}" destId="{7C0D1DEB-68E0-4FAB-A148-02C28B6FB143}" srcOrd="0" destOrd="0" presId="urn:microsoft.com/office/officeart/2005/8/layout/cycle4"/>
    <dgm:cxn modelId="{BAE32EBF-1F65-4D5B-A1EB-3A96AB583591}" type="presParOf" srcId="{7C0D1DEB-68E0-4FAB-A148-02C28B6FB143}" destId="{9F7EE47A-FF44-4D60-A5DB-E9326DDB5546}" srcOrd="0" destOrd="0" presId="urn:microsoft.com/office/officeart/2005/8/layout/cycle4"/>
    <dgm:cxn modelId="{C02E3CC3-A482-458D-909D-78F07A8279D9}" type="presParOf" srcId="{9F7EE47A-FF44-4D60-A5DB-E9326DDB5546}" destId="{E530FE86-2067-48B2-AC6C-6AFCFFC44300}" srcOrd="0" destOrd="0" presId="urn:microsoft.com/office/officeart/2005/8/layout/cycle4"/>
    <dgm:cxn modelId="{3AEBBCB6-71D8-42DF-9C1D-E4394F4B56AB}" type="presParOf" srcId="{9F7EE47A-FF44-4D60-A5DB-E9326DDB5546}" destId="{435A81B7-F802-400D-9E5E-3725D33E5DFD}" srcOrd="1" destOrd="0" presId="urn:microsoft.com/office/officeart/2005/8/layout/cycle4"/>
    <dgm:cxn modelId="{26E9A26A-D480-4F4D-8741-6F20BDC6CCB8}" type="presParOf" srcId="{7C0D1DEB-68E0-4FAB-A148-02C28B6FB143}" destId="{D7106D02-2983-4D7C-8D62-E5810C3FDBA4}" srcOrd="1" destOrd="0" presId="urn:microsoft.com/office/officeart/2005/8/layout/cycle4"/>
    <dgm:cxn modelId="{173DFF46-D883-4281-A35E-D1BD1AEF6FAF}" type="presParOf" srcId="{D7106D02-2983-4D7C-8D62-E5810C3FDBA4}" destId="{638FF56D-3F6F-4E75-991B-09691599D37C}" srcOrd="0" destOrd="0" presId="urn:microsoft.com/office/officeart/2005/8/layout/cycle4"/>
    <dgm:cxn modelId="{F715C112-4441-4370-B6FF-8B1E0BDA9BB9}" type="presParOf" srcId="{D7106D02-2983-4D7C-8D62-E5810C3FDBA4}" destId="{421751EF-0888-482F-A2BC-3B7EBEDAA0DF}" srcOrd="1" destOrd="0" presId="urn:microsoft.com/office/officeart/2005/8/layout/cycle4"/>
    <dgm:cxn modelId="{6C0F6E45-87A9-49CC-A144-7D5007CED931}" type="presParOf" srcId="{7C0D1DEB-68E0-4FAB-A148-02C28B6FB143}" destId="{C24DAA53-1D2B-4921-94DD-4B2660943654}" srcOrd="2" destOrd="0" presId="urn:microsoft.com/office/officeart/2005/8/layout/cycle4"/>
    <dgm:cxn modelId="{87C17458-B958-45A8-896B-C35AC3B86693}" type="presParOf" srcId="{C24DAA53-1D2B-4921-94DD-4B2660943654}" destId="{17953E4F-17B2-4473-8D3B-81253C1FA630}" srcOrd="0" destOrd="0" presId="urn:microsoft.com/office/officeart/2005/8/layout/cycle4"/>
    <dgm:cxn modelId="{365470A4-2F25-498C-BD1D-83805F1F1457}" type="presParOf" srcId="{C24DAA53-1D2B-4921-94DD-4B2660943654}" destId="{05FF2473-DA67-4264-AE5E-7B0BC383A16F}" srcOrd="1" destOrd="0" presId="urn:microsoft.com/office/officeart/2005/8/layout/cycle4"/>
    <dgm:cxn modelId="{A54FCDAC-B4A9-47CE-AAFD-4EFDC4684637}" type="presParOf" srcId="{7C0D1DEB-68E0-4FAB-A148-02C28B6FB143}" destId="{C74ED752-8EDD-443F-8A0A-9C88795BD081}" srcOrd="3" destOrd="0" presId="urn:microsoft.com/office/officeart/2005/8/layout/cycle4"/>
    <dgm:cxn modelId="{26A64308-9DC2-4707-87CA-B8F444DA2CEC}" type="presParOf" srcId="{C74ED752-8EDD-443F-8A0A-9C88795BD081}" destId="{8090915B-5CCD-47AF-B98B-0239246F1EA0}" srcOrd="0" destOrd="0" presId="urn:microsoft.com/office/officeart/2005/8/layout/cycle4"/>
    <dgm:cxn modelId="{184E7F9C-E419-4716-B92E-A963ED112386}" type="presParOf" srcId="{C74ED752-8EDD-443F-8A0A-9C88795BD081}" destId="{7E2C1E85-BCE5-4123-A10D-E7E7276E7C7C}" srcOrd="1" destOrd="0" presId="urn:microsoft.com/office/officeart/2005/8/layout/cycle4"/>
    <dgm:cxn modelId="{F473C410-D324-4CB2-BF2D-478345BAA746}" type="presParOf" srcId="{7C0D1DEB-68E0-4FAB-A148-02C28B6FB143}" destId="{38253D0C-2E0C-42AD-A1B2-890502A381EF}" srcOrd="4" destOrd="0" presId="urn:microsoft.com/office/officeart/2005/8/layout/cycle4"/>
    <dgm:cxn modelId="{73CE7BC4-748D-4D59-A2A9-306518F34A03}" type="presParOf" srcId="{C6EDB2DE-5B29-43B6-9351-9511E21C1FEE}" destId="{2842DF65-DA69-4A14-A36E-3C7DC076C606}" srcOrd="1" destOrd="0" presId="urn:microsoft.com/office/officeart/2005/8/layout/cycle4"/>
    <dgm:cxn modelId="{702B8C2C-C818-4E3A-AEAC-C9D3D2526A06}" type="presParOf" srcId="{2842DF65-DA69-4A14-A36E-3C7DC076C606}" destId="{CDB1D16B-2862-43BF-8EEA-05439EEBF27D}" srcOrd="0" destOrd="0" presId="urn:microsoft.com/office/officeart/2005/8/layout/cycle4"/>
    <dgm:cxn modelId="{1EAC2111-EDE4-4312-AF8D-367D4C21A3CF}" type="presParOf" srcId="{2842DF65-DA69-4A14-A36E-3C7DC076C606}" destId="{079694F1-6638-4F75-970B-BD538F441156}" srcOrd="1" destOrd="0" presId="urn:microsoft.com/office/officeart/2005/8/layout/cycle4"/>
    <dgm:cxn modelId="{CA2A11A9-D3AD-4704-BE71-D51B3DF2F79D}" type="presParOf" srcId="{2842DF65-DA69-4A14-A36E-3C7DC076C606}" destId="{B31AB277-62DA-413F-985C-6C861DEA6A44}" srcOrd="2" destOrd="0" presId="urn:microsoft.com/office/officeart/2005/8/layout/cycle4"/>
    <dgm:cxn modelId="{38DCA6A2-F12A-40A9-A107-906E68F205DC}" type="presParOf" srcId="{2842DF65-DA69-4A14-A36E-3C7DC076C606}" destId="{352B2235-A273-4F17-BCB3-2E12CDB87B36}" srcOrd="3" destOrd="0" presId="urn:microsoft.com/office/officeart/2005/8/layout/cycle4"/>
    <dgm:cxn modelId="{B7B41C84-B805-442C-B327-2AF6BA77FFEF}" type="presParOf" srcId="{2842DF65-DA69-4A14-A36E-3C7DC076C606}" destId="{5F10F21B-4098-4073-89C8-E8C26D25CF0A}" srcOrd="4" destOrd="0" presId="urn:microsoft.com/office/officeart/2005/8/layout/cycle4"/>
    <dgm:cxn modelId="{32EF079D-5C4D-4B59-B757-4083E72DFB4B}" type="presParOf" srcId="{C6EDB2DE-5B29-43B6-9351-9511E21C1FEE}" destId="{382C7FEE-72FC-4214-8783-48C00F0FB4CB}" srcOrd="2" destOrd="0" presId="urn:microsoft.com/office/officeart/2005/8/layout/cycle4"/>
    <dgm:cxn modelId="{AE0A6397-F833-4BD8-B7E9-393A1E4C6D1D}" type="presParOf" srcId="{C6EDB2DE-5B29-43B6-9351-9511E21C1FEE}" destId="{16904DF9-DC1D-4879-8EE4-C1EEF3339CC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91EF8-B480-481A-A53A-E5352AF73D85}">
      <dsp:nvSpPr>
        <dsp:cNvPr id="0" name=""/>
        <dsp:cNvSpPr/>
      </dsp:nvSpPr>
      <dsp:spPr>
        <a:xfrm>
          <a:off x="2940843" y="0"/>
          <a:ext cx="4351338" cy="435133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9CAA1-AC6F-43B4-9EB7-BC731387BC3F}">
      <dsp:nvSpPr>
        <dsp:cNvPr id="0" name=""/>
        <dsp:cNvSpPr/>
      </dsp:nvSpPr>
      <dsp:spPr>
        <a:xfrm>
          <a:off x="3223680" y="282836"/>
          <a:ext cx="174053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Service Lifecycle</a:t>
          </a:r>
          <a:endParaRPr lang="en-IN" sz="1600" kern="1200" dirty="0"/>
        </a:p>
      </dsp:txBody>
      <dsp:txXfrm>
        <a:off x="3308646" y="367802"/>
        <a:ext cx="1570603" cy="1570603"/>
      </dsp:txXfrm>
    </dsp:sp>
    <dsp:sp modelId="{B3595030-5C2E-47F1-8D19-76B49B7D24D9}">
      <dsp:nvSpPr>
        <dsp:cNvPr id="0" name=""/>
        <dsp:cNvSpPr/>
      </dsp:nvSpPr>
      <dsp:spPr>
        <a:xfrm>
          <a:off x="5268809" y="282836"/>
          <a:ext cx="174053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Processes</a:t>
          </a:r>
          <a:endParaRPr lang="en-IN" sz="1600" kern="1200" dirty="0"/>
        </a:p>
      </dsp:txBody>
      <dsp:txXfrm>
        <a:off x="5353775" y="367802"/>
        <a:ext cx="1570603" cy="1570603"/>
      </dsp:txXfrm>
    </dsp:sp>
    <dsp:sp modelId="{43DF8E95-32F1-4F87-B18D-DCE6888920A3}">
      <dsp:nvSpPr>
        <dsp:cNvPr id="0" name=""/>
        <dsp:cNvSpPr/>
      </dsp:nvSpPr>
      <dsp:spPr>
        <a:xfrm>
          <a:off x="3223680" y="2327965"/>
          <a:ext cx="174053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Functions</a:t>
          </a:r>
          <a:endParaRPr lang="en-IN" sz="1600" kern="1200" dirty="0"/>
        </a:p>
      </dsp:txBody>
      <dsp:txXfrm>
        <a:off x="3308646" y="2412931"/>
        <a:ext cx="1570603" cy="1570603"/>
      </dsp:txXfrm>
    </dsp:sp>
    <dsp:sp modelId="{921CB25C-8D15-4D62-B36B-BCC3D74BA947}">
      <dsp:nvSpPr>
        <dsp:cNvPr id="0" name=""/>
        <dsp:cNvSpPr/>
      </dsp:nvSpPr>
      <dsp:spPr>
        <a:xfrm>
          <a:off x="5268809" y="2327965"/>
          <a:ext cx="174053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Roles and Responsibilities</a:t>
          </a:r>
          <a:endParaRPr lang="en-IN" sz="1600" kern="1200" dirty="0"/>
        </a:p>
      </dsp:txBody>
      <dsp:txXfrm>
        <a:off x="5353775" y="2412931"/>
        <a:ext cx="1570603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53E4F-17B2-4473-8D3B-81253C1FA630}">
      <dsp:nvSpPr>
        <dsp:cNvPr id="0" name=""/>
        <dsp:cNvSpPr/>
      </dsp:nvSpPr>
      <dsp:spPr>
        <a:xfrm>
          <a:off x="5795321" y="2958909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900" b="0" i="0" kern="1200" dirty="0"/>
            <a:t>Consulted </a:t>
          </a:r>
          <a:endParaRPr lang="en-IN" sz="1900" b="0" kern="1200" dirty="0"/>
        </a:p>
      </dsp:txBody>
      <dsp:txXfrm>
        <a:off x="6470776" y="3337603"/>
        <a:ext cx="1443518" cy="983147"/>
      </dsp:txXfrm>
    </dsp:sp>
    <dsp:sp modelId="{8090915B-5CCD-47AF-B98B-0239246F1EA0}">
      <dsp:nvSpPr>
        <dsp:cNvPr id="0" name=""/>
        <dsp:cNvSpPr/>
      </dsp:nvSpPr>
      <dsp:spPr>
        <a:xfrm>
          <a:off x="2288142" y="2958909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900" b="0" i="0" kern="1200" dirty="0"/>
            <a:t>Informed </a:t>
          </a:r>
          <a:endParaRPr lang="en-IN" sz="1900" b="0" kern="1200" dirty="0"/>
        </a:p>
      </dsp:txBody>
      <dsp:txXfrm>
        <a:off x="2318729" y="3337603"/>
        <a:ext cx="1443518" cy="983147"/>
      </dsp:txXfrm>
    </dsp:sp>
    <dsp:sp modelId="{638FF56D-3F6F-4E75-991B-09691599D37C}">
      <dsp:nvSpPr>
        <dsp:cNvPr id="0" name=""/>
        <dsp:cNvSpPr/>
      </dsp:nvSpPr>
      <dsp:spPr>
        <a:xfrm>
          <a:off x="5795321" y="0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900" b="0" i="0" kern="1200" dirty="0"/>
            <a:t>Accountable </a:t>
          </a:r>
          <a:endParaRPr lang="en-IN" sz="1900" b="0" kern="1200" dirty="0"/>
        </a:p>
      </dsp:txBody>
      <dsp:txXfrm>
        <a:off x="6470776" y="30587"/>
        <a:ext cx="1443518" cy="983147"/>
      </dsp:txXfrm>
    </dsp:sp>
    <dsp:sp modelId="{E530FE86-2067-48B2-AC6C-6AFCFFC44300}">
      <dsp:nvSpPr>
        <dsp:cNvPr id="0" name=""/>
        <dsp:cNvSpPr/>
      </dsp:nvSpPr>
      <dsp:spPr>
        <a:xfrm>
          <a:off x="2288142" y="0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900" kern="1200" dirty="0"/>
            <a:t>Responsible </a:t>
          </a:r>
        </a:p>
      </dsp:txBody>
      <dsp:txXfrm>
        <a:off x="2318729" y="30587"/>
        <a:ext cx="1443518" cy="983147"/>
      </dsp:txXfrm>
    </dsp:sp>
    <dsp:sp modelId="{CDB1D16B-2862-43BF-8EEA-05439EEBF27D}">
      <dsp:nvSpPr>
        <dsp:cNvPr id="0" name=""/>
        <dsp:cNvSpPr/>
      </dsp:nvSpPr>
      <dsp:spPr>
        <a:xfrm>
          <a:off x="3188869" y="248026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R</a:t>
          </a:r>
          <a:endParaRPr lang="en-IN" sz="4700" kern="1200" dirty="0"/>
        </a:p>
      </dsp:txBody>
      <dsp:txXfrm>
        <a:off x="3740718" y="799875"/>
        <a:ext cx="1332280" cy="1332280"/>
      </dsp:txXfrm>
    </dsp:sp>
    <dsp:sp modelId="{079694F1-6638-4F75-970B-BD538F441156}">
      <dsp:nvSpPr>
        <dsp:cNvPr id="0" name=""/>
        <dsp:cNvSpPr/>
      </dsp:nvSpPr>
      <dsp:spPr>
        <a:xfrm rot="5400000">
          <a:off x="5160025" y="248026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A</a:t>
          </a:r>
          <a:endParaRPr lang="en-IN" sz="4700" kern="1200" dirty="0"/>
        </a:p>
      </dsp:txBody>
      <dsp:txXfrm rot="-5400000">
        <a:off x="5160025" y="799875"/>
        <a:ext cx="1332280" cy="1332280"/>
      </dsp:txXfrm>
    </dsp:sp>
    <dsp:sp modelId="{B31AB277-62DA-413F-985C-6C861DEA6A44}">
      <dsp:nvSpPr>
        <dsp:cNvPr id="0" name=""/>
        <dsp:cNvSpPr/>
      </dsp:nvSpPr>
      <dsp:spPr>
        <a:xfrm rot="10800000">
          <a:off x="5160025" y="2219182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</a:t>
          </a:r>
          <a:endParaRPr lang="en-IN" sz="4700" kern="1200" dirty="0"/>
        </a:p>
      </dsp:txBody>
      <dsp:txXfrm rot="10800000">
        <a:off x="5160025" y="2219182"/>
        <a:ext cx="1332280" cy="1332280"/>
      </dsp:txXfrm>
    </dsp:sp>
    <dsp:sp modelId="{352B2235-A273-4F17-BCB3-2E12CDB87B36}">
      <dsp:nvSpPr>
        <dsp:cNvPr id="0" name=""/>
        <dsp:cNvSpPr/>
      </dsp:nvSpPr>
      <dsp:spPr>
        <a:xfrm rot="16200000">
          <a:off x="3188869" y="2219182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I</a:t>
          </a:r>
          <a:endParaRPr lang="en-IN" sz="4700" kern="1200" dirty="0"/>
        </a:p>
      </dsp:txBody>
      <dsp:txXfrm rot="5400000">
        <a:off x="3740718" y="2219182"/>
        <a:ext cx="1332280" cy="1332280"/>
      </dsp:txXfrm>
    </dsp:sp>
    <dsp:sp modelId="{382C7FEE-72FC-4214-8783-48C00F0FB4CB}">
      <dsp:nvSpPr>
        <dsp:cNvPr id="0" name=""/>
        <dsp:cNvSpPr/>
      </dsp:nvSpPr>
      <dsp:spPr>
        <a:xfrm>
          <a:off x="4791249" y="1784048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04DF9-DC1D-4879-8EE4-C1EEF3339CCA}">
      <dsp:nvSpPr>
        <dsp:cNvPr id="0" name=""/>
        <dsp:cNvSpPr/>
      </dsp:nvSpPr>
      <dsp:spPr>
        <a:xfrm rot="10800000">
          <a:off x="4791249" y="2001615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34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4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696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971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2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76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25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711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2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4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80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00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2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39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2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08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1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09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5E7352C-F733-4D88-9483-A7DDD146CBE1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98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5BF-4108-F57F-C769-6101627F5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2880"/>
            <a:ext cx="9144000" cy="1641490"/>
          </a:xfrm>
        </p:spPr>
        <p:txBody>
          <a:bodyPr/>
          <a:lstStyle/>
          <a:p>
            <a:pPr algn="ctr"/>
            <a:r>
              <a:rPr lang="en-US" dirty="0"/>
              <a:t>ITIL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3DA05-CF16-AF41-8E64-2C0AEEEFB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285"/>
            <a:ext cx="9144000" cy="75402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Jitendra Singh Tomar || Jeetu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15775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Key Components of ITSM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8782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Service Strategy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Service Design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Service Transition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Service Operation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Continual Service Improvement (CSI)</a:t>
            </a:r>
          </a:p>
        </p:txBody>
      </p:sp>
      <p:pic>
        <p:nvPicPr>
          <p:cNvPr id="4" name="Picture 2" descr="ITIL-Service Management Lifecycle: A Concise Tutorial Just An Hour">
            <a:extLst>
              <a:ext uri="{FF2B5EF4-FFF2-40B4-BE49-F238E27FC236}">
                <a16:creationId xmlns:a16="http://schemas.microsoft.com/office/drawing/2014/main" id="{C494AA9D-9D9A-95A9-E60D-26B901EB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09" y="1978024"/>
            <a:ext cx="3925270" cy="388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56550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Benefits of ITSM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Improved Service Quality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Increased Efficiency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Enhanced Customer Satisfaction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Better Decision-Making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Cost Optimization</a:t>
            </a:r>
          </a:p>
        </p:txBody>
      </p:sp>
    </p:spTree>
    <p:extLst>
      <p:ext uri="{BB962C8B-B14F-4D97-AF65-F5344CB8AC3E}">
        <p14:creationId xmlns:p14="http://schemas.microsoft.com/office/powerpoint/2010/main" val="365531968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Why ITSM???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Improved Service Quality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Enhanced Customer Satisfaction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Efficient Resource Utilization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Better Decision-Making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Alignment with Business Goals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Risk Reduction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Cost Optimization</a:t>
            </a:r>
          </a:p>
        </p:txBody>
      </p:sp>
    </p:spTree>
    <p:extLst>
      <p:ext uri="{BB962C8B-B14F-4D97-AF65-F5344CB8AC3E}">
        <p14:creationId xmlns:p14="http://schemas.microsoft.com/office/powerpoint/2010/main" val="165056045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Basic concept of ITIL4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83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Service Value System (SVS)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Service Value Chain (SVC)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Guiding Principles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Four Dimensions of Service Management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Service Value System (SVS) Components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ITIL Practices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Continual Improvement</a:t>
            </a:r>
          </a:p>
        </p:txBody>
      </p:sp>
    </p:spTree>
    <p:extLst>
      <p:ext uri="{BB962C8B-B14F-4D97-AF65-F5344CB8AC3E}">
        <p14:creationId xmlns:p14="http://schemas.microsoft.com/office/powerpoint/2010/main" val="249122826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RACI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8DD934-F7DA-1556-28D3-FF51BEE41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296171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528693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US" dirty="0"/>
              <a:t>RACI matrix – task VS people</a:t>
            </a:r>
            <a:endParaRPr lang="en-IN" dirty="0"/>
          </a:p>
        </p:txBody>
      </p:sp>
      <p:pic>
        <p:nvPicPr>
          <p:cNvPr id="4" name="Content Placeholder 3" descr="The RACI matrix: Your blueprint for project success | CIO">
            <a:extLst>
              <a:ext uri="{FF2B5EF4-FFF2-40B4-BE49-F238E27FC236}">
                <a16:creationId xmlns:a16="http://schemas.microsoft.com/office/drawing/2014/main" id="{1AF2FB47-63AE-D4FC-ECAF-317EF18F6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2"/>
          <a:stretch/>
        </p:blipFill>
        <p:spPr bwMode="auto">
          <a:xfrm>
            <a:off x="687387" y="1895092"/>
            <a:ext cx="10817225" cy="44788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179531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US" dirty="0"/>
              <a:t>Why RACI?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Facilitates communication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Helps to avoid people overload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Helps to avoid work overload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Helps to eliminate confusion.</a:t>
            </a:r>
          </a:p>
          <a:p>
            <a:pPr algn="just"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933745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US" dirty="0"/>
              <a:t>How to create RACI matrix?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dirty="0"/>
              <a:t>Identity the roles of the project.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dirty="0"/>
              <a:t>Identify tasks &amp; deliverables of the project.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dirty="0"/>
              <a:t>Assign tasks to each role.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dirty="0"/>
              <a:t>Share with your team.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dirty="0"/>
              <a:t>Share with the major stakeholders.</a:t>
            </a:r>
          </a:p>
          <a:p>
            <a:pPr algn="just"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800260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US" dirty="0"/>
              <a:t>Rules of a RACI matrix creation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313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Every row must contain at an “</a:t>
            </a:r>
            <a:r>
              <a:rPr lang="en-US" sz="1800" dirty="0">
                <a:solidFill>
                  <a:srgbClr val="FFFF00"/>
                </a:solidFill>
              </a:rPr>
              <a:t>R</a:t>
            </a:r>
            <a:r>
              <a:rPr lang="en-US" sz="1800" dirty="0"/>
              <a:t>” – </a:t>
            </a:r>
            <a:r>
              <a:rPr lang="en-US" sz="1800" dirty="0">
                <a:solidFill>
                  <a:srgbClr val="FFFF00"/>
                </a:solidFill>
              </a:rPr>
              <a:t>responsible</a:t>
            </a:r>
            <a:r>
              <a:rPr lang="en-US" sz="1800" dirty="0"/>
              <a:t>.</a:t>
            </a:r>
          </a:p>
          <a:p>
            <a:pPr algn="just">
              <a:lnSpc>
                <a:spcPct val="200000"/>
              </a:lnSpc>
            </a:pPr>
            <a:endParaRPr lang="en-US" sz="1800" dirty="0"/>
          </a:p>
          <a:p>
            <a:pPr algn="just">
              <a:lnSpc>
                <a:spcPct val="200000"/>
              </a:lnSpc>
            </a:pPr>
            <a:r>
              <a:rPr lang="en-US" sz="1800" dirty="0"/>
              <a:t>There should be single “</a:t>
            </a:r>
            <a:r>
              <a:rPr lang="en-US" sz="1800" dirty="0">
                <a:solidFill>
                  <a:srgbClr val="FFFF00"/>
                </a:solidFill>
              </a:rPr>
              <a:t>A</a:t>
            </a:r>
            <a:r>
              <a:rPr lang="en-US" sz="1800" dirty="0"/>
              <a:t>” – </a:t>
            </a:r>
            <a:r>
              <a:rPr lang="en-US" sz="1800" dirty="0">
                <a:solidFill>
                  <a:srgbClr val="FFFF00"/>
                </a:solidFill>
              </a:rPr>
              <a:t>accountable</a:t>
            </a:r>
            <a:r>
              <a:rPr lang="en-US" sz="1800" dirty="0"/>
              <a:t> for a task.</a:t>
            </a:r>
          </a:p>
          <a:p>
            <a:pPr algn="just">
              <a:lnSpc>
                <a:spcPct val="200000"/>
              </a:lnSpc>
            </a:pPr>
            <a:endParaRPr lang="en-US" sz="1800" dirty="0"/>
          </a:p>
          <a:p>
            <a:pPr algn="just">
              <a:lnSpc>
                <a:spcPct val="200000"/>
              </a:lnSpc>
            </a:pPr>
            <a:r>
              <a:rPr lang="en-US" sz="1800" dirty="0"/>
              <a:t>No too many “</a:t>
            </a:r>
            <a:r>
              <a:rPr lang="en-US" sz="1800" dirty="0">
                <a:solidFill>
                  <a:srgbClr val="FFFF00"/>
                </a:solidFill>
              </a:rPr>
              <a:t>C</a:t>
            </a:r>
            <a:r>
              <a:rPr lang="en-US" sz="1800" dirty="0"/>
              <a:t>” – </a:t>
            </a:r>
            <a:r>
              <a:rPr lang="en-US" sz="1800" dirty="0">
                <a:solidFill>
                  <a:srgbClr val="FFFF00"/>
                </a:solidFill>
              </a:rPr>
              <a:t>consulted</a:t>
            </a:r>
            <a:r>
              <a:rPr lang="en-US" sz="1800" dirty="0"/>
              <a:t> for a task.</a:t>
            </a:r>
          </a:p>
        </p:txBody>
      </p:sp>
    </p:spTree>
    <p:extLst>
      <p:ext uri="{BB962C8B-B14F-4D97-AF65-F5344CB8AC3E}">
        <p14:creationId xmlns:p14="http://schemas.microsoft.com/office/powerpoint/2010/main" val="117379336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US" dirty="0"/>
              <a:t>Assigning person to a project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A10FCB-03CF-15E4-F491-5CB120C4E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3FC15E-701D-C3A4-1934-ADF0FD16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0956"/>
            <a:ext cx="10671335" cy="481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8020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0F89-A2FF-5A41-5CEF-22B20A30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 to discuss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9F74-2785-87DB-E76C-35424F3B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ITIL and ITSM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ITIL?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ITSM Introduction — ITSM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ITSM — ITSM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Basic concept of ITIL4 and RACI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ITIL V4?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RACI Matrix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Difference between ITIL v3 and ITIL 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Value System and Framework v0.1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ITIL v4 Service Value Chain Defined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Level Management and Change Control v0.1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SLM Example - Explained using Pizza Delivery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32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US" dirty="0"/>
              <a:t>Disadvantages of RACI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85020" cy="480699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dirty="0"/>
              <a:t>It can add confusion through a lack of understanding of differences between the terms.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dirty="0"/>
              <a:t>It can be time-consuming to create.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dirty="0"/>
              <a:t>It’s often ignored after approval.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dirty="0"/>
              <a:t>It can add unnecessary complexity to a project.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dirty="0"/>
              <a:t>It does not account for the approval process on tasks or deliverables. </a:t>
            </a:r>
          </a:p>
        </p:txBody>
      </p:sp>
    </p:spTree>
    <p:extLst>
      <p:ext uri="{BB962C8B-B14F-4D97-AF65-F5344CB8AC3E}">
        <p14:creationId xmlns:p14="http://schemas.microsoft.com/office/powerpoint/2010/main" val="163225776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US" dirty="0"/>
              <a:t>RACI alternatives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9600" dirty="0"/>
              <a:t>DACI  | RASCI</a:t>
            </a:r>
          </a:p>
        </p:txBody>
      </p:sp>
    </p:spTree>
    <p:extLst>
      <p:ext uri="{BB962C8B-B14F-4D97-AF65-F5344CB8AC3E}">
        <p14:creationId xmlns:p14="http://schemas.microsoft.com/office/powerpoint/2010/main" val="258879645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US" dirty="0"/>
              <a:t>Difference between ITIL v3 and ITIL 4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EBC3D6-4004-481F-041F-4AF2CB2A5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605534"/>
              </p:ext>
            </p:extLst>
          </p:nvPr>
        </p:nvGraphicFramePr>
        <p:xfrm>
          <a:off x="441434" y="1825624"/>
          <a:ext cx="11429999" cy="424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387">
                  <a:extLst>
                    <a:ext uri="{9D8B030D-6E8A-4147-A177-3AD203B41FA5}">
                      <a16:colId xmlns:a16="http://schemas.microsoft.com/office/drawing/2014/main" val="3773184212"/>
                    </a:ext>
                  </a:extLst>
                </a:gridCol>
                <a:gridCol w="4587765">
                  <a:extLst>
                    <a:ext uri="{9D8B030D-6E8A-4147-A177-3AD203B41FA5}">
                      <a16:colId xmlns:a16="http://schemas.microsoft.com/office/drawing/2014/main" val="88373892"/>
                    </a:ext>
                  </a:extLst>
                </a:gridCol>
                <a:gridCol w="3909847">
                  <a:extLst>
                    <a:ext uri="{9D8B030D-6E8A-4147-A177-3AD203B41FA5}">
                      <a16:colId xmlns:a16="http://schemas.microsoft.com/office/drawing/2014/main" val="3183833106"/>
                    </a:ext>
                  </a:extLst>
                </a:gridCol>
              </a:tblGrid>
              <a:tr h="44071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ITIL v3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ITIL v4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47622"/>
                  </a:ext>
                </a:extLst>
              </a:tr>
              <a:tr h="76067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Service value system (SVS)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Focuses on service lifecycle.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Introduces the service value system (SVS)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798036"/>
                  </a:ext>
                </a:extLst>
              </a:tr>
              <a:tr h="760678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Service Value Chain (SVC)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not include the concept of a Service Value Chain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ITIL 4 introduces the Service Value Chain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217994"/>
                  </a:ext>
                </a:extLst>
              </a:tr>
              <a:tr h="760678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Guiding Principles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v3 does not explicitly define a set of Guiding Principles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ITIL 4 introduces seven Guiding Principles.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303014"/>
                  </a:ext>
                </a:extLst>
              </a:tr>
              <a:tr h="76067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Four Dimensions of Service Management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v3 does not explicitly define four dimensions of service management.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ITIL 4 expands the focus beyond traditional processes and functions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10906"/>
                  </a:ext>
                </a:extLst>
              </a:tr>
              <a:tr h="760678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Flexibility and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provides a structured approach to IT service management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ITIL 4 emphasizes flexibility and integration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19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3918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Framework v0.1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724"/>
            <a:ext cx="10817180" cy="51348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ITIL 4 introduces the concept of the "ITIL 4 Framework," which is an evolution from the previous version of ITIL.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The ITIL 4 Framework encompasses various components and concepts aimed at modernizing IT service management and aligning it with evolving business practices.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Here are some key aspects of the ITIL 4 Framework v0.1: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Service Value System (SVS)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Service Value Chain (SVC)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Guiding Principles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Continual Improvement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Practices</a:t>
            </a:r>
          </a:p>
        </p:txBody>
      </p:sp>
    </p:spTree>
    <p:extLst>
      <p:ext uri="{BB962C8B-B14F-4D97-AF65-F5344CB8AC3E}">
        <p14:creationId xmlns:p14="http://schemas.microsoft.com/office/powerpoint/2010/main" val="99565628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US" dirty="0"/>
              <a:t>ITIL v4 Service Value Chain Defined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6354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Plan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Improve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Engage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Design and Transition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Obtain/Build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Deliver and support.</a:t>
            </a:r>
          </a:p>
        </p:txBody>
      </p:sp>
    </p:spTree>
    <p:extLst>
      <p:ext uri="{BB962C8B-B14F-4D97-AF65-F5344CB8AC3E}">
        <p14:creationId xmlns:p14="http://schemas.microsoft.com/office/powerpoint/2010/main" val="955920057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Level Management &amp; Change Control v0.1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Service Level Management (SLM) and Change Control are two key components of service management aimed at ensuring that IT services meet agreed-upon service levels and that changes to IT infrastructure are managed effectively.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While these concepts are not explicitly defined as separate components in the ITIL 4 Framework v0.1, they are integral parts of the broader framework and are addressed within the context of service management practices and processes.</a:t>
            </a:r>
          </a:p>
        </p:txBody>
      </p:sp>
    </p:spTree>
    <p:extLst>
      <p:ext uri="{BB962C8B-B14F-4D97-AF65-F5344CB8AC3E}">
        <p14:creationId xmlns:p14="http://schemas.microsoft.com/office/powerpoint/2010/main" val="601194697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US" dirty="0"/>
              <a:t>Service Level Management (SLM)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SLM focuses on defining, negotiating, documenting, and managing service level agreements (SLAs) with customers and stakeholders.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The primary objective of SLM is to ensure that IT services meet agreed-upon service levels and performance targets.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SLM involves activities such as identifying service requirements, defining SLAs, monitoring service performance, and reporting on service level achievements.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By establishing clear SLAs and continuously monitoring service performance, organizations can ensure that IT services align with business needs and customer expectations.</a:t>
            </a:r>
          </a:p>
        </p:txBody>
      </p:sp>
    </p:spTree>
    <p:extLst>
      <p:ext uri="{BB962C8B-B14F-4D97-AF65-F5344CB8AC3E}">
        <p14:creationId xmlns:p14="http://schemas.microsoft.com/office/powerpoint/2010/main" val="2014094389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Change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Change Control is the process of managing changes to IT infrastructure, systems, applications, and services in a controlled and systematic manner.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The goal of Change Control is to minimize the risk of disruptions and negative impacts on service quality and stability.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Change Control involves activities such as assessing proposed changes, prioritizing changes based on impact and urgency, reviewing change requests, approving changes, implementing changes, and evaluating their effectiveness.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By implementing effective Change Control processes, organizations can ensure that changes are implemented smoothly and that service disruptions are minimized.</a:t>
            </a:r>
          </a:p>
        </p:txBody>
      </p:sp>
    </p:spTree>
    <p:extLst>
      <p:ext uri="{BB962C8B-B14F-4D97-AF65-F5344CB8AC3E}">
        <p14:creationId xmlns:p14="http://schemas.microsoft.com/office/powerpoint/2010/main" val="81062102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65125"/>
            <a:ext cx="1125744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Level Management (SLM) - Pizza Delivery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dirty="0"/>
              <a:t>Defining Service Level Agreements (SLAs)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dirty="0"/>
              <a:t>Monitoring Service Performance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dirty="0"/>
              <a:t>Responding to Service Issues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dirty="0"/>
              <a:t>Continual Improvement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dirty="0"/>
              <a:t>Reporting and Review</a:t>
            </a:r>
          </a:p>
        </p:txBody>
      </p:sp>
    </p:spTree>
    <p:extLst>
      <p:ext uri="{BB962C8B-B14F-4D97-AF65-F5344CB8AC3E}">
        <p14:creationId xmlns:p14="http://schemas.microsoft.com/office/powerpoint/2010/main" val="2200395173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What is change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50000"/>
              </a:lnSpc>
            </a:pPr>
            <a:r>
              <a:rPr lang="en-US" sz="1800" dirty="0"/>
              <a:t>Change Management in ITIL is a structured approach to managing changes to </a:t>
            </a:r>
          </a:p>
          <a:p>
            <a:pPr lvl="1" algn="just">
              <a:lnSpc>
                <a:spcPct val="250000"/>
              </a:lnSpc>
            </a:pPr>
            <a:r>
              <a:rPr lang="en-US" sz="1600" dirty="0"/>
              <a:t>IT services, </a:t>
            </a:r>
          </a:p>
          <a:p>
            <a:pPr lvl="1" algn="just">
              <a:lnSpc>
                <a:spcPct val="250000"/>
              </a:lnSpc>
            </a:pPr>
            <a:r>
              <a:rPr lang="en-US" sz="1600" dirty="0"/>
              <a:t>systems, </a:t>
            </a:r>
          </a:p>
          <a:p>
            <a:pPr lvl="1" algn="just">
              <a:lnSpc>
                <a:spcPct val="250000"/>
              </a:lnSpc>
            </a:pPr>
            <a:r>
              <a:rPr lang="en-US" sz="1600" dirty="0"/>
              <a:t>processes, and </a:t>
            </a:r>
          </a:p>
          <a:p>
            <a:pPr lvl="1" algn="just">
              <a:lnSpc>
                <a:spcPct val="250000"/>
              </a:lnSpc>
            </a:pPr>
            <a:r>
              <a:rPr lang="en-US" sz="1600" dirty="0"/>
              <a:t>infrastructure in a controlled and systematic manner. </a:t>
            </a:r>
          </a:p>
          <a:p>
            <a:pPr algn="just">
              <a:lnSpc>
                <a:spcPct val="250000"/>
              </a:lnSpc>
            </a:pPr>
            <a:r>
              <a:rPr lang="en-US" sz="1800" dirty="0"/>
              <a:t>The primary objective of Change Management is to minimize the risk of disruptions and negative impacts on service quality and stability while facilitating beneficial changes that support business objectives.</a:t>
            </a:r>
          </a:p>
        </p:txBody>
      </p:sp>
    </p:spTree>
    <p:extLst>
      <p:ext uri="{BB962C8B-B14F-4D97-AF65-F5344CB8AC3E}">
        <p14:creationId xmlns:p14="http://schemas.microsoft.com/office/powerpoint/2010/main" val="265765650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0F89-A2FF-5A41-5CEF-22B20A30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 to discuss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9F74-2785-87DB-E76C-35424F3B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change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Change Management Flow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Management-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Management Practice Overview v0.1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Event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Incident Management v0.1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Incident Management - Explained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Prioritization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Problem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Problem Management - Explained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Request Fulfillment</a:t>
            </a:r>
          </a:p>
        </p:txBody>
      </p:sp>
    </p:spTree>
    <p:extLst>
      <p:ext uri="{BB962C8B-B14F-4D97-AF65-F5344CB8AC3E}">
        <p14:creationId xmlns:p14="http://schemas.microsoft.com/office/powerpoint/2010/main" val="688941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US" dirty="0"/>
              <a:t>Key aspects of Change Management in ITIL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57600" cy="4806995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Change Control Process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Change Types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Change Advisory Board (CAB)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Change Models and Templates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Change Authorization and Approval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Change Implementation and Review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Post-Implementation Review (PIR)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CCC8BF-6634-9045-1AE2-D826C824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499" y="1430866"/>
            <a:ext cx="3975549" cy="53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60569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US" dirty="0"/>
              <a:t>Change Management Flow/Process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108960" cy="4806995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Request for Change (RFC)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Initial Assessment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Change Evaluation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Change Approval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Change Planning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Change Implementation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Change Review and Closure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Change Communication and Documentation</a:t>
            </a:r>
          </a:p>
        </p:txBody>
      </p:sp>
      <p:pic>
        <p:nvPicPr>
          <p:cNvPr id="2050" name="Picture 2" descr="it change management process flow">
            <a:extLst>
              <a:ext uri="{FF2B5EF4-FFF2-40B4-BE49-F238E27FC236}">
                <a16:creationId xmlns:a16="http://schemas.microsoft.com/office/drawing/2014/main" id="{E21E07E8-6125-274F-1EE3-9A1B3C6F17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7"/>
          <a:stretch/>
        </p:blipFill>
        <p:spPr bwMode="auto">
          <a:xfrm>
            <a:off x="4517253" y="1825624"/>
            <a:ext cx="7138127" cy="396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429248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US" dirty="0"/>
              <a:t>Key aspects of Change Management in ITIL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57600" cy="4806995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Change Control Process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Change Types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Change Advisory Board (CAB)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Change Models and Templates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Change Authorization and Approval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Change Implementation and Review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Post-Implementation Review (PIR)</a:t>
            </a:r>
          </a:p>
        </p:txBody>
      </p:sp>
      <p:pic>
        <p:nvPicPr>
          <p:cNvPr id="1026" name="Picture 2" descr="itil change management">
            <a:extLst>
              <a:ext uri="{FF2B5EF4-FFF2-40B4-BE49-F238E27FC236}">
                <a16:creationId xmlns:a16="http://schemas.microsoft.com/office/drawing/2014/main" id="{1F036BE9-11A4-6D01-13D2-AE6C4F04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841" y="2086928"/>
            <a:ext cx="7374175" cy="3841431"/>
          </a:xfrm>
          <a:prstGeom prst="rect">
            <a:avLst/>
          </a:prstGeom>
          <a:solidFill>
            <a:schemeClr val="tx1"/>
          </a:solidFill>
          <a:effectLst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1953084190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Change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6E22A-FA68-7D8E-528C-714A6974E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52" y="1690688"/>
            <a:ext cx="9998075" cy="46685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2979203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Service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733"/>
            <a:ext cx="10817180" cy="516788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It refers to the set of practices, processes and capabilities used to </a:t>
            </a:r>
            <a:r>
              <a:rPr lang="en-US" sz="1800" dirty="0">
                <a:solidFill>
                  <a:srgbClr val="FFFF00"/>
                </a:solidFill>
              </a:rPr>
              <a:t>design, deliver, manage and improve IT services </a:t>
            </a:r>
            <a:r>
              <a:rPr lang="en-US" sz="1800" dirty="0"/>
              <a:t>to meet the needs of customers and support business objectives effectively.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It encompasses the entire lifecycle of IT services from initial planning and design to ongoing operations, support and optimization.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Key aspects of Service management includes: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Service strategy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Service design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Service transition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Service Operation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Continual Service Improvements (CSI)</a:t>
            </a:r>
          </a:p>
        </p:txBody>
      </p:sp>
    </p:spTree>
    <p:extLst>
      <p:ext uri="{BB962C8B-B14F-4D97-AF65-F5344CB8AC3E}">
        <p14:creationId xmlns:p14="http://schemas.microsoft.com/office/powerpoint/2010/main" val="3321604375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Service Management – Service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508"/>
            <a:ext cx="10817180" cy="310896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Service Strategy in ITIL is the phase where an organization defines its </a:t>
            </a:r>
            <a:r>
              <a:rPr lang="en-US" sz="1800" dirty="0">
                <a:solidFill>
                  <a:srgbClr val="FFFF00"/>
                </a:solidFill>
              </a:rPr>
              <a:t>approach to delivering value </a:t>
            </a:r>
            <a:r>
              <a:rPr lang="en-US" sz="1800" dirty="0"/>
              <a:t>to its customers and stakeholders through IT services.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It's about aligning IT service management with business objectives and ensuring that IT resources are utilized effectively to support business goals.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Examples:</a:t>
            </a:r>
          </a:p>
          <a:p>
            <a:pPr algn="just">
              <a:lnSpc>
                <a:spcPct val="200000"/>
              </a:lnSpc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BD623C-0320-2236-FF44-F1F3DFF5605A}"/>
              </a:ext>
            </a:extLst>
          </p:cNvPr>
          <p:cNvSpPr txBox="1">
            <a:spLocks/>
          </p:cNvSpPr>
          <p:nvPr/>
        </p:nvSpPr>
        <p:spPr>
          <a:xfrm>
            <a:off x="1808480" y="4563535"/>
            <a:ext cx="3261360" cy="156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1400" dirty="0"/>
              <a:t>Defining service offerings</a:t>
            </a:r>
          </a:p>
          <a:p>
            <a:pPr algn="just">
              <a:lnSpc>
                <a:spcPct val="200000"/>
              </a:lnSpc>
            </a:pPr>
            <a:r>
              <a:rPr lang="en-US" sz="1400" dirty="0"/>
              <a:t>Assessing Market Demands</a:t>
            </a:r>
          </a:p>
          <a:p>
            <a:pPr algn="just">
              <a:lnSpc>
                <a:spcPct val="200000"/>
              </a:lnSpc>
            </a:pPr>
            <a:r>
              <a:rPr lang="en-US" sz="1400" dirty="0"/>
              <a:t>Establishing Service Portfolios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4EB752-C840-5FAB-62CF-092E76D6D77D}"/>
              </a:ext>
            </a:extLst>
          </p:cNvPr>
          <p:cNvSpPr txBox="1">
            <a:spLocks/>
          </p:cNvSpPr>
          <p:nvPr/>
        </p:nvSpPr>
        <p:spPr>
          <a:xfrm>
            <a:off x="5330613" y="4563535"/>
            <a:ext cx="3804920" cy="156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1400" dirty="0"/>
              <a:t>Defining Service Level Agreements (SLAs)</a:t>
            </a:r>
          </a:p>
          <a:p>
            <a:pPr algn="just">
              <a:lnSpc>
                <a:spcPct val="200000"/>
              </a:lnSpc>
            </a:pPr>
            <a:r>
              <a:rPr lang="en-US" sz="1400" dirty="0"/>
              <a:t>Identifying Strategic Assets</a:t>
            </a:r>
          </a:p>
          <a:p>
            <a:pPr algn="just">
              <a:lnSpc>
                <a:spcPct val="200000"/>
              </a:lnSpc>
            </a:pPr>
            <a:r>
              <a:rPr lang="en-US" sz="1400" dirty="0"/>
              <a:t>Financial Management for IT Services</a:t>
            </a:r>
          </a:p>
        </p:txBody>
      </p:sp>
    </p:spTree>
    <p:extLst>
      <p:ext uri="{BB962C8B-B14F-4D97-AF65-F5344CB8AC3E}">
        <p14:creationId xmlns:p14="http://schemas.microsoft.com/office/powerpoint/2010/main" val="3751332777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Service Management – Service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17180" cy="494193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Service Design in ITIL is the phase where organizations </a:t>
            </a:r>
            <a:r>
              <a:rPr lang="en-US" sz="1800" dirty="0">
                <a:solidFill>
                  <a:srgbClr val="FFFF00"/>
                </a:solidFill>
              </a:rPr>
              <a:t>translate their strategic objectives and customer requirements into actionable plans </a:t>
            </a:r>
            <a:r>
              <a:rPr lang="en-US" sz="1800" dirty="0"/>
              <a:t>for delivering IT services.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It focuses on </a:t>
            </a:r>
            <a:r>
              <a:rPr lang="en-US" sz="1800" dirty="0">
                <a:solidFill>
                  <a:srgbClr val="FFFF00"/>
                </a:solidFill>
              </a:rPr>
              <a:t>designing new or modified services </a:t>
            </a:r>
            <a:r>
              <a:rPr lang="en-US" sz="1800" dirty="0"/>
              <a:t>that meet business needs, are cost-effective, and align with service strategy.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Examples: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Service Catalog Management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Service Level Management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Capacity Management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925348-03E7-B421-3221-2CC7FB56CAAC}"/>
              </a:ext>
            </a:extLst>
          </p:cNvPr>
          <p:cNvSpPr txBox="1">
            <a:spLocks/>
          </p:cNvSpPr>
          <p:nvPr/>
        </p:nvSpPr>
        <p:spPr>
          <a:xfrm>
            <a:off x="6096000" y="4780280"/>
            <a:ext cx="4066555" cy="146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200000"/>
              </a:lnSpc>
            </a:pPr>
            <a:r>
              <a:rPr lang="en-US" sz="1400" dirty="0"/>
              <a:t>Availability Management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IT Service Continuity Management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Information Security Management</a:t>
            </a:r>
          </a:p>
        </p:txBody>
      </p:sp>
    </p:spTree>
    <p:extLst>
      <p:ext uri="{BB962C8B-B14F-4D97-AF65-F5344CB8AC3E}">
        <p14:creationId xmlns:p14="http://schemas.microsoft.com/office/powerpoint/2010/main" val="2187187968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Service Management – Service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Service Transition in ITIL is the phase where </a:t>
            </a:r>
            <a:r>
              <a:rPr lang="en-US" sz="1800" dirty="0">
                <a:solidFill>
                  <a:srgbClr val="FFFF00"/>
                </a:solidFill>
              </a:rPr>
              <a:t>organizations plan and manage the transition of new or modified IT services into operation </a:t>
            </a:r>
            <a:r>
              <a:rPr lang="en-US" sz="1800" dirty="0"/>
              <a:t>while ensuring that changes are implemented effectively and efficiently.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It focuses on minimizing the risk of disruptions to IT services and maximizing the value delivered to customers and stakeholders.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Examples:</a:t>
            </a:r>
          </a:p>
          <a:p>
            <a:pPr algn="just">
              <a:lnSpc>
                <a:spcPct val="200000"/>
              </a:lnSpc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38AA90-BD17-C05B-AFD1-B839301A8599}"/>
              </a:ext>
            </a:extLst>
          </p:cNvPr>
          <p:cNvSpPr txBox="1">
            <a:spLocks/>
          </p:cNvSpPr>
          <p:nvPr/>
        </p:nvSpPr>
        <p:spPr>
          <a:xfrm>
            <a:off x="1012615" y="4841240"/>
            <a:ext cx="4066555" cy="146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200000"/>
              </a:lnSpc>
            </a:pPr>
            <a:r>
              <a:rPr lang="en-US" sz="1400" dirty="0"/>
              <a:t>Change  Management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Release and Deployment Management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 Service Validation and Testing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F03FA-E013-2053-3745-1C36CAE25366}"/>
              </a:ext>
            </a:extLst>
          </p:cNvPr>
          <p:cNvSpPr txBox="1">
            <a:spLocks/>
          </p:cNvSpPr>
          <p:nvPr/>
        </p:nvSpPr>
        <p:spPr>
          <a:xfrm>
            <a:off x="6246790" y="4841240"/>
            <a:ext cx="4066555" cy="146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200000"/>
              </a:lnSpc>
            </a:pPr>
            <a:r>
              <a:rPr lang="en-US" sz="1400" dirty="0"/>
              <a:t>Knowledge Management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Configuration Management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Transition Planning and Support</a:t>
            </a:r>
          </a:p>
        </p:txBody>
      </p:sp>
    </p:spTree>
    <p:extLst>
      <p:ext uri="{BB962C8B-B14F-4D97-AF65-F5344CB8AC3E}">
        <p14:creationId xmlns:p14="http://schemas.microsoft.com/office/powerpoint/2010/main" val="2723303529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Service Management – Service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Service Operation in ITIL is the phase where organizations ensure </a:t>
            </a:r>
            <a:r>
              <a:rPr lang="en-US" sz="1800" dirty="0">
                <a:solidFill>
                  <a:srgbClr val="FFFF00"/>
                </a:solidFill>
              </a:rPr>
              <a:t>that IT services are delivered and supported effectively </a:t>
            </a:r>
            <a:r>
              <a:rPr lang="en-US" sz="1800" dirty="0"/>
              <a:t>to meet business needs and customer expectations.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It focuses on executing </a:t>
            </a:r>
            <a:r>
              <a:rPr lang="en-US" sz="1800" dirty="0">
                <a:solidFill>
                  <a:srgbClr val="FFFF00"/>
                </a:solidFill>
              </a:rPr>
              <a:t>day-to-day operational activities, handling service requests and incidents, and maintaining service quality and availability.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Example: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8CAE32-C70E-2125-74F1-FCB6F0089104}"/>
              </a:ext>
            </a:extLst>
          </p:cNvPr>
          <p:cNvSpPr txBox="1">
            <a:spLocks/>
          </p:cNvSpPr>
          <p:nvPr/>
        </p:nvSpPr>
        <p:spPr>
          <a:xfrm>
            <a:off x="6096000" y="4841240"/>
            <a:ext cx="4066555" cy="146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200000"/>
              </a:lnSpc>
            </a:pPr>
            <a:r>
              <a:rPr lang="en-US" sz="1400" dirty="0"/>
              <a:t>Access Management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Event Management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Continuous Monitoring and Reporting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6740C6-987C-D1A8-FAEC-2FA052ABA30C}"/>
              </a:ext>
            </a:extLst>
          </p:cNvPr>
          <p:cNvSpPr txBox="1">
            <a:spLocks/>
          </p:cNvSpPr>
          <p:nvPr/>
        </p:nvSpPr>
        <p:spPr>
          <a:xfrm>
            <a:off x="1065190" y="4841240"/>
            <a:ext cx="4066555" cy="146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200000"/>
              </a:lnSpc>
            </a:pPr>
            <a:r>
              <a:rPr lang="en-US" sz="1400" dirty="0"/>
              <a:t>Incident Management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Request Fulfillment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Problem Management</a:t>
            </a:r>
          </a:p>
        </p:txBody>
      </p:sp>
    </p:spTree>
    <p:extLst>
      <p:ext uri="{BB962C8B-B14F-4D97-AF65-F5344CB8AC3E}">
        <p14:creationId xmlns:p14="http://schemas.microsoft.com/office/powerpoint/2010/main" val="925391872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sz="3600" dirty="0"/>
              <a:t>Service Management – Continual Service 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CSI in ITIL is a phase focused on </a:t>
            </a:r>
            <a:r>
              <a:rPr lang="en-US" sz="1800" dirty="0">
                <a:solidFill>
                  <a:srgbClr val="FFFF00"/>
                </a:solidFill>
              </a:rPr>
              <a:t>systematically identifying and implementing improvements </a:t>
            </a:r>
            <a:r>
              <a:rPr lang="en-US" sz="1800" dirty="0"/>
              <a:t>to IT services, processes, and capabilities to enhance service quality, efficiency, and alignment with business objectives.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CSI emphasizes the importance of </a:t>
            </a:r>
            <a:r>
              <a:rPr lang="en-US" sz="1800" dirty="0">
                <a:solidFill>
                  <a:srgbClr val="FFFF00"/>
                </a:solidFill>
              </a:rPr>
              <a:t>ongoing evaluation, feedback, and learning </a:t>
            </a:r>
            <a:r>
              <a:rPr lang="en-US" sz="1800" dirty="0"/>
              <a:t>to drive continuous improvement across the IT organization.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Example:</a:t>
            </a:r>
          </a:p>
          <a:p>
            <a:pPr lvl="1" algn="just">
              <a:lnSpc>
                <a:spcPct val="200000"/>
              </a:lnSpc>
            </a:pPr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621FB-EF54-2130-543A-314C5E126186}"/>
              </a:ext>
            </a:extLst>
          </p:cNvPr>
          <p:cNvSpPr txBox="1">
            <a:spLocks/>
          </p:cNvSpPr>
          <p:nvPr/>
        </p:nvSpPr>
        <p:spPr>
          <a:xfrm>
            <a:off x="6096000" y="4820919"/>
            <a:ext cx="4066555" cy="1671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200000"/>
              </a:lnSpc>
            </a:pPr>
            <a:r>
              <a:rPr lang="en-US" sz="1400" dirty="0"/>
              <a:t>Define Improvement Initiatives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Implement Improvements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Measure and Monitor Progress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Review and Learn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61A970-2555-ACD2-48AE-940F1CE58C9B}"/>
              </a:ext>
            </a:extLst>
          </p:cNvPr>
          <p:cNvSpPr txBox="1">
            <a:spLocks/>
          </p:cNvSpPr>
          <p:nvPr/>
        </p:nvSpPr>
        <p:spPr>
          <a:xfrm>
            <a:off x="838200" y="4841240"/>
            <a:ext cx="4066555" cy="146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200000"/>
              </a:lnSpc>
            </a:pPr>
            <a:r>
              <a:rPr lang="en-US" sz="1400" dirty="0"/>
              <a:t>Define CSI Approach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Identify Opportunities for Improvement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Assess Current State</a:t>
            </a:r>
          </a:p>
        </p:txBody>
      </p:sp>
    </p:spTree>
    <p:extLst>
      <p:ext uri="{BB962C8B-B14F-4D97-AF65-F5344CB8AC3E}">
        <p14:creationId xmlns:p14="http://schemas.microsoft.com/office/powerpoint/2010/main" val="100865099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US" dirty="0"/>
              <a:t>What is ITIL?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436"/>
            <a:ext cx="10817180" cy="515018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Full form – </a:t>
            </a:r>
            <a:r>
              <a:rPr lang="en-US" sz="1800" i="1" dirty="0">
                <a:solidFill>
                  <a:srgbClr val="FFFF00"/>
                </a:solidFill>
              </a:rPr>
              <a:t>Information Technology Infrastructure Service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ITIL is a framework for IT service management (ITSM – Information Technology Service Management).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ITSM encompasses various processes, policies, and procedures aimed at designing, delivering, managing, and improving the way IT services are utilized within an organization.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For business, ITIL Provides best practice &amp; technique for: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Selecting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Planning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Delivering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Maintaining, </a:t>
            </a:r>
          </a:p>
        </p:txBody>
      </p:sp>
    </p:spTree>
    <p:extLst>
      <p:ext uri="{BB962C8B-B14F-4D97-AF65-F5344CB8AC3E}">
        <p14:creationId xmlns:p14="http://schemas.microsoft.com/office/powerpoint/2010/main" val="1835307832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09260" cy="1325563"/>
          </a:xfrm>
        </p:spPr>
        <p:txBody>
          <a:bodyPr>
            <a:normAutofit/>
          </a:bodyPr>
          <a:lstStyle/>
          <a:p>
            <a:r>
              <a:rPr lang="en-IN" dirty="0"/>
              <a:t>Event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817180" cy="295655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Event Management in ITIL is a process </a:t>
            </a:r>
            <a:r>
              <a:rPr lang="en-US" sz="1800" dirty="0">
                <a:solidFill>
                  <a:srgbClr val="FFFF00"/>
                </a:solidFill>
              </a:rPr>
              <a:t>focused on monitoring and managing events </a:t>
            </a:r>
            <a:r>
              <a:rPr lang="en-US" sz="1800" dirty="0"/>
              <a:t>that occur within an IT infrastructure or service environment.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An event is defined as any detectable occurrence that has significance for the management of IT services or infrastructure.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Examples: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549F9C-CE76-54A9-AD6C-6D24A3CCD35E}"/>
              </a:ext>
            </a:extLst>
          </p:cNvPr>
          <p:cNvSpPr txBox="1">
            <a:spLocks/>
          </p:cNvSpPr>
          <p:nvPr/>
        </p:nvSpPr>
        <p:spPr>
          <a:xfrm>
            <a:off x="838200" y="4632961"/>
            <a:ext cx="4066555" cy="1859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200000"/>
              </a:lnSpc>
            </a:pPr>
            <a:r>
              <a:rPr lang="en-US" sz="1400" dirty="0"/>
              <a:t>Detection of Events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Categorization and Prioritization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Event Filtering and Correlation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Notification and Escalation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90AEB2-2E59-AB7A-7E97-A488109BA48C}"/>
              </a:ext>
            </a:extLst>
          </p:cNvPr>
          <p:cNvSpPr txBox="1">
            <a:spLocks/>
          </p:cNvSpPr>
          <p:nvPr/>
        </p:nvSpPr>
        <p:spPr>
          <a:xfrm>
            <a:off x="6096000" y="4841239"/>
            <a:ext cx="4541520" cy="1651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200000"/>
              </a:lnSpc>
            </a:pPr>
            <a:r>
              <a:rPr lang="en-US" sz="1400" dirty="0"/>
              <a:t>Incident Identification and Resolution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Proactive Management and Root Cause Analysis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Reporting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4231074086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Incident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Incident Management in ITIL is a process </a:t>
            </a:r>
            <a:r>
              <a:rPr lang="en-US" sz="1800" dirty="0">
                <a:solidFill>
                  <a:srgbClr val="FFFF00"/>
                </a:solidFill>
              </a:rPr>
              <a:t>focused on restoring normal service operation as quickly as possible </a:t>
            </a:r>
            <a:r>
              <a:rPr lang="en-US" sz="1800" dirty="0"/>
              <a:t>following an unplanned interruption or reduction in the quality of IT services.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The primary goal of Incident Management is to minimize the impact of incidents on business operations and service delivery by ensuring that incidents are </a:t>
            </a:r>
            <a:r>
              <a:rPr lang="en-US" sz="1800" dirty="0">
                <a:solidFill>
                  <a:srgbClr val="FFFF00"/>
                </a:solidFill>
              </a:rPr>
              <a:t>promptly reported, categorized, prioritized, diagnosed, and resolved</a:t>
            </a:r>
          </a:p>
          <a:p>
            <a:pPr algn="just"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4955815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Incident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3837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Incident Identification and Reporting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Incident Logging and Categorization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Initial Assessment and Prioritization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Incident Diagnosis and Escalation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Incident Resolution and Workaround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Incident Closure and Documentation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3150988943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Incident Management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1800" dirty="0"/>
              <a:t>Imagine you're driving a car, and </a:t>
            </a:r>
            <a:r>
              <a:rPr lang="en-US" sz="1800" i="1" u="sng" dirty="0"/>
              <a:t>suddenly it starts making a strange noise and slows down</a:t>
            </a:r>
            <a:r>
              <a:rPr lang="en-US" sz="1800" dirty="0"/>
              <a:t>. That's an incident – something unexpected that affects your journey (like an IT service being disrupted).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Reporting the Incident: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You notice the problem and tell someone – maybe a mechanic (like reporting to IT support).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Noting Down the Details: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The mechanic logs the issue and figures out what's wrong (like IT support categorizing and understanding the problem).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Deciding How Urgent It Is: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They decide if it's a quick fix or if it needs immediate attention (like determining the severity of an IT issue).</a:t>
            </a:r>
          </a:p>
        </p:txBody>
      </p:sp>
    </p:spTree>
    <p:extLst>
      <p:ext uri="{BB962C8B-B14F-4D97-AF65-F5344CB8AC3E}">
        <p14:creationId xmlns:p14="http://schemas.microsoft.com/office/powerpoint/2010/main" val="1829476744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Incident Management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Fixing the Problem: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The mechanic repairs the car or provides a temporary solution so you can keep driving (like IT support resolving the IT issue).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Keeping Track: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They make a note of what happened and what they did to fix it (like documenting the incident and resolution in a system).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Learning and Improving: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Afterwards, they might look at why it happened and how to prevent it in the future (like analyzing incidents to improve IT services).</a:t>
            </a:r>
          </a:p>
        </p:txBody>
      </p:sp>
    </p:spTree>
    <p:extLst>
      <p:ext uri="{BB962C8B-B14F-4D97-AF65-F5344CB8AC3E}">
        <p14:creationId xmlns:p14="http://schemas.microsoft.com/office/powerpoint/2010/main" val="2439131952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Prioritization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Incident Prioritization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Change Prioritization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Service Request Prioritization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Problem Prioritization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Task Prioritization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85064449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Problem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Problem Management is a process focused on 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identifying, 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analyzing, and 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resolving the root causes of recurring incidents or problems within the IT infrastructure.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While Incident Management focuses on restoring service operation as quickly as possible, Problem Management aims to prevent incidents from recurring by addressing their underlying causes. </a:t>
            </a:r>
          </a:p>
        </p:txBody>
      </p:sp>
    </p:spTree>
    <p:extLst>
      <p:ext uri="{BB962C8B-B14F-4D97-AF65-F5344CB8AC3E}">
        <p14:creationId xmlns:p14="http://schemas.microsoft.com/office/powerpoint/2010/main" val="2326922776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Problem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Identification of Problems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Logging and Categorization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Investigation and Diagnosis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Workarounds and Temporary Fixes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Resolution and Closure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Knowledge Sharing and Documentation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4102374606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Service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134"/>
            <a:ext cx="10817180" cy="514248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Service Request refers to a </a:t>
            </a:r>
            <a:r>
              <a:rPr lang="en-US" sz="1800" dirty="0">
                <a:solidFill>
                  <a:srgbClr val="FFFF00"/>
                </a:solidFill>
              </a:rPr>
              <a:t>formal request from a user or a customer </a:t>
            </a:r>
            <a:r>
              <a:rPr lang="en-US" sz="1800" dirty="0"/>
              <a:t>for access to an IT service or for some specific action to be taken by the IT service provider.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Unlike incidents, which represent unplanned disruptions to IT services, service requests are typically routine, pre-approved, and do not require troubleshooting or resolution.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Breakdown of Service Requests in ITIL: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Definition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Examples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Characteristics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Fulfilment Process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/>
              <a:t>Service Level Agreements (SLAs)</a:t>
            </a:r>
          </a:p>
          <a:p>
            <a:pPr algn="just"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336168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What is ITIL?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ITIL is a set of best practices for IT service management (ITSM) that focuses on aligning IT services with the needs of the business.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Originally developed by the UK government's Central Computer and Telecommunications Agency (CCTA) in the 1980s, ITIL has evolved into a globally recognized framework used by organizations worldwide.</a:t>
            </a:r>
          </a:p>
        </p:txBody>
      </p:sp>
    </p:spTree>
    <p:extLst>
      <p:ext uri="{BB962C8B-B14F-4D97-AF65-F5344CB8AC3E}">
        <p14:creationId xmlns:p14="http://schemas.microsoft.com/office/powerpoint/2010/main" val="100779587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AC00-2A4C-B3F5-4FF1-55CA55FE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ITIL history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31C23-A4C5-88D8-884C-D75A90ED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ITIL V1	--&gt; 	1989</a:t>
            </a:r>
          </a:p>
          <a:p>
            <a:pPr>
              <a:lnSpc>
                <a:spcPct val="150000"/>
              </a:lnSpc>
            </a:pPr>
            <a:r>
              <a:rPr lang="en-IN" dirty="0"/>
              <a:t>ITIL V2	--&gt; 	2001</a:t>
            </a:r>
          </a:p>
          <a:p>
            <a:pPr>
              <a:lnSpc>
                <a:spcPct val="150000"/>
              </a:lnSpc>
            </a:pPr>
            <a:r>
              <a:rPr lang="en-IN" dirty="0"/>
              <a:t>ITIL V3	--&gt; 	2007</a:t>
            </a:r>
          </a:p>
          <a:p>
            <a:pPr>
              <a:lnSpc>
                <a:spcPct val="150000"/>
              </a:lnSpc>
            </a:pPr>
            <a:r>
              <a:rPr lang="en-IN" dirty="0"/>
              <a:t>ITIL 4		--&gt; 	2019</a:t>
            </a:r>
          </a:p>
        </p:txBody>
      </p:sp>
    </p:spTree>
    <p:extLst>
      <p:ext uri="{BB962C8B-B14F-4D97-AF65-F5344CB8AC3E}">
        <p14:creationId xmlns:p14="http://schemas.microsoft.com/office/powerpoint/2010/main" val="63833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Key Concepts of ITIL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23DFCEB-E838-9984-1E9B-C740FD892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686810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22275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US" dirty="0"/>
              <a:t>Benefits of ITIL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Lower cost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High-Quality of IT service.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Increased business productivity.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Improved Return on Investment (ROI).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Greater Satisfaction.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Improved resources utilization. </a:t>
            </a:r>
          </a:p>
        </p:txBody>
      </p:sp>
      <p:pic>
        <p:nvPicPr>
          <p:cNvPr id="1026" name="Picture 2" descr="ITIL® benefits | ITIL® Training | ITIL 4">
            <a:extLst>
              <a:ext uri="{FF2B5EF4-FFF2-40B4-BE49-F238E27FC236}">
                <a16:creationId xmlns:a16="http://schemas.microsoft.com/office/drawing/2014/main" id="{3219F8BB-B7FC-BE98-B21A-35E2186B7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352" y="1832119"/>
            <a:ext cx="40671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42478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180" cy="1325563"/>
          </a:xfrm>
        </p:spPr>
        <p:txBody>
          <a:bodyPr>
            <a:normAutofit/>
          </a:bodyPr>
          <a:lstStyle/>
          <a:p>
            <a:r>
              <a:rPr lang="en-IN" dirty="0"/>
              <a:t>What is ITSM?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50000"/>
              </a:lnSpc>
            </a:pPr>
            <a:r>
              <a:rPr lang="en-US" sz="1800" dirty="0"/>
              <a:t>It focuses on meeting the needs of customers and aligning IT services with business objectives.</a:t>
            </a:r>
          </a:p>
          <a:p>
            <a:pPr algn="just">
              <a:lnSpc>
                <a:spcPct val="250000"/>
              </a:lnSpc>
            </a:pPr>
            <a:r>
              <a:rPr lang="en-US" sz="1800" dirty="0"/>
              <a:t>ITIL is a specific framework for ITSM, providing detailed guidance on </a:t>
            </a:r>
            <a:r>
              <a:rPr lang="en-US" sz="1800" dirty="0">
                <a:solidFill>
                  <a:srgbClr val="FFFF00"/>
                </a:solidFill>
              </a:rPr>
              <a:t>processes, functions, roles, and best practices,</a:t>
            </a:r>
            <a:r>
              <a:rPr lang="en-US" sz="1800" dirty="0"/>
              <a:t> while ITSM is a broader concept encompassing the overall </a:t>
            </a:r>
            <a:r>
              <a:rPr lang="en-US" sz="1800" dirty="0">
                <a:solidFill>
                  <a:srgbClr val="FFFF00"/>
                </a:solidFill>
              </a:rPr>
              <a:t>management and delivery of IT services </a:t>
            </a:r>
            <a:r>
              <a:rPr lang="en-US" sz="1800" dirty="0"/>
              <a:t>within an organization. </a:t>
            </a:r>
          </a:p>
          <a:p>
            <a:pPr algn="just">
              <a:lnSpc>
                <a:spcPct val="250000"/>
              </a:lnSpc>
            </a:pPr>
            <a:r>
              <a:rPr lang="en-US" sz="1800" dirty="0"/>
              <a:t>Both ITIL and ITSM aim to improve the quality, efficiency, and alignment of IT services with business objectives.</a:t>
            </a:r>
          </a:p>
        </p:txBody>
      </p:sp>
    </p:spTree>
    <p:extLst>
      <p:ext uri="{BB962C8B-B14F-4D97-AF65-F5344CB8AC3E}">
        <p14:creationId xmlns:p14="http://schemas.microsoft.com/office/powerpoint/2010/main" val="181224017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4587</TotalTime>
  <Words>2349</Words>
  <Application>Microsoft Office PowerPoint</Application>
  <PresentationFormat>Widescreen</PresentationFormat>
  <Paragraphs>338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Corbel</vt:lpstr>
      <vt:lpstr>Depth</vt:lpstr>
      <vt:lpstr>ITIL</vt:lpstr>
      <vt:lpstr>Topics to discuss</vt:lpstr>
      <vt:lpstr>Topics to discuss</vt:lpstr>
      <vt:lpstr>What is ITIL?</vt:lpstr>
      <vt:lpstr>What is ITIL?</vt:lpstr>
      <vt:lpstr>ITIL history timeline</vt:lpstr>
      <vt:lpstr>Key Concepts of ITIL</vt:lpstr>
      <vt:lpstr>Benefits of ITIL</vt:lpstr>
      <vt:lpstr>What is ITSM?</vt:lpstr>
      <vt:lpstr>Key Components of ITSM</vt:lpstr>
      <vt:lpstr>Benefits of ITSM</vt:lpstr>
      <vt:lpstr>Why ITSM???</vt:lpstr>
      <vt:lpstr>Basic concept of ITIL4</vt:lpstr>
      <vt:lpstr>RACI</vt:lpstr>
      <vt:lpstr>RACI matrix – task VS people</vt:lpstr>
      <vt:lpstr>Why RACI?</vt:lpstr>
      <vt:lpstr>How to create RACI matrix?</vt:lpstr>
      <vt:lpstr>Rules of a RACI matrix creation</vt:lpstr>
      <vt:lpstr>Assigning person to a project</vt:lpstr>
      <vt:lpstr>Disadvantages of RACI</vt:lpstr>
      <vt:lpstr>RACI alternatives</vt:lpstr>
      <vt:lpstr>Difference between ITIL v3 and ITIL 4</vt:lpstr>
      <vt:lpstr>Framework v0.1</vt:lpstr>
      <vt:lpstr>ITIL v4 Service Value Chain Defined</vt:lpstr>
      <vt:lpstr>Service Level Management &amp; Change Control v0.1</vt:lpstr>
      <vt:lpstr>Service Level Management (SLM)</vt:lpstr>
      <vt:lpstr>Change Control</vt:lpstr>
      <vt:lpstr>Service Level Management (SLM) - Pizza Delivery</vt:lpstr>
      <vt:lpstr>What is change Management?</vt:lpstr>
      <vt:lpstr>Key aspects of Change Management in ITIL</vt:lpstr>
      <vt:lpstr>Change Management Flow/Process</vt:lpstr>
      <vt:lpstr>Key aspects of Change Management in ITIL</vt:lpstr>
      <vt:lpstr>Change Management</vt:lpstr>
      <vt:lpstr>Service Management </vt:lpstr>
      <vt:lpstr>Service Management – Service Strategy</vt:lpstr>
      <vt:lpstr>Service Management – Service Design</vt:lpstr>
      <vt:lpstr>Service Management – Service transition</vt:lpstr>
      <vt:lpstr>Service Management – Service Operation</vt:lpstr>
      <vt:lpstr>Service Management – Continual Service Improvements </vt:lpstr>
      <vt:lpstr>Event Management</vt:lpstr>
      <vt:lpstr>Incident Management</vt:lpstr>
      <vt:lpstr>Incident Management</vt:lpstr>
      <vt:lpstr>Incident Management - Examples</vt:lpstr>
      <vt:lpstr>Incident Management - Examples</vt:lpstr>
      <vt:lpstr>Prioritization</vt:lpstr>
      <vt:lpstr>Problem Management</vt:lpstr>
      <vt:lpstr>Problem Management</vt:lpstr>
      <vt:lpstr>Service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Services</dc:title>
  <dc:creator>Jeetu Tomar</dc:creator>
  <cp:lastModifiedBy>Jeetu Tomar</cp:lastModifiedBy>
  <cp:revision>725</cp:revision>
  <dcterms:created xsi:type="dcterms:W3CDTF">2024-01-23T14:19:57Z</dcterms:created>
  <dcterms:modified xsi:type="dcterms:W3CDTF">2024-05-02T11:54:30Z</dcterms:modified>
</cp:coreProperties>
</file>