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63"/>
  </p:notesMasterIdLst>
  <p:sldIdLst>
    <p:sldId id="256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363" r:id="rId15"/>
    <p:sldId id="364" r:id="rId16"/>
    <p:sldId id="365" r:id="rId17"/>
    <p:sldId id="366" r:id="rId18"/>
    <p:sldId id="294" r:id="rId19"/>
    <p:sldId id="297" r:id="rId20"/>
    <p:sldId id="298" r:id="rId21"/>
    <p:sldId id="299" r:id="rId22"/>
    <p:sldId id="300" r:id="rId23"/>
    <p:sldId id="30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68" r:id="rId40"/>
    <p:sldId id="369" r:id="rId41"/>
    <p:sldId id="370" r:id="rId42"/>
    <p:sldId id="372" r:id="rId43"/>
    <p:sldId id="325" r:id="rId44"/>
    <p:sldId id="326" r:id="rId45"/>
    <p:sldId id="327" r:id="rId46"/>
    <p:sldId id="329" r:id="rId47"/>
    <p:sldId id="330" r:id="rId48"/>
    <p:sldId id="367" r:id="rId49"/>
    <p:sldId id="332" r:id="rId50"/>
    <p:sldId id="333" r:id="rId51"/>
    <p:sldId id="334" r:id="rId52"/>
    <p:sldId id="335" r:id="rId53"/>
    <p:sldId id="336" r:id="rId54"/>
    <p:sldId id="337" r:id="rId55"/>
    <p:sldId id="341" r:id="rId56"/>
    <p:sldId id="343" r:id="rId57"/>
    <p:sldId id="338" r:id="rId58"/>
    <p:sldId id="339" r:id="rId59"/>
    <p:sldId id="340" r:id="rId60"/>
    <p:sldId id="342" r:id="rId61"/>
    <p:sldId id="373" r:id="rId6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084" autoAdjust="0"/>
  </p:normalViewPr>
  <p:slideViewPr>
    <p:cSldViewPr>
      <p:cViewPr varScale="1">
        <p:scale>
          <a:sx n="91" d="100"/>
          <a:sy n="91" d="100"/>
        </p:scale>
        <p:origin x="8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1:38:4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8716 2520 14023 0 0,'0'0'639'0'0,"-2"-2"-10"0"0,-64-26 561 0 0,29 22 1944 0 0,35 6-2571 0 0,-10 2 130 0 0,-9 17 59 0 0,17-11-702 0 0,1 1 0 0 0,0-1-1 0 0,1 1 1 0 0,-1 0 0 0 0,1 0 0 0 0,1 0-1 0 0,0 0 1 0 0,0 1 0 0 0,1-1-1 0 0,0 0 1 0 0,1 0 0 0 0,0 0 0 0 0,0 0-1 0 0,3 7-49 0 0,-2 12 88 0 0,23 261 704 0 0,-6-102 192 0 0,20 68-984 0 0,8 40 528 0 0,5 145-296 0 0,-42-334-196 0 0,-5-1 0 0 0,-6 69-36 0 0,-1-49 8 0 0,2 89-20 0 0,1-183 130 0 0,-2-21-427 0 0,-2-21-1624 0 0,0-9 607 0 0,-2-7-60 0 0</inkml:trace>
  <inkml:trace contextRef="#ctx0" brushRef="#br0" timeOffset="1391.988">8558 2640 11231 0 0,'0'0'514'0'0,"0"0"-12"0"0,-1-2-322 0 0,-1-2-37 0 0,15-14 2230 0 0,21-7-1820 0 0,2 2-1 0 0,1 1 0 0 0,0 2 0 0 0,2 1 1 0 0,15-4-553 0 0,-43 18 86 0 0,35-11 180 0 0,0 2-1 0 0,0 2 0 0 0,1 2 1 0 0,1 2-1 0 0,22 0-265 0 0,-40 5 116 0 0,28-5 203 0 0,395-48 1035 0 0,47 16-1354 0 0,-89 21-236 0 0,364-18 220 0 0,-192 10 134 0 0,-526 25-48 0 0,49-2 1180 0 0,1 5 0 0 0,40 7-1250 0 0,-29 10 1192 0 0,-87 10-709 0 0,-26-19-470 0 0,0 1 0 0 0,-1-1 0 0 0,0 1 0 0 0,0 0 0 0 0,-1 0 0 0 0,0 0 1 0 0,-1 1-1 0 0,0-1 0 0 0,0 1 0 0 0,-1 2-13 0 0,3 12 10 0 0,64 486 107 0 0,-45-338-126 0 0,36 212-67 0 0,32 12 76 0 0,13-22 0 0 0,-44-133 128 0 0,-51-155-53 0 0,-9-71-22 0 0,-1-12-46 0 0,1 0-1 0 0,-1 0 1 0 0,0 0 0 0 0,-1 0-1 0 0,1-1 1 0 0,-1 1-1 0 0,1 0 1 0 0,-1-1 0 0 0,0 1-1 0 0,-1-1 1 0 0,1 0-1 0 0,0 1 1 0 0,-1-1 0 0 0,0 0-1 0 0,0-1 1 0 0,0 1-1 0 0,0 0 1 0 0,0-1 0 0 0,0 0-1 0 0,-1 1 1 0 0,0-1-7 0 0,-99 40 53 0 0,-128-26 288 0 0,205-16-318 0 0,-111-1-108 0 0,1 6 1 0 0,-118 20 84 0 0,-189 38-11 0 0,-91 34-133 0 0,97-24 144 0 0,59-42 64 0 0,118-8-64 0 0,-23-6 79 0 0,125-11 170 0 0,21 2-9 0 0,-104-9-240 0 0,159 1 0 0 0,13-5 0 0 0,-10 18 0 0 0,78-13 0 0 0,-1 0 1 0 0,-1 0-1 0 0,1 1 1 0 0,-1-1-1 0 0,1 0 1 0 0,-1 0-1 0 0,1 0 1 0 0,-1-1 0 0 0,1 1-1 0 0,-1 0 1 0 0,1-1-1 0 0,-1 0 1 0 0,1 1-1 0 0,0-1 1 0 0,-1 0 0 0 0,1-1-1 0 0,0 1 1 0 0,0 0-1 0 0,0 0 1 0 0,-1-1-1 0 0,-41-37 437 0 0,15 12-277 0 0,21 6-64 0 0,5 14-96 0 0,4 0-25 0 0,-1 6-109 0 0,8-16-2014 0 0,-4 9 431 0 0</inkml:trace>
  <inkml:trace contextRef="#ctx0" brushRef="#br0" timeOffset="3182.982">9941 3314 2791 0 0,'0'0'0'0'0,"0"0"112"0"0,0 0-32 0 0,0 0 16 0 0,0 0-96 0 0,0 0 0 0 0,0 0 0 0 0,0 0-1224 0 0</inkml:trace>
  <inkml:trace contextRef="#ctx0" brushRef="#br0" timeOffset="6080.626">9891 3261 10135 0 0,'0'0'464'0'0,"0"-2"-9"0"0,13-29-27 0 0,0-34 6912 0 0,-14 63-7343 0 0,1 0 0 0 0,0 0 1 0 0,-1 1-1 0 0,0-1 0 0 0,1 0 1 0 0,-1 0-1 0 0,0 1 0 0 0,0-1 0 0 0,0 1 1 0 0,0-1-1 0 0,0 1 0 0 0,0-1 1 0 0,0 1-1 0 0,0-1 0 0 0,-1 1 0 0 0,1 0 1 0 0,0 0-1 0 0,-1 0 0 0 0,1 0 1 0 0,-1 0-1 0 0,1 0 0 0 0,-1 0 0 0 0,0 0 1 0 0,0 0-1 0 0,1 1 0 0 0,-1-1 1 0 0,0 1-1 0 0,0-1 0 0 0,0 1 3 0 0,-7 1-59 0 0,0-1 0 0 0,0 2 0 0 0,0-1 0 0 0,0 1 0 0 0,0 1-1 0 0,1 0 1 0 0,-1 0 0 0 0,1 0 0 0 0,0 1 0 0 0,0 0 0 0 0,0 1 0 0 0,-4 3 59 0 0,-1-1 0 0 0,-8 5 56 0 0,0 1 0 0 0,0 1 0 0 0,1 1 0 0 0,1 1 0 0 0,1 1 0 0 0,0 0 0 0 0,1 2 0 0 0,1-1 0 0 0,1 2 0 0 0,0 0 0 0 0,2 1 0 0 0,0 1 0 0 0,-6 15-56 0 0,13-15 124 0 0,7-19-75 0 0,0 0 1 0 0,1-1-1 0 0,-1 1 0 0 0,0-1 1 0 0,1 0-1 0 0,0 1 0 0 0,-1-1 1 0 0,1 0-1 0 0,0 0 0 0 0,0 0 1 0 0,0 0-1 0 0,1 0 0 0 0,-1-1 1 0 0,0 1-1 0 0,1-1 0 0 0,-1 1 1 0 0,1-1-1 0 0,-1 0 0 0 0,1 0-49 0 0,89 13 1774 0 0,-16-9-1046 0 0,-62-5-643 0 0,0 0 0 0 0,1 1 0 0 0,-1 0 0 0 0,0 2 0 0 0,0-1 0 0 0,0 2 0 0 0,-1 0-1 0 0,6 2-84 0 0,-6 1 4 0 0,1 0 0 0 0,-2 0 0 0 0,1 2 0 0 0,-1 0 0 0 0,0 0 0 0 0,-1 1 0 0 0,0 0 0 0 0,-1 1 0 0 0,0 0 0 0 0,0 1 0 0 0,1 4-4 0 0,-6-9 1 0 0,0 0 0 0 0,-1 1 0 0 0,0 0 1 0 0,0 0-1 0 0,0 0 0 0 0,-1 0 0 0 0,-1 1 1 0 0,0-1-1 0 0,0 1 0 0 0,0-1 0 0 0,-1 1 1 0 0,0 0-1 0 0,-1 0 0 0 0,0 0 0 0 0,0-1 0 0 0,-1 1 1 0 0,0 0-1 0 0,-1 0 0 0 0,-1 5-1 0 0,-1-7 21 0 0,0 0-1 0 0,0-1 1 0 0,-1 1 0 0 0,1-1-1 0 0,-2 0 1 0 0,1 0 0 0 0,-1 0-1 0 0,1-1 1 0 0,-2 0-1 0 0,1 0 1 0 0,0-1 0 0 0,-1 1-1 0 0,0-1 1 0 0,0-1 0 0 0,0 1-1 0 0,-1-1 1 0 0,1-1 0 0 0,-1 1-1 0 0,1-1 1 0 0,-1 0-1 0 0,0-1 1 0 0,-6 1-21 0 0,-16 6 50 0 0,10-1-339 0 0,-1-1-1 0 0,0 0 1 0 0,0-2 0 0 0,0 0-1 0 0,-1-2 1 0 0,1 0 0 0 0,-1-1 0 0 0,0-2-1 0 0,1 0 1 0 0,-9-2 289 0 0,16-1-1384 0 0,3-2-51 0 0</inkml:trace>
  <inkml:trace contextRef="#ctx0" brushRef="#br0" timeOffset="6887.645">10101 3811 13847 0 0,'0'0'631'0'0,"0"0"-8"0"0,2 1-398 0 0,2 0-115 0 0,0 0 0 0 0,0 0 1 0 0,0-1-1 0 0,0 1 0 0 0,0-1 1 0 0,0 0-1 0 0,0 0 0 0 0,0 0 0 0 0,0-1 1 0 0,0 1-1 0 0,0-1 0 0 0,0 0 0 0 0,0 0 1 0 0,0 0-1 0 0,-1-1 0 0 0,1 1 0 0 0,0-1 1 0 0,-1 0-1 0 0,1 0 0 0 0,-1 0 0 0 0,0-1 1 0 0,1 1-1 0 0,-1-1 0 0 0,0 0-110 0 0,68-78 1087 0 0,-64 72-1291 0 0,-2 1 247 0 0,0 0 0 0 0,0 0-1 0 0,-1 0 1 0 0,0-1 0 0 0,0 0-1 0 0,-1 0 1 0 0,-1 0 0 0 0,1 0-1 0 0,-1 0 1 0 0,0-7-43 0 0,-1 9 102 0 0,-2 0 0 0 0,1-1 1 0 0,-1 1-1 0 0,0 0 0 0 0,0 0 0 0 0,-1 0 1 0 0,0 0-1 0 0,0 0 0 0 0,0 0 1 0 0,-1 0-1 0 0,0 1 0 0 0,-1-1 0 0 0,1 1 1 0 0,-1 0-1 0 0,-1 0 0 0 0,1 0 0 0 0,-1 1 1 0 0,0-1-1 0 0,0 1 0 0 0,-2-1-102 0 0,5 5-1 0 0,1-1 0 0 0,-1 1 0 0 0,1 0 0 0 0,-1 0 0 0 0,1 0 0 0 0,-1 0 0 0 0,0 0 0 0 0,0 0 0 0 0,0 0 0 0 0,1 1-1 0 0,-1-1 1 0 0,0 1 0 0 0,0-1 0 0 0,0 1 0 0 0,0 0 0 0 0,0 0 0 0 0,0 0 0 0 0,0 0 0 0 0,0 0 0 0 0,0 0 0 0 0,0 0 0 0 0,0 1 0 0 0,0-1 0 0 0,0 1 0 0 0,0-1-1 0 0,1 1 1 0 0,-1 0 0 0 0,0 0 0 0 0,0 0 0 0 0,1 0 0 0 0,-1 0 0 0 0,0 0 0 0 0,1 0 0 0 0,-1 0 0 0 0,1 1 0 0 0,0-1 0 0 0,-1 1 0 0 0,1-1 0 0 0,0 1 0 0 0,-1 0 1 0 0,-34 74-318 0 0,30-57 295 0 0,0 1 0 0 0,2-1 0 0 0,0 1 0 0 0,2 0 0 0 0,0 0 0 0 0,1 0-1 0 0,1 0 1 0 0,1 1 0 0 0,0-1 0 0 0,2 0 0 0 0,0-1 0 0 0,2 1 0 0 0,0 0 0 0 0,1-1 0 0 0,1 0-1 0 0,0-1 1 0 0,2 1 0 0 0,1 0 23 0 0,-6-13 8 0 0,1 0-1 0 0,-1 0 1 0 0,1-1-1 0 0,0 0 1 0 0,1 0-1 0 0,-1 0 1 0 0,1-1 0 0 0,0 1-1 0 0,0-1 1 0 0,0-1-1 0 0,1 1 1 0 0,-1-1-1 0 0,1 0 1 0 0,0-1-1 0 0,0 0 1 0 0,0 0-1 0 0,0 0 1 0 0,0-1-1 0 0,0 0 1 0 0,1 0 0 0 0,-1-1-1 0 0,0 0 1 0 0,0 0-1 0 0,1-1 1 0 0,-1 0-1 0 0,0 0 1 0 0,0 0-1 0 0,0-1 1 0 0,3-1-8 0 0,3-2 21 0 0,-1 0 0 0 0,1-1 0 0 0,-1 0 0 0 0,-1-1 0 0 0,1 0 0 0 0,-1-1 0 0 0,0 0-1 0 0,-1-1 1 0 0,0 0 0 0 0,0-1 0 0 0,-1 0 0 0 0,0 0 0 0 0,-1-1 0 0 0,7-11-21 0 0,-10 10 31 0 0,0-1 0 0 0,-1 0-1 0 0,0-1 1 0 0,-1 1 0 0 0,-1-1 0 0 0,0 1-1 0 0,-1-1 1 0 0,0 1 0 0 0,-1-1 0 0 0,-1 0-1 0 0,0 0 1 0 0,0 1 0 0 0,-2-1 0 0 0,0 1-1 0 0,0 0 1 0 0,-1-1-31 0 0,4 13 2 0 0,-2-10 80 0 0,1 1 1 0 0,-2-1 0 0 0,1 0-1 0 0,-1 0 1 0 0,-1 1 0 0 0,0 0-1 0 0,0 0 1 0 0,-1 0-1 0 0,-1 0 1 0 0,1 1 0 0 0,-1 0-1 0 0,-1 0 1 0 0,-4-5-83 0 0,-21 1 108 0 0,30 13-173 0 0,-16 31-258 0 0,18-30 321 0 0,0 1 0 0 0,1-1 0 0 0,-1 0 0 0 0,0 1 0 0 0,1-1 0 0 0,-1 0-1 0 0,1 1 1 0 0,0-1 0 0 0,-1 0 0 0 0,1 0 0 0 0,0 1 0 0 0,0-1 0 0 0,0 0 0 0 0,0 0 0 0 0,0 0 0 0 0,0 0-1 0 0,0 0 1 0 0,0 0 0 0 0,0-1 0 0 0,0 1 0 0 0,0 0 0 0 0,1 0 0 0 0,-1-1 0 0 0,0 1 0 0 0,0-1 0 0 0,1 1-1 0 0,-1-1 1 0 0,1 0 0 0 0,-1 1 0 0 0,0-1 0 0 0,1 0 0 0 0,-1 0 0 0 0,2 0 2 0 0,50 3 173 0 0,-36-7-34 0 0,0 0 0 0 0,0-1 0 0 0,-1-1 0 0 0,1-1-1 0 0,-1 0 1 0 0,3-3-139 0 0,11-4 151 0 0,30-17 84 0 0,-56 31-329 0 0,18 22-36 0 0,-15-10 104 0 0,-1 0 1 0 0,0 0-1 0 0,-1 1 1 0 0,0-1-1 0 0,-1 1 1 0 0,-1 1 0 0 0,1 2 25 0 0,4 15-54 0 0,19 77-227 0 0,11 36-3385 0 0,-36-140 3340 0 0,0 5-3184 0 0,-2-9 2010 0 0</inkml:trace>
  <inkml:trace contextRef="#ctx0" brushRef="#br0" timeOffset="7267.628">10836 3451 16095 0 0,'0'0'738'0'0,"0"0"-16"0"0,2 2-466 0 0,-1-1-158 0 0,0 0 0 0 0,1 0-1 0 0,-1-1 1 0 0,1 1-1 0 0,-1 0 1 0 0,1 0 0 0 0,0-1-1 0 0,-1 1 1 0 0,1-1 0 0 0,-1 1-1 0 0,1-1 1 0 0,0 0 0 0 0,-1 0-1 0 0,1 0 1 0 0,0 1 0 0 0,0-2-1 0 0,-1 1 1 0 0,1 0 0 0 0,0 0-1 0 0,-1 0 1 0 0,1-1 0 0 0,0 1-1 0 0,-1-1 1 0 0,1 0 0 0 0,0 1-98 0 0,3-2 292 0 0,52-8 1751 0 0,-46 11-2016 0 0,-5 2 0 0 0,-1 1-1 0 0,0 0 1 0 0,0 0-1 0 0,0 1 0 0 0,0-1 1 0 0,-1 1-1 0 0,1 0 1 0 0,-1 0-1 0 0,0 1 1 0 0,-1-1-1 0 0,0 1 1 0 0,1 0-1 0 0,-2 0 1 0 0,1 0-1 0 0,0 3-26 0 0,-2-6 0 0 0,55 125 67 0 0,16-45 8 0 0,-61-77-19 0 0,1-7 21 0 0,-9-1-35 0 0,-1 0 0 0 0,0 0 0 0 0,0 0 0 0 0,0 0 0 0 0,0-1 0 0 0,0 1 0 0 0,0-1 0 0 0,-1 1 0 0 0,1-1 0 0 0,-1 0-1 0 0,0 1 1 0 0,0-1 0 0 0,0 0 0 0 0,0 0 0 0 0,0 0 0 0 0,0 0 0 0 0,-1 0 0 0 0,0 0 0 0 0,1 0 0 0 0,-1 0 0 0 0,0 0 0 0 0,-1 0 0 0 0,1 0 0 0 0,0 0 0 0 0,-1 0 0 0 0,0 0 0 0 0,0 0-1 0 0,0-2-41 0 0,0-3 90 0 0,-34-153-110 0 0,-6 61-3757 0 0,40 98 2185 0 0,1 2-267 0 0</inkml:trace>
  <inkml:trace contextRef="#ctx0" brushRef="#br0" timeOffset="7848.626">11476 3762 18943 0 0,'0'0'870'0'0,"0"0"-20"0"0,2 0-547 0 0,2-1-254 0 0,-1 0-1 0 0,0 1 1 0 0,0-1 0 0 0,0 0 0 0 0,0 0-1 0 0,0-1 1 0 0,0 1 0 0 0,0-1 0 0 0,0 1-1 0 0,0-1 1 0 0,-1 0 0 0 0,1 0 0 0 0,-1 0-1 0 0,1-1 1 0 0,-1 1 0 0 0,0 0 0 0 0,0-1-1 0 0,0 0 1 0 0,0 1 0 0 0,0-1 0 0 0,-1 0-1 0 0,1 0 1 0 0,-1 0 0 0 0,0 0 0 0 0,1 0-1 0 0,-1 0 1 0 0,-1 0 0 0 0,1-1 0 0 0,0-1-49 0 0,5-105 817 0 0,-7 94-1135 0 0,-16-124-882 0 0,15 132 1110 0 0,0-1-1 0 0,0 1 1 0 0,-1 0-1 0 0,-1 0 1 0 0,1 0 0 0 0,-1 1-1 0 0,0-1 1 0 0,-1 1-1 0 0,0 0 1 0 0,-2-2 90 0 0,6 7-7 0 0,0 1 0 0 0,-1-1 0 0 0,1 0 1 0 0,-1 1-1 0 0,1-1 0 0 0,-1 1 0 0 0,0 0 1 0 0,0 0-1 0 0,0-1 0 0 0,1 1 0 0 0,-1 0 1 0 0,0 1-1 0 0,0-1 0 0 0,-1 0 0 0 0,1 0 1 0 0,0 1-1 0 0,0 0 0 0 0,0-1 0 0 0,0 1 1 0 0,0 0-1 0 0,-1 0 0 0 0,1 0 0 0 0,0 0 1 0 0,0 0-1 0 0,0 1 0 0 0,0-1 0 0 0,-1 1 1 0 0,1-1-1 0 0,0 1 0 0 0,0 0 0 0 0,0 0 1 0 0,0 0-1 0 0,0 0 0 0 0,0 0 0 0 0,1 0 1 0 0,-1 0-1 0 0,0 1 0 0 0,1-1 0 0 0,-1 1 1 0 0,0-1-1 0 0,0 2 7 0 0,-8 7-106 0 0,1 1 0 0 0,0 1 0 0 0,0 0 0 0 0,1 0 0 0 0,0 1 0 0 0,1-1 0 0 0,1 2 0 0 0,0-1 0 0 0,1 1-1 0 0,0 0 1 0 0,1 0 0 0 0,1 0 0 0 0,0 0 0 0 0,1 1 0 0 0,1-1 0 0 0,0 1 0 0 0,1 10 106 0 0,0-16 27 0 0,0-1 0 0 0,1 0-1 0 0,0 0 1 0 0,0 0 0 0 0,1 0 0 0 0,0 0-1 0 0,1 0 1 0 0,-1 0 0 0 0,1 0-1 0 0,1-1 1 0 0,0 0 0 0 0,0 0 0 0 0,0 0-1 0 0,1 0 1 0 0,0 0 0 0 0,0-1-1 0 0,0 0 1 0 0,1 0 0 0 0,0 0 0 0 0,1-1-1 0 0,-1 0 1 0 0,1 0 0 0 0,0-1-1 0 0,0 0 1 0 0,0 0 0 0 0,1 0 0 0 0,5 1-27 0 0,-8-3 77 0 0,0-1 1 0 0,0 1 0 0 0,0-1 0 0 0,0-1-1 0 0,0 1 1 0 0,0-1 0 0 0,1 0 0 0 0,-1 0-1 0 0,0 0 1 0 0,0-1 0 0 0,0 1 0 0 0,0-1-1 0 0,0-1 1 0 0,0 1 0 0 0,0-1 0 0 0,-1 0-1 0 0,1 0 1 0 0,0 0 0 0 0,2-2-78 0 0,4-2 60 0 0,0 0-1 0 0,-1 0 1 0 0,0-1 0 0 0,0 0 0 0 0,0-1-1 0 0,-1 0 1 0 0,0-1 0 0 0,-1 0 0 0 0,0 0-1 0 0,0-1 1 0 0,-1 0 0 0 0,0 0 0 0 0,-1-1-1 0 0,0 0 1 0 0,0 0 0 0 0,-2 0 0 0 0,1-1-1 0 0,-1 0 1 0 0,-1 0 0 0 0,0 0 0 0 0,-1 0-1 0 0,1-4-59 0 0,-6-11 414 0 0,-1-1 0 0 0,-1 2-1 0 0,-1-1 1 0 0,-7-19-414 0 0,9 32 181 0 0,-1-24 399 0 0,3 28-493 0 0,8 3-34 0 0,5 2-47 0 0,0 1 0 0 0,0 0-1 0 0,0 1 1 0 0,0 1-1 0 0,1-1 1 0 0,-1 2-1 0 0,1-1 1 0 0,2 2-6 0 0,4-2 67 0 0,151-22 984 0 0,-14-3-419 0 0,-144 26-637 0 0,-7 0-7 0 0,0 0 0 0 0,0 0 0 0 0,0 1 0 0 0,0-1 0 0 0,0 1 0 0 0,0 0 0 0 0,-1 0-1 0 0,1 1 1 0 0,0-1 0 0 0,0 1 0 0 0,0-1 0 0 0,0 1 0 0 0,0 1 0 0 0,-1-1 0 0 0,1 0 0 0 0,0 1-1 0 0,-1 0 1 0 0,1 0 0 0 0,-1 0 0 0 0,0 0 0 0 0,0 0 0 0 0,1 1 0 0 0,-2-1 0 0 0,1 1-1 0 0,0 0 1 0 0,0 0 0 0 0,-1 0 0 0 0,2 2 12 0 0,2 9-109 0 0,0 0 0 0 0,-1 1 0 0 0,-1-1 0 0 0,0 1-1 0 0,-1 0 1 0 0,0 1 0 0 0,-1-1 0 0 0,-1 0 0 0 0,-1 12 109 0 0,4 25-146 0 0,-2-35 132 0 0,0 9-7 0 0,0-1-1 0 0,2 1 1 0 0,1 0 0 0 0,1-1 0 0 0,2 0 0 0 0,0-1-1 0 0,1 1 1 0 0,3 2 21 0 0,-10-24-44 0 0,0 1 0 0 0,0 0 0 0 0,1-1 0 0 0,0 1 0 0 0,-1-1-1 0 0,1 1 1 0 0,0-1 0 0 0,1 0 0 0 0,-1-1 0 0 0,1 1 0 0 0,-1 0 0 0 0,1-1 0 0 0,0 0-1 0 0,-1 0 1 0 0,1 0 0 0 0,1 0 0 0 0,-1-1 0 0 0,0 1 0 0 0,0-1 0 0 0,0 0 0 0 0,1-1-1 0 0,-1 1 1 0 0,0-1 0 0 0,1 1 0 0 0,-1-1 0 0 0,0-1 0 0 0,1 1 0 0 0,-1-1 0 0 0,0 1 0 0 0,1-1-1 0 0,-1 0 1 0 0,0-1 0 0 0,1 0 44 0 0,23-13-1424 0 0</inkml:trace>
  <inkml:trace contextRef="#ctx0" brushRef="#br0" timeOffset="9515.625">8642 3420 1839 0 0,'1'-1'378'0'0,"-1"0"-243"0"0,23-53 8359 0 0,-12 17-7013 0 0,-10 35-1079 0 0,-1 2 4 0 0,14-26 1866 0 0,-13 25-1932 0 0,9-3 304 0 0,-4 1-461 0 0,-1 1 1 0 0,1 1-1 0 0,0-1 0 0 0,-1 1 0 0 0,1 0 1 0 0,0 0-1 0 0,0 1 0 0 0,0 0 0 0 0,-1 0 0 0 0,1 0 1 0 0,0 0-1 0 0,4 2-183 0 0,86 2 1719 0 0,-73 2-1045 0 0,-20-5-447 0 0,11 8 681 0 0,-11-3-829 0 0,0 0 0 0 0,-1 0-1 0 0,1 1 1 0 0,-1-1 0 0 0,-1 0 0 0 0,1 1 0 0 0,-1-1 0 0 0,0 1 0 0 0,0-1-1 0 0,-1 1 1 0 0,0 4-79 0 0,5 27 502 0 0,34 96 173 0 0,28 49-606 0 0,-22-30 183 0 0,2-15 503 0 0,-30-111-434 0 0,-12-20-242 0 0,-3-5-7 0 0,-2-1-18 0 0,3 4-32 0 0,-2-4 31 0 0,-2 1 0 0 0,-5 2-52 0 0,0 0-1 0 0,0-1 0 0 0,0 1 0 0 0,0-1 0 0 0,-1 0 1 0 0,1-1-1 0 0,-1 1 0 0 0,0-1 0 0 0,0-1 0 0 0,1 1 0 0 0,-2-1 0 0 0,-42 13-7 0 0,-85 28 151 0 0,26 13-336 0 0,71-26 192 0 0,17-15 0 0 0,13-4 0 0 0,8 10 51 0 0,17-1-1335 0 0,-15-17-303 0 0,-2-2-4115 0 0,0 0-1760 0 0</inkml:trace>
  <inkml:trace contextRef="#ctx0" brushRef="#br0" timeOffset="10637.626">8685 3445 5983 0 0,'0'0'464'0'0,"-1"-1"-106"0"0,-47-14 6848 0 0,42 14-7547 0 0,5 1 486 0 0,1 0-66 0 0,0 0-14 0 0,-3 0-11 0 0,-14-7 402 0 0,15 7-180 0 0,2 0 10 0 0,0 0 8 0 0,0 0 23 0 0,0 0 16 0 0,0 0 3 0 0,0 0-18 0 0,0 0-78 0 0,0 0-31 0 0,2-2-8 0 0,17-8 134 0 0,-17 9-207 0 0,1 0-7 0 0,151-52 1950 0 0,-93 24-1270 0 0,1-7-279 0 0,-50 31-444 0 0,0 2 2 0 0,-1 0 0 0 0,-7 3 0 0 0,16 4 80 0 0,-18-4-80 0 0,-2 0 0 0 0,0 0 0 0 0,2 0 7 0 0,7 0 27 0 0,-7 0 13 0 0,-2 0 1 0 0,0 0-4 0 0,0 0-16 0 0,0 0-4 0 0,0 0 0 0 0,1 2-7 0 0,7 13 4 0 0,-3 17 125 0 0,-7-15-55 0 0,2 13-103 0 0,1-1-1 0 0,2 1 1 0 0,1 0 0 0 0,1-1 0 0 0,1 0-1 0 0,2 0 1 0 0,4 7-68 0 0,1 13 35 0 0,57 231 82 0 0,-41-132 270 0 0,-23-97-27 0 0,-4-39-211 0 0,-10 20 93 0 0,1-24-177 0 0,0-1 0 0 0,3-5-6 0 0,-4 3-36 0 0,-16 5 41 0 0,2-7-11 0 0,-125 26 83 0 0,134-25-138 0 0,0 0 0 0 0,0 0 1 0 0,0 2-1 0 0,0-1 0 0 0,1 2 0 0 0,0 0 0 0 0,0 0 1 0 0,1 1-1 0 0,0 0 0 0 0,0 1 0 0 0,-3 4 2 0 0,6-7-241 0 0,6-5-7778 0 0,2-1 515 0 0</inkml:trace>
  <inkml:trace contextRef="#ctx0" brushRef="#br0" timeOffset="12787.626">53 8829 455 0 0,'-22'12'404'0'0,"14"-11"1407"0"0,-9-7 9218 0 0,12 2-11202 0 0,4 3 568 0 0,2-14 162 0 0,0 12-470 0 0,0-1 0 0 0,0 1 0 0 0,0-1 0 0 0,1 1 0 0 0,-1-1 1 0 0,1 1-1 0 0,0 0 0 0 0,0 0 0 0 0,0 0 0 0 0,0 0 0 0 0,1 0 0 0 0,-1 0 0 0 0,1 0 0 0 0,-1 1 1 0 0,1 0-1 0 0,0-1 0 0 0,0 1 0 0 0,0 0 0 0 0,1 0 0 0 0,-1 1 0 0 0,0-1 0 0 0,1 1 0 0 0,2-1-87 0 0,4-4 209 0 0,152-73 1812 0 0,562-267-58 0 0,-499 239-1254 0 0,-107 39 148 0 0,2 4 1 0 0,90-31-858 0 0,-40 40 1613 0 0,-141 50-781 0 0,-27 5-797 0 0,0 0-1 0 0,0 0 0 0 0,0 0 1 0 0,0 0-1 0 0,0 1 1 0 0,0-1-1 0 0,0 1 0 0 0,-1-1 1 0 0,1 1-1 0 0,0-1 1 0 0,0 1-1 0 0,0 0 0 0 0,0 0 1 0 0,-1 0-1 0 0,1 0 1 0 0,0 0-1 0 0,-1 1 0 0 0,1-1 1 0 0,-1 0-1 0 0,1 1 1 0 0,-1-1-1 0 0,0 1 1 0 0,0 0-1 0 0,0-1 0 0 0,0 1 1 0 0,0 0-1 0 0,0 0 1 0 0,0-1-1 0 0,0 1 0 0 0,-1 0-34 0 0,6 7 76 0 0,37 95 128 0 0,43 89-204 0 0,9-13 0 0 0,44 84 0 0 0,-38-59 0 0 0,5 38 0 0 0,-100-229 0 0 0,1 1 13 0 0,0 0 0 0 0,-1 0-1 0 0,0 1 1 0 0,-1-1 0 0 0,-1 1 0 0 0,-1 0 0 0 0,0 0-1 0 0,-1 0 1 0 0,-1 1 0 0 0,0-1 0 0 0,-1 1 0 0 0,-1-1-1 0 0,-1 0 1 0 0,0 0 0 0 0,-3 8-13 0 0,-1-12-8 0 0,-1 0 0 0 0,-1-1 0 0 0,0 1 0 0 0,0-2 0 0 0,-1 1 0 0 0,0-1 0 0 0,-1-1-1 0 0,0 0 1 0 0,-1 0 0 0 0,1-1 0 0 0,-2 0 0 0 0,1-1 0 0 0,-1 0 0 0 0,0-1 0 0 0,-3 0 8 0 0,-7 7-11 0 0,-317 154-140 0 0,119-51-39 0 0,23-1 103 0 0,3 0 87 0 0,136-76 0 0 0,-1-2 0 0 0,-2-4 0 0 0,-1-2 0 0 0,-1-2 0 0 0,-46 12 0 0 0,10-11-12 0 0,85-27 4 0 0,-1 0-12 0 0,-1 0 1 0 0,0-1 0 0 0,0 0 0 0 0,-1-2-1 0 0,1 0 1 0 0,-15-2 19 0 0,23 1 11 0 0,0 0 0 0 0,-1-1 1 0 0,1 0-1 0 0,0-1 0 0 0,0 0 0 0 0,0 0 0 0 0,1-1 0 0 0,-1 0 0 0 0,1 0 1 0 0,0 0-1 0 0,0-1 0 0 0,0-1 0 0 0,0 1 0 0 0,1-1 0 0 0,0 0 1 0 0,0 0-1 0 0,1-1 0 0 0,0 1 0 0 0,0-1 0 0 0,0-1 0 0 0,1 1 0 0 0,-3-8-11 0 0,-114-276 939 0 0,69 176-580 0 0,-67-177 142 0 0,60 65-377 0 0,49 160-399 0 0,-3 1-1 0 0,-4 0 1 0 0,-2 1 0 0 0,-19-42 275 0 0,19 67-2074 0 0,9 21 857 0 0</inkml:trace>
  <inkml:trace contextRef="#ctx0" brushRef="#br0" timeOffset="13457.627">757 9046 16783 0 0,'0'0'770'0'0,"0"0"-18"0"0,0-2-480 0 0,-1-3-57 0 0,0 1 0 0 0,0-1 1 0 0,0 0-1 0 0,0 1 1 0 0,-1-1-1 0 0,0 1 1 0 0,0-1-1 0 0,0 1 1 0 0,0 0-1 0 0,-1 0 0 0 0,0 0 1 0 0,1 0-1 0 0,-2 1 1 0 0,1-1-1 0 0,0 1 1 0 0,-1-1-1 0 0,-2-1-215 0 0,-4 1 80 0 0,6 3-83 0 0,-1 1 0 0 0,1 0 0 0 0,0 0 0 0 0,0 0 0 0 0,0 1 0 0 0,-1 0 0 0 0,1-1 0 0 0,0 1 0 0 0,0 1 0 0 0,0-1-1 0 0,0 1 1 0 0,0-1 0 0 0,1 1 0 0 0,-1 0 0 0 0,0 1 0 0 0,1-1 0 0 0,0 0 0 0 0,-1 1 0 0 0,1 0 0 0 0,0 0 0 0 0,0 0 0 0 0,0 0 0 0 0,-1 2 3 0 0,-52 86 158 0 0,42-55-167 0 0,2 0-1 0 0,1 1 0 0 0,1 1 1 0 0,3-1-1 0 0,1 1 1 0 0,2 0-1 0 0,1 1 0 0 0,2-1 1 0 0,2 1-1 0 0,3 25 10 0 0,-4-55 14 0 0,0-1-1 0 0,0 1 1 0 0,1-1-1 0 0,0 0 1 0 0,0 1-1 0 0,1-1 1 0 0,0 0-1 0 0,1 0 1 0 0,-1 0-1 0 0,1 0 1 0 0,1 0-1 0 0,0-1 1 0 0,0 1-1 0 0,0-1 1 0 0,1 0-1 0 0,0-1 1 0 0,1 1-1 0 0,-1-1 1 0 0,1 0-1 0 0,0 0 1 0 0,1 0-1 0 0,-1-1 1 0 0,1 0-1 0 0,0-1 1 0 0,1 1-1 0 0,-1-1 1 0 0,1-1-1 0 0,-1 1 1 0 0,1-1-1 0 0,0-1 1 0 0,0 0-1 0 0,2 1-13 0 0,4-4 148 0 0,-1 0-1 0 0,0-1 1 0 0,1 0 0 0 0,-1-1-1 0 0,0 0 1 0 0,0-1 0 0 0,-1 0-1 0 0,1-1 1 0 0,-1-1-1 0 0,0 0 1 0 0,6-4-148 0 0,70-50 180 0 0,-81 54-273 0 0,-5 5-22 0 0,-2 1-110 0 0,0 0-51 0 0,0 0-11 0 0,0 0-88 0 0,0 0-365 0 0,0 0-163 0 0,0 2-32 0 0,-3 11-1761 0 0,-2-1 841 0 0</inkml:trace>
  <inkml:trace contextRef="#ctx0" brushRef="#br0" timeOffset="13841.627">880 8831 10591 0 0,'0'0'488'0'0,"0"0"-12"0"0,0-3-306 0 0,-12-48 1003 0 0,29-24 4415 0 0,-16 73-5145 0 0,-1 2 5 0 0,0 0 6 0 0,0 0 2 0 0,0 0-5 0 0,0 0-23 0 0,0 0-11 0 0,9 10 391 0 0,11 63 179 0 0,-3-11-850 0 0,3-1 0 0 0,2-1 1 0 0,3 0-1 0 0,7 6-137 0 0,149 357-12 0 0,-147-358 280 0 0,-25-49-201 0 0,9 4-998 0 0,-12-42-1930 0 0,-10-12-3935 0 0,-1 13 877 0 0</inkml:trace>
  <inkml:trace contextRef="#ctx0" brushRef="#br0" timeOffset="14086.631">1263 8963 1839 0 0,'-1'2'134'0'0,"0"31"51"0"0,10 47 18478 0 0,-2-53-18223 0 0,1 0 0 0 0,1 0 1 0 0,1-1-1 0 0,2-1 1 0 0,12 22-441 0 0,6 14-103 0 0,40 78-497 0 0,-69-137 35 0 0,-1-2-177 0 0,0 0-820 0 0,0 0-3310 0 0,0 0-1412 0 0</inkml:trace>
  <inkml:trace contextRef="#ctx0" brushRef="#br0" timeOffset="14260.629">1126 8474 10591 0 0,'-2'0'488'0'0,"-42"20"466"0"0,3 7 5646 0 0,22-14-1226 0 0,17-12-4870 0 0,2-1-137 0 0,0 0-177 0 0,0 0-650 0 0,0 0-284 0 0,0 0-966 0 0,0 0-3826 0 0,0 0-1635 0 0</inkml:trace>
  <inkml:trace contextRef="#ctx0" brushRef="#br0" timeOffset="15025.628">1768 9218 11519 0 0,'0'0'887'0'0,"3"-1"-583"0"0,0-1 88 0 0,0-1-1 0 0,1 1 1 0 0,-1-1-1 0 0,0 0 1 0 0,0 0-1 0 0,0 0 1 0 0,-1 0-1 0 0,1 0 1 0 0,-1-1-1 0 0,1 1 1 0 0,-1-1 0 0 0,0 0-1 0 0,-1 1 1 0 0,1-1-1 0 0,-1 0 1 0 0,1 0-1 0 0,-1 0 1 0 0,-1 0-1 0 0,1 0 1 0 0,0-3-392 0 0,0-89 2051 0 0,-4 70-2027 0 0,-1-1-1 0 0,-1 1 0 0 0,-1 0 0 0 0,-2 1 0 0 0,-1-1 1 0 0,0 1-1 0 0,-2 1 0 0 0,-1 0 0 0 0,-1 1 0 0 0,-12-18-23 0 0,19 34-5 0 0,1 0 0 0 0,-1 0-1 0 0,-1 1 1 0 0,1 0-1 0 0,-1 0 1 0 0,0 0-1 0 0,0 1 1 0 0,-1 0-1 0 0,-2-2 6 0 0,7 6-16 0 0,1 0 0 0 0,-1-1 0 0 0,1 1 0 0 0,-1 0 1 0 0,0 0-1 0 0,1 1 0 0 0,-1-1 0 0 0,0 1 0 0 0,0-1 0 0 0,1 1 0 0 0,-1 0 0 0 0,0 0 0 0 0,0 0 0 0 0,0 0 0 0 0,1 0 1 0 0,-1 1-1 0 0,0-1 0 0 0,0 1 0 0 0,1 0 0 0 0,-1 0 0 0 0,0 0 0 0 0,1 0 0 0 0,-1 0 0 0 0,1 1 0 0 0,-1-1 0 0 0,1 1 0 0 0,0-1 1 0 0,0 1-1 0 0,0 0 0 0 0,0 0 0 0 0,-1 1 16 0 0,-5 8-27 0 0,1 0-1 0 0,1 0 1 0 0,0 0 0 0 0,0 1 0 0 0,1-1 0 0 0,0 1 0 0 0,2 1 0 0 0,-1-1-1 0 0,1 1 1 0 0,1-1 0 0 0,0 1 0 0 0,1 0 0 0 0,0 0 0 0 0,1-1-1 0 0,0 1 1 0 0,3 10 27 0 0,-1-5-41 0 0,1-1 0 0 0,1 1 0 0 0,0-1 0 0 0,1 0-1 0 0,1-1 1 0 0,1 1 0 0 0,1 0 41 0 0,-3-8 45 0 0,0 0 0 0 0,0 0 0 0 0,1 0 0 0 0,1-1 0 0 0,-1 0 0 0 0,1 0 1 0 0,1-1-1 0 0,-1 0 0 0 0,1 0 0 0 0,0 0 0 0 0,1-1 0 0 0,0-1 0 0 0,0 1 0 0 0,0-1 0 0 0,0-1 0 0 0,1 0 0 0 0,0 0 0 0 0,0-1 0 0 0,3 1-45 0 0,-8-3 55 0 0,0 0 0 0 0,0 0 0 0 0,0-1 0 0 0,0 0 0 0 0,0 1 0 0 0,0-2 0 0 0,0 1 0 0 0,0-1 0 0 0,0 1 1 0 0,0-1-1 0 0,0-1 0 0 0,0 1 0 0 0,0-1 0 0 0,-1 0 0 0 0,1 0 0 0 0,0 0 0 0 0,-1 0 0 0 0,0-1 0 0 0,1 0 0 0 0,-1 0 0 0 0,0 0 0 0 0,-1-1 0 0 0,1 1 0 0 0,0-1 0 0 0,-1 0 0 0 0,0 0 0 0 0,1-1-55 0 0,2-3 113 0 0,-1-2 0 0 0,1 1 0 0 0,-2-1-1 0 0,1 1 1 0 0,-1-1 0 0 0,-1 0 0 0 0,0-1 0 0 0,0 1 0 0 0,-1-1-1 0 0,0 1 1 0 0,-1-1 0 0 0,0-4-113 0 0,0-42-15 0 0,-1 55-57 0 0,0 2-9 0 0,0 0 1 0 0,0 0 0 0 0,1 2 0 0 0,50 117-256 0 0,-9 27 331 0 0,-41-144 58 0 0,-1-2 23 0 0,0 0 47 0 0,0 0 6 0 0,0 0-1 0 0,4-11 85 0 0,-2 2-166 0 0,-1-1-1 0 0,-1 1 0 0 0,0 0 0 0 0,0 0 0 0 0,0 0 0 0 0,-2 0 0 0 0,1 0 0 0 0,-1 0 0 0 0,0 0 1 0 0,-3-6-47 0 0,-1-13 109 0 0,-12-127 371 0 0,17 153-483 0 0,1 0 1 0 0,-1-1-1 0 0,1 1 0 0 0,0-1 1 0 0,-1 1-1 0 0,1 0 0 0 0,1-1 1 0 0,-1 1-1 0 0,0 0 0 0 0,0-1 1 0 0,1 1-1 0 0,-1 0 0 0 0,1-1 1 0 0,0 1-1 0 0,0 0 0 0 0,0 0 1 0 0,0-1-1 0 0,0 1 0 0 0,0 0 1 0 0,0 0-1 0 0,1 0 0 0 0,-1 1 1 0 0,1-1-1 0 0,0 0 0 0 0,-1 0 1 0 0,1 1-1 0 0,0-1 0 0 0,0 1 1 0 0,0 0-1 0 0,0-1 0 0 0,0 1 1 0 0,0 0-1 0 0,0 0 0 0 0,1 0 1 0 0,-1 1-1 0 0,0-1 0 0 0,0 0 1 0 0,1 1-1 0 0,-1-1 0 0 0,1 1 1 0 0,-1 0-1 0 0,0 0 0 0 0,1 0 1 0 0,-1 0-1 0 0,0 1 0 0 0,2-1 3 0 0,149 82-861 0 0,-148-79 845 0 0,98 36-208 0 0,-98-38 240 0 0,1 0 0 0 0,0 0-1 0 0,0 0 1 0 0,0 0 0 0 0,0-1-1 0 0,0 0 1 0 0,0-1 0 0 0,0 1-1 0 0,0-1 1 0 0,0 0 0 0 0,0 0-1 0 0,0-1 1 0 0,-1 0 0 0 0,1 0 0 0 0,0 0-1 0 0,-1-1 1 0 0,0 0 0 0 0,1 0-1 0 0,-1 0 1 0 0,-1-1 0 0 0,1 1-1 0 0,0-1 1 0 0,-1 0 0 0 0,0-1-1 0 0,0 1 1 0 0,1-1-16 0 0,3-10 27 0 0,-1 1-1 0 0,0-1 1 0 0,-1 0 0 0 0,-1 0-1 0 0,0-1 1 0 0,-1 0 0 0 0,-1 0-1 0 0,0 0 1 0 0,-1 0 0 0 0,-1 0-1 0 0,-1-15-26 0 0,-4-14 85 0 0,-2 1 0 0 0,-3 0-1 0 0,-1 0 1 0 0,-2 1 0 0 0,-2 0-1 0 0,-2 1 1 0 0,-1 1-1 0 0,-15-24-84 0 0,6 8 182 0 0,-73-156 503 0 0,84 194-873 0 0,14 18 83 0 0,0 4-66 0 0,2 15 20 0 0,0 0 0 0 0,1 0 0 0 0,1 0 0 0 0,0 0 0 0 0,2 0 0 0 0,0-1 0 0 0,5 13 151 0 0,-1-3-181 0 0,20 61-161 0 0,4-1 0 0 0,4-2-1 0 0,3-1 1 0 0,4-2 0 0 0,9 7 342 0 0,-49-84 0 0 0,1 5-8 0 0,0-1 1 0 0,1-1-1 0 0,0 1 0 0 0,1-1 1 0 0,0 0-1 0 0,0 0 1 0 0,0-1-1 0 0,1 0 0 0 0,0-1 1 0 0,1 1-1 0 0,3 1 8 0 0,-11-8-26 0 0,1 1-1 0 0,-1-1 0 0 0,0 0 1 0 0,0 1-1 0 0,1-1 0 0 0,-1 0 1 0 0,0 0-1 0 0,0 0 0 0 0,1 0 1 0 0,-1 0-1 0 0,0 0 1 0 0,1 0-1 0 0,-1 0 0 0 0,0-1 1 0 0,0 1-1 0 0,1-1 0 0 0,-1 1 1 0 0,0-1-1 0 0,0 1 1 0 0,0-1-1 0 0,0 1 0 0 0,0-1 1 0 0,1 0-1 0 0,-1 0 0 0 0,0 1 1 0 0,-1-1-1 0 0,1 0 1 0 0,0 0-1 0 0,0 0 0 0 0,0 0 1 0 0,0 0-1 0 0,-1 0 0 0 0,1-1 1 0 0,-1 1-1 0 0,1 0 1 0 0,-1 0-1 0 0,1 0 0 0 0,-1-1 1 0 0,1 1-1 0 0,-1-1 27 0 0,10-53-3639 0 0,-10 22-3405 0 0</inkml:trace>
  <inkml:trace contextRef="#ctx0" brushRef="#br0" timeOffset="15272.629">2008 8457 6911 0 0,'-1'26'715'0'0,"8"-8"8786"0"0,11-17-4795 0 0,23-18-2943 0 0,10-15-1454 0 0,-1-3 0 0 0,42-38-309 0 0,-87 69 1 0 0,139-140-4862 0 0,-93 88 1506 0 0,-15 18-3541 0 0</inkml:trace>
  <inkml:trace contextRef="#ctx0" brushRef="#br0" timeOffset="16834.63">1841 8286 3223 0 0,'0'0'143'0'0,"-2"1"-3"0"0,-5 1-111 0 0,0 0-569 0 0,-9-1 10254 0 0,14-2-9016 0 0,0 1 376 0 0,2 0-577 0 0,0 0-118 0 0,0 0-46 0 0,0 0-92 0 0,1-2-38 0 0,6-8 49 0 0,-1 1-1 0 0,2 0 1 0 0,-1 0 0 0 0,1 1 0 0 0,0 0-1 0 0,1 0 1 0 0,0 1 0 0 0,0 0 0 0 0,1 1-1 0 0,0 0 1 0 0,3-2-252 0 0,184-80 1310 0 0,271-155-234 0 0,-359 204-117 0 0,-107 39-816 0 0,-2 0 1 0 0,23 4 1032 0 0,23 67-56 0 0,40 139-1120 0 0,39 30-64 0 0,44 52 64 0 0,-115-210 247 0 0,-52-80-174 0 0,-2-2-67 0 0,1 1 0 0 0,-1-1 1 0 0,1 1-1 0 0,-1-1 0 0 0,1 1 0 0 0,-1 0 0 0 0,1-1 0 0 0,-1 1 0 0 0,0 0 1 0 0,1-1-1 0 0,-1 1 0 0 0,0 0 0 0 0,0 0 0 0 0,0-1 0 0 0,1 1 0 0 0,-1 0 0 0 0,0 0 1 0 0,0-1-1 0 0,0 1 0 0 0,0 0 0 0 0,0 0 0 0 0,0-1 0 0 0,0 1 0 0 0,-1 0 1 0 0,1 0-1 0 0,0-1 0 0 0,0 1 0 0 0,-1 0 0 0 0,1 0 0 0 0,0-1 0 0 0,-1 1 1 0 0,1 0-1 0 0,0-1 0 0 0,-1 1 0 0 0,1-1 0 0 0,-1 1 0 0 0,1 0 0 0 0,-1-1 1 0 0,0 1-1 0 0,1-1 0 0 0,-1 1 0 0 0,1-1 0 0 0,-2 1-6 0 0,-6 3 7 0 0,0 0 0 0 0,0 0 0 0 0,-1-1 0 0 0,0 0 0 0 0,0-1 0 0 0,0 0-1 0 0,0 0 1 0 0,0-1 0 0 0,-4 0-7 0 0,-57 15 55 0 0,-109 49-141 0 0,108-35-139 0 0,2 2 0 0 0,-54 35 225 0 0,-48 33 35 0 0,13-22 260 0 0,156-77-423 0 0,5-23-7991 0 0,3 5 791 0 0</inkml:trace>
  <inkml:trace contextRef="#ctx0" brushRef="#br0" timeOffset="29971.599">8707 3388 2559 0 0,'0'0'116'0'0,"0"0"64"0"0,0 0 206 0 0,0 0 87 0 0,0 0 20 0 0,2 0-1 0 0,7-1-17 0 0,-6 1-10 0 0,-3 0-1 0 0,0 0 4 0 0,0 0 18 0 0,2 1 8 0 0,-1-1-391 0 0,-1 1 0 0 0,1 0-1 0 0,0 0 1 0 0,0 0 0 0 0,0 0-1 0 0,0 0 1 0 0,-1 0-1 0 0,1 0 1 0 0,0 0 0 0 0,-1 0-1 0 0,1 0 1 0 0,-1 0-1 0 0,1 0 1 0 0,-1 0 0 0 0,0 0-1 0 0,1 1 1 0 0,-1-1 0 0 0,0 0-1 0 0,0 0 1 0 0,0 0-1 0 0,0 1 1 0 0,0-1 0 0 0,0 0-1 0 0,0 0 1 0 0,0 1 0 0 0,0-1-1 0 0,-1 0 1 0 0,1 0-1 0 0,-1 0 1 0 0,1 0 0 0 0,0 0-1 0 0,-1 1 1 0 0,0-1 0 0 0,1 0-1 0 0,-1 0 1 0 0,0 0-1 0 0,1 0 1 0 0,-1-1 0 0 0,0 2-103 0 0,-37 43-106 0 0,33-39 444 0 0,-53 63 1859 0 0,57-67-1982 0 0,1-2-39 0 0,0 0-16 0 0,0 0-7 0 0,0 0 13 0 0,0 0 56 0 0,0 0 30 0 0,0 0 4 0 0,2 0-4 0 0,9-2-110 0 0,0-1-1 0 0,-1 0 1 0 0,1 0-1 0 0,-1-1 1 0 0,0 0-1 0 0,0-1 0 0 0,0 0 1 0 0,-1-1-1 0 0,0 0 1 0 0,0 0-1 0 0,0-1 1 0 0,-1 0-1 0 0,0-1-141 0 0,7-3 77 0 0,30-33-11 0 0,-44 43-136 0 0,-1 1 2 0 0,0 0 0 0 0,0 0-16 0 0,-1 2-4 0 0,-92 119-462 0 0,50-76 423 0 0,42-44 186 0 0,1-1 33 0 0,0 0 10 0 0,0 0 4 0 0,0 0 4 0 0,0 0 2 0 0,0 0 0 0 0,0 0-5 0 0,11-9 50 0 0,114-97 167 0 0,-117 100-382 0 0,-6 4-13 0 0,-2 2-30 0 0,-2 14-177 0 0,-2-3 243 0 0,0-1-1 0 0,-1 1 1 0 0,0-1 0 0 0,-1-1-1 0 0,0 1 1 0 0,-1-1 0 0 0,0 0-1 0 0,0-1 1 0 0,-1 1-1 0 0,0-1 1 0 0,0-1 0 0 0,-1 0-1 0 0,-8 6 36 0 0,-85 79 372 0 0,101-90-240 0 0,1-2 50 0 0,0 0 18 0 0,0 0 6 0 0,0 0-10 0 0,0 0-49 0 0,1-2-19 0 0,78-81 178 0 0,-53 60-253 0 0,74-62-53 0 0,-99 84-56 0 0,-1 1-35 0 0,0 0-57 0 0,0 0-20 0 0,0 0-7 0 0,0 2 9 0 0,-2 11 127 0 0,-1-1 1 0 0,-1 0-1 0 0,0 0 1 0 0,0 0-1 0 0,-1 0 1 0 0,-1 0 0 0 0,0-1-1 0 0,-1 0 1 0 0,0-1-1 0 0,0 1 1 0 0,-1-1-1 0 0,0-1 1 0 0,-9 8 38 0 0,-8 13 0 0 0,-22 33 505 0 0,46-61-424 0 0,1-2-1 0 0,0 0-2 0 0,0 0-12 0 0,0 1-60 0 0,0 0-1 0 0,0-1 1 0 0,1 1-1 0 0,-1-1 1 0 0,0 1-1 0 0,0 0 1 0 0,0-1-1 0 0,1 1 1 0 0,-1-1-1 0 0,0 1 1 0 0,1-1-1 0 0,-1 1 1 0 0,1-1-1 0 0,-1 1 1 0 0,1-1-1 0 0,-1 1 1 0 0,1-1 0 0 0,-1 1-1 0 0,1-1 1 0 0,-1 0-1 0 0,1 1 1 0 0,-1-1-1 0 0,1 0 1 0 0,0 0-1 0 0,-1 1 1 0 0,1-1-1 0 0,-1 0 1 0 0,1 0-1 0 0,0 0 1 0 0,-1 0-1 0 0,1 0 1 0 0,0 0-1 0 0,-1 0 1 0 0,1 0-1 0 0,0 0 1 0 0,-1 0-1 0 0,1 0 1 0 0,-1 0-1 0 0,1 0 1 0 0,0 0-1 0 0,-1-1 1 0 0,1 1-1 0 0,0 0 1 0 0,-1 0 0 0 0,1-1-1 0 0,-1 1 1 0 0,1 0-1 0 0,-1-1 1 0 0,1 1-1 0 0,-1-1 1 0 0,1 1-6 0 0,33-20 102 0 0,106-86 104 0 0,-36 25-44 0 0,-97 75-174 0 0,-6 4-49 0 0,-1 2-18 0 0,-8 14-18 0 0,-122 128-40 0 0,66-55 651 0 0,62-77 973 0 0,14-16-1107 0 0,17-17-279 0 0,70-79 486 0 0,-98 100-652 0 0,-1 2-9 0 0,2-1 2 0 0,-33 63-1528 0 0,-32 66 1328 0 0,32-52 272 0 0,27-64 0 0 0,1-2 16 0 0,3-9-4 0 0,-1-1 1 0 0,1 1-1 0 0,0-1 0 0 0,0 0 1 0 0,0 1-1 0 0,0-1 0 0 0,0 1 0 0 0,0-1 1 0 0,0 1-1 0 0,0-1 0 0 0,0 1 1 0 0,0-1-1 0 0,0 1 0 0 0,0-1 0 0 0,0 1 1 0 0,0-1-1 0 0,0 1 0 0 0,0-1 1 0 0,1 1-1 0 0,-1-1 0 0 0,0 1 1 0 0,0-1-1 0 0,0 1 0 0 0,1-1 0 0 0,-1 1 1 0 0,0-1-1 0 0,1 0 0 0 0,-1 1 1 0 0,0-1-1 0 0,1 0 0 0 0,-1 1 0 0 0,1-1 1 0 0,-1 0-1 0 0,0 0 0 0 0,1 1 1 0 0,-1-1-1 0 0,1 0 0 0 0,-1 0 0 0 0,1 0 1 0 0,-1 1-1 0 0,1-1 0 0 0,-1 0 1 0 0,1 0-1 0 0,-1 0 0 0 0,1 0 0 0 0,-1 0 1 0 0,1 0-1 0 0,-1 0 0 0 0,1 0 1 0 0,-1 0-1 0 0,1 0 0 0 0,-1 0 0 0 0,1-1 1 0 0,-1 1-1 0 0,1 0 0 0 0,-1 0-12 0 0,28-9 184 0 0,-4-7-46 0 0,0-1 0 0 0,0 0 1 0 0,-2-2-1 0 0,0 0 0 0 0,2-5-138 0 0,13-11 104 0 0,2 0-57 0 0,-37 34-155 0 0,-2 1 0 0 0,0 0 1 0 0,0 0-37 0 0,-19 34-331 0 0,-110 140-137 0 0,4-30 560 0 0,126-144 68 0 0,-1 0 0 0 0,0 0-1 0 0,0 0 1 0 0,1 0 0 0 0,-1 0 0 0 0,0 0-1 0 0,1 1 1 0 0,-1-1 0 0 0,0 0 0 0 0,0 0-1 0 0,0 0 1 0 0,1 0 0 0 0,-1 1 0 0 0,0-1-1 0 0,0 0 1 0 0,0 0 0 0 0,1 0 0 0 0,-1 1-1 0 0,0-1 1 0 0,0 0 0 0 0,0 0 0 0 0,0 1-1 0 0,0-1 1 0 0,1 0 0 0 0,-1 0 0 0 0,0 1-1 0 0,0-1 1 0 0,0 0 0 0 0,0 1 0 0 0,0-1-1 0 0,0 0 1 0 0,0 0 0 0 0,0 1 0 0 0,0-1-1 0 0,0 0 1 0 0,0 1 0 0 0,0-1 0 0 0,0 0-1 0 0,0 0 1 0 0,0 1 0 0 0,-1-1 0 0 0,1 0-1 0 0,0 0 1 0 0,0 1 0 0 0,0-1-1 0 0,0 0 1 0 0,0 0 0 0 0,-1 1 0 0 0,1-1-1 0 0,0 0 1 0 0,0 0-16 0 0,24-10 337 0 0,145-113 455 0 0,-56 44-779 0 0,-106 76-1580 0 0,-13 14 1028 0 0,-13 14 139 0 0,-169 160-744 0 0,83-102 2605 0 0,104-82-1213 0 0,1-1 0 0 0,0 0-9 0 0,0 0-38 0 0,0 0-10 0 0,0 0-6 0 0,1-1-7 0 0,9-11-52 0 0,0 1 1 0 0,1 1-1 0 0,0 0 1 0 0,1 0-1 0 0,0 2 1 0 0,1-1-1 0 0,0 1 1 0 0,7-3-127 0 0,73-54-1179 0 0,-80 50-3936 0 0,-5-1-1733 0 0</inkml:trace>
  <inkml:trace contextRef="#ctx0" brushRef="#br0" timeOffset="33171.907">2379 11958 8751 0 0,'0'2'674'0'0,"-10"47"133"0"0,7-39-192 0 0,0 0 0 0 0,1-1 0 0 0,1 1 0 0 0,0 0 0 0 0,0 1 0 0 0,1-1 0 0 0,0 0 0 0 0,0 0 0 0 0,1 0 0 0 0,1 1-615 0 0,9 24 390 0 0,2 0 1 0 0,2 0 0 0 0,1-2-1 0 0,1 0 1 0 0,2-1-1 0 0,2 1-390 0 0,15 27 396 0 0,24 34 48 0 0,4-4 0 0 0,4-2 0 0 0,4-3 1 0 0,4-3-1 0 0,28 19-444 0 0,63 69 1201 0 0,-141-147-1089 0 0,-18-18-129 0 0,-7-4-67 0 0,-1-1-6 0 0,-10-36-207 0 0,-8-2 94 0 0,-2 1-1 0 0,-2 0 0 0 0,-1 2 1 0 0,-1 0-1 0 0,-3 2 1 0 0,-18-19 203 0 0,13 14-187 0 0,-53-70-194 0 0,6-3 0 0 0,4-4-1 0 0,-13-36 382 0 0,64 104-85 0 0,2-1 0 0 0,1 0 0 0 0,4-2 0 0 0,1 0 0 0 0,-3-22 85 0 0,3-19 1096 0 0,17 25 649 0 0,12 37-1532 0 0,1 10-232 0 0,1 1-1 0 0,0 1 1 0 0,1 0-1 0 0,1 1 1 0 0,1 1-1 0 0,0 0 1 0 0,1 2-1 0 0,0 0 1 0 0,1 1-1 0 0,0 1 1 0 0,1 1-1 0 0,1 0 20 0 0,20-13-24 0 0,275-149-123 0 0,222-164 222 0 0,-151 61 53 0 0,-74 47 42 0 0,-294 210-127 0 0,2 2 0 0 0,0 1 0 0 0,1 0 0 0 0,0 2 0 0 0,1 0 0 0 0,11-2-43 0 0,13 12 473 0 0,-8 31 826 0 0,-3 60-707 0 0,-21-56-585 0 0,3 0 0 0 0,0-1 0 0 0,2-2-1 0 0,1 0 1 0 0,5 3-7 0 0,5 7-34 0 0,180 245-161 0 0,-75-114 126 0 0,-13-39 197 0 0,22 2 13 0 0,-144-130-77 0 0,-1 7-61 0 0,-3-6-7 0 0,-1 0 0 0 0,1-1 0 0 0,-1 1 0 0 0,0 0 0 0 0,0-1 0 0 0,0 1 0 0 0,-1-1 0 0 0,1 0 0 0 0,-1 0 1 0 0,1-1-1 0 0,-1 1 0 0 0,0-1 0 0 0,0 1 0 0 0,-1-1 0 0 0,1 0 0 0 0,0-1 0 0 0,-1 1 4 0 0,-223 98-97 0 0,-63 78-78 0 0,-355 195 111 0 0,530-303 94 0 0,3 5 0 0 0,-39 38-30 0 0,31-29 271 0 0,-3-6 1 0 0,-3-5-1 0 0,-80 31-271 0 0,170-86 78 0 0,-123 60-226 0 0,158-76-508 0 0,-2 0 933 0 0,3-3-5579 0 0,3-12-1925 0 0</inkml:trace>
  <inkml:trace contextRef="#ctx0" brushRef="#br0" timeOffset="33560.811">3051 12133 11055 0 0,'-2'1'852'0'0,"2"1"-580"0"0,-1-1 1 0 0,0 0-1 0 0,0 0 0 0 0,0 0 0 0 0,-1 0 0 0 0,1-1 0 0 0,0 1 1 0 0,0 0-1 0 0,0 0 0 0 0,-1-1 0 0 0,1 1 0 0 0,0-1 0 0 0,-1 1 1 0 0,1-1-1 0 0,0 1 0 0 0,-1-1 0 0 0,1 0 0 0 0,-1 0 0 0 0,1 0 1 0 0,0 0-1 0 0,-1 0 0 0 0,1 0 0 0 0,-1 0 0 0 0,1 0 0 0 0,0 0 1 0 0,-1-1-1 0 0,1 1 0 0 0,-1 0 0 0 0,1-1 0 0 0,0 0 0 0 0,0 1 1 0 0,-1-1-1 0 0,1 0 0 0 0,0 1 0 0 0,0-1 0 0 0,0 0 0 0 0,0 0 1 0 0,-1-1-273 0 0,-1 0 230 0 0,-55-60 1990 0 0,55 56-2218 0 0,-1 0-1 0 0,0 1 0 0 0,0-1 0 0 0,0 1 0 0 0,-1 0 0 0 0,1 0 1 0 0,-1 0-1 0 0,0 1 0 0 0,-1 0 0 0 0,1 0 0 0 0,-1 0 0 0 0,0 1 1 0 0,0-1-1 0 0,0 1 0 0 0,0 1 0 0 0,-3-2-1 0 0,-11 1 11 0 0,2 4 31 0 0,11 2-30 0 0,0 1 0 0 0,0 0-1 0 0,1 0 1 0 0,-1 1 0 0 0,1-1-1 0 0,0 1 1 0 0,0 1-1 0 0,0-1 1 0 0,1 1 0 0 0,0 0-1 0 0,0 0 1 0 0,0 1 0 0 0,1 0-1 0 0,0 0 1 0 0,0 0-1 0 0,1 0 1 0 0,0 0 0 0 0,0 0-1 0 0,1 1 1 0 0,-1 0 0 0 0,2-1-1 0 0,-1 1 1 0 0,1 0-1 0 0,0 0 1 0 0,1 6-12 0 0,0 1-12 0 0,0 1 0 0 0,2-1 0 0 0,-1 0 0 0 0,2 1 0 0 0,0-1 0 0 0,1 0 0 0 0,0 0 0 0 0,2-1 0 0 0,-1 1 0 0 0,2-1 0 0 0,0-1 0 0 0,0 1 0 0 0,1-1 0 0 0,10 12 12 0 0,-7-11-20 0 0,0 0-1 0 0,1 0 1 0 0,1-1 0 0 0,0-1-1 0 0,1 0 1 0 0,0-1 0 0 0,0-1-1 0 0,2 0 1 0 0,-1-1-1 0 0,1 0 1 0 0,10 3 20 0 0,-8-4-10 0 0,1-1 0 0 0,0-1 0 0 0,0-1 0 0 0,1 0-1 0 0,-1-2 1 0 0,1 0 0 0 0,19 0 10 0 0,-31-3-8 0 0,1 0 0 0 0,-1-1 0 0 0,0 0 0 0 0,1 0 0 0 0,-1-1 0 0 0,0 0 0 0 0,1-1 0 0 0,-1 0 0 0 0,-1 0 0 0 0,1 0 0 0 0,0-1-1 0 0,-1 0 1 0 0,0-1 0 0 0,0 0 0 0 0,0 0 0 0 0,0 0 0 0 0,-1-1 0 0 0,0 0 0 0 0,4-6 8 0 0,-3 5-400 0 0,-1-1-1 0 0,-1 0 1 0 0,1 0 0 0 0,-2-1-1 0 0,1 0 1 0 0,-1 0 0 0 0,0 0-1 0 0,-1 0 1 0 0,0 0 0 0 0,0-1-1 0 0,-1 1 1 0 0,-1-1 0 0 0,1 0-1 0 0,-1 0 1 0 0,-1-2 400 0 0,-1-8-1499 0 0</inkml:trace>
  <inkml:trace contextRef="#ctx0" brushRef="#br0" timeOffset="33853.992">3075 11643 10135 0 0,'0'0'778'0'0,"0"2"-506"0"0,-4 12-43 0 0,-3 12 5343 0 0,6-24-3676 0 0,1-2-757 0 0,3 23 1383 0 0,14-1-2119 0 0,100 118-254 0 0,41 33-149 0 0,133 111-249 0 0,-256-249-878 0 0,-33-34 678 0 0,-2-1-170 0 0,0-2-690 0 0,4-7-304 0 0,-4-6-61 0 0</inkml:trace>
  <inkml:trace contextRef="#ctx0" brushRef="#br0" timeOffset="34300.993">3490 11756 4143 0 0,'0'0'319'0'0,"-3"7"1358"0"0,0-3 7626 0 0,-31 11-5570 0 0,33-15-3526 0 0,1 0 60 0 0,0 0 21 0 0,0 0 6 0 0,-4 29 1264 0 0,10-20-1478 0 0,0 0 1 0 0,0 0-1 0 0,0-1 1 0 0,1 0-1 0 0,1 0 1 0 0,-1 0-1 0 0,1-1 1 0 0,1 0-1 0 0,-1-1 1 0 0,6 3-81 0 0,38 35-244 0 0,-30-23 32 0 0,13 12-499 0 0,-2 2 0 0 0,-1 2 0 0 0,-2 0 0 0 0,3 9 711 0 0,-31-44-769 0 0,-2-2-178 0 0,0 0-997 0 0,0 0-3835 0 0</inkml:trace>
  <inkml:trace contextRef="#ctx0" brushRef="#br0" timeOffset="34550.027">3329 11266 9215 0 0,'-5'31'816'0'0,"1"-8"-656"0"0,-2 3-160 0 0,-2 1 0 0 0,-3 0 1952 0 0,2 0 360 0 0,1-1 72 0 0,2-4 16 0 0,0-5-1720 0 0,3-3-336 0 0,3-2-72 0 0,3-1-5712 0 0,-3-11-1152 0 0</inkml:trace>
  <inkml:trace contextRef="#ctx0" brushRef="#br0" timeOffset="35305.967">4073 11712 5527 0 0,'3'2'365'0'0,"4"5"-442"0"0,-3-6 5060 0 0,-4-3-2372 0 0,1-5-2174 0 0,0 0 0 0 0,-1-1 0 0 0,0 1 0 0 0,-1 0 0 0 0,1 0 1 0 0,-2 0-1 0 0,1 0 0 0 0,-1 1 0 0 0,1-1 0 0 0,-2 0 1 0 0,-1-5-438 0 0,-6-8 34 0 0,0 1 1 0 0,-1-1 0 0 0,-1 2-1 0 0,-1 0 1 0 0,-7-7-35 0 0,15 18 11 0 0,0 0 0 0 0,-1 0 0 0 0,0 1 0 0 0,0 0 0 0 0,-1 0-1 0 0,1 0 1 0 0,-1 1 0 0 0,0 0 0 0 0,-1 0 0 0 0,1 1 0 0 0,-1 0 0 0 0,0 0-1 0 0,0 1 1 0 0,-1 0 0 0 0,1 1 0 0 0,0 0 0 0 0,-1 0 0 0 0,0 0 0 0 0,1 1-1 0 0,-1 0 1 0 0,-2 1-11 0 0,6 0 22 0 0,0 0 0 0 0,0 1 0 0 0,0-1 0 0 0,0 1 0 0 0,0 0 0 0 0,0 1 0 0 0,1-1 0 0 0,-1 1 0 0 0,1 0 0 0 0,-1 0 0 0 0,1 0 0 0 0,-1 1 0 0 0,1-1 0 0 0,0 1 0 0 0,0 0 0 0 0,1 0 0 0 0,-1 1 0 0 0,0-1 0 0 0,1 1 0 0 0,0 0 0 0 0,0 0 0 0 0,0 0 0 0 0,0 0 0 0 0,1 0 0 0 0,0 0 0 0 0,-2 5-22 0 0,1 3 1 0 0,0-1 0 0 0,1 1-1 0 0,1 0 1 0 0,-1 0 0 0 0,2 0-1 0 0,0 0 1 0 0,0 0 0 0 0,1 0-1 0 0,1 0 1 0 0,0-1 0 0 0,1 1-1 0 0,0 0 1 0 0,0-1 0 0 0,1 0-1 0 0,1 0 1 0 0,0 0 0 0 0,0 0-1 0 0,1-1 1 0 0,1 0 0 0 0,0 0-1 0 0,0 0 1 0 0,1-1 0 0 0,0 0-1 0 0,1 0 0 0 0,-1-4 23 0 0,1 0 0 0 0,-1 0 0 0 0,1-1 0 0 0,0 0 0 0 0,1-1 0 0 0,-1 1 0 0 0,0-2 0 0 0,1 0 0 0 0,0 0 0 0 0,0 0 0 0 0,0-1 0 0 0,-1-1 0 0 0,1 0 0 0 0,0 0 0 0 0,0-1 0 0 0,2 0-23 0 0,3-3 52 0 0,0 0 0 0 0,0-1 0 0 0,0 0 0 0 0,-1-2 0 0 0,0 1-1 0 0,0-2 1 0 0,-1 0 0 0 0,0 0 0 0 0,0-1 0 0 0,-1-1 0 0 0,0 0 0 0 0,0-1 0 0 0,-1 0-1 0 0,-1-1 1 0 0,0 0 0 0 0,-1 0 0 0 0,0-1 0 0 0,-1-1 0 0 0,0 1 0 0 0,-1-1 0 0 0,2-6-52 0 0,-3 6 50 0 0,-1 1 0 0 0,-1-1 0 0 0,0 0 0 0 0,-1 0 0 0 0,0-1 0 0 0,-1 1 0 0 0,0-1 0 0 0,-2 1 1 0 0,1-1-1 0 0,-2 0 0 0 0,0 1 0 0 0,-3-14-50 0 0,4 27 20 0 0,0 1-117 0 0,-9 27-237 0 0,10 121-978 0 0,0-112 1562 0 0,-30-191 1798 0 0,26 146-1920 0 0,0 1 0 0 0,1-1 1 0 0,0 1-1 0 0,0-1 0 0 0,1 0 1 0 0,1 1-1 0 0,-1-1 1 0 0,1 0-1 0 0,1 0 0 0 0,0 0-128 0 0,25-15 147 0 0,-19 23-162 0 0,0 0 0 0 0,0 0 0 0 0,0 0 0 0 0,0 1 0 0 0,0 0 1 0 0,0 0-1 0 0,-1 0 0 0 0,1 1 0 0 0,0 0 0 0 0,0 1 0 0 0,0 0 0 0 0,-1 0 0 0 0,1 0 0 0 0,-1 1 0 0 0,4 1 15 0 0,27 11-143 0 0,-24-7 81 0 0,1-1 0 0 0,0-1-1 0 0,0 0 1 0 0,0-1 0 0 0,0 0-1 0 0,1-1 1 0 0,0-1 0 0 0,0 0 0 0 0,0-1-1 0 0,0-1 1 0 0,0 0 0 0 0,0-1 0 0 0,0-1-1 0 0,0 0 1 0 0,0-1 0 0 0,0-1-1 0 0,0 0 1 0 0,5-3 62 0 0,-14 3 18 0 0,0-1-1 0 0,1 0 1 0 0,-2-1-1 0 0,1 1 1 0 0,0-1-1 0 0,-1-1 0 0 0,0 1 1 0 0,0-1-1 0 0,-1 1 1 0 0,1-1-1 0 0,-1-1 1 0 0,-1 1-1 0 0,1 0 1 0 0,-1-1-1 0 0,0 0 1 0 0,-1 0-1 0 0,1 0 1 0 0,-1 0-1 0 0,-1 0 1 0 0,1 0-1 0 0,-1-1 0 0 0,0-2-17 0 0,0-11 33 0 0,0 1 0 0 0,-2-1 0 0 0,0 0-1 0 0,-1 0 1 0 0,-1 1 0 0 0,-1-1-1 0 0,-2-6-32 0 0,0 11 11 0 0,-1-1 0 0 0,-1 1 0 0 0,0 1 0 0 0,0 0 0 0 0,-2 0 0 0 0,0 0-1 0 0,0 1 1 0 0,-2 1 0 0 0,0 0-11 0 0,-16-22 138 0 0,-117-126 689 0 0,141 156-789 0 0,-24-31 464 0 0,-2 2 0 0 0,-2 1 0 0 0,-24-19-502 0 0,55 51-59 0 0,1 1-6 0 0,8 15-328 0 0,13 25-93 0 0,78 119-3356 0 0,-94-152 3593 0 0,103 104-2011 0 0,-76-86 1801 0 0,-20-15 170 0 0,0 0 0 0 0,1-1 0 0 0,0 0 0 0 0,1-1 0 0 0,0-1 0 0 0,0 0 0 0 0,1 0 289 0 0,-12-7-344 0 0,10-8-1137 0 0,-2-4 242 0 0</inkml:trace>
  <inkml:trace contextRef="#ctx0" brushRef="#br0" timeOffset="35555.995">4264 11001 14279 0 0,'1'3'159'0'0,"1"-1"-1"0"0,0 0 1 0 0,0 1-1 0 0,0-1 1 0 0,0 0-1 0 0,0-1 1 0 0,0 1-1 0 0,1 0 1 0 0,-1 0-1 0 0,1-1 1 0 0,-1 0-1 0 0,1 1 1 0 0,-1-1 0 0 0,1 0-1 0 0,0 0 1 0 0,0 0-1 0 0,-1-1 1 0 0,1 1-1 0 0,0-1 1 0 0,0 1-1 0 0,0-1 1 0 0,0 0-1 0 0,0 0 1 0 0,0-1-1 0 0,-1 1 1 0 0,1 0-1 0 0,1-1-158 0 0,15-5 724 0 0,-1-1 0 0 0,0 0 0 0 0,-1-1 0 0 0,1-1 0 0 0,-2-1 0 0 0,5-3-724 0 0,90-73 919 0 0,27-17-5506 0 0,-112 90-2497 0 0</inkml:trace>
  <inkml:trace contextRef="#ctx0" brushRef="#br0" timeOffset="35988.09">4846 10628 16527 0 0,'0'2'760'0'0,"0"-2"-733"0"0,0 1-1 0 0,0-1 1 0 0,0 0 0 0 0,0 1-1 0 0,0-1 1 0 0,0 0-1 0 0,0 1 1 0 0,0-1 0 0 0,0 0-1 0 0,0 1 1 0 0,0-1-1 0 0,0 0 1 0 0,0 1-1 0 0,0-1 1 0 0,0 0 0 0 0,0 1-1 0 0,1-1 1 0 0,-1 0-1 0 0,0 1 1 0 0,0-1 0 0 0,0 0-1 0 0,1 0 1 0 0,-1 1-1 0 0,0-1 1 0 0,0 0-1 0 0,1 0 1 0 0,-1 1 0 0 0,0-1-1 0 0,0 0 1 0 0,1 0-1 0 0,-1 0 1 0 0,0 0 0 0 0,1 1-1 0 0,-1-1 1 0 0,0 0-1 0 0,1 0 1 0 0,-1 0-1 0 0,0 0 1 0 0,1 0 0 0 0,-1 0-1 0 0,0 0 1 0 0,1 0-1 0 0,-1 0 1 0 0,0 0 0 0 0,1 0-1 0 0,-1 0 1 0 0,0 0-1 0 0,1 0 1 0 0,-1 0-1 0 0,0 0 1 0 0,1 0 0 0 0,-1 0-1 0 0,0-1 1 0 0,1 1-1 0 0,-1 0 1 0 0,0 0 0 0 0,0 0-1 0 0,1-1 1 0 0,-1 1-1 0 0,0 0 1 0 0,0 0 0 0 0,1 0-1 0 0,-1-1 1 0 0,0 1-1 0 0,0 0 1 0 0,1-1-27 0 0,8-3 336 0 0,0-1 0 0 0,0-1 1 0 0,0 1-1 0 0,0-1 0 0 0,-1-1 1 0 0,0 0-1 0 0,0 0 0 0 0,-1-1 1 0 0,5-5-337 0 0,19-18 378 0 0,13-13 395 0 0,-34 33-545 0 0,0 1 0 0 0,0 0-1 0 0,1 0 1 0 0,0 1-1 0 0,0 0 1 0 0,1 1-1 0 0,0 0 1 0 0,1 1-1 0 0,3 0-227 0 0,-10 6 28 0 0,1 1-1 0 0,0 0 1 0 0,-1 0-1 0 0,1 1 1 0 0,0 0-1 0 0,-1 0 1 0 0,1 0-1 0 0,-1 1 1 0 0,1 0-1 0 0,-1 0 1 0 0,0 1-1 0 0,0 0 1 0 0,0 0-1 0 0,0 0 1 0 0,0 1-1 0 0,-1 0 1 0 0,1 0-1 0 0,-1 0 1 0 0,0 1-1 0 0,-1-1 1 0 0,1 1-1 0 0,-1 0 1 0 0,0 1-1 0 0,0-1 1 0 0,0 1-1 0 0,1 2-27 0 0,141 219-144 0 0,-49-74 371 0 0,-45-80 322 0 0,-51-71-473 0 0,-1-2 9 0 0,-2 13 221 0 0,-37 6-66 0 0,-30 15-227 0 0,-61 46-13 0 0,75-41-13 0 0,26-20-126 0 0,1 1 1 0 0,1 1 0 0 0,1 1-1 0 0,-15 17 139 0 0,-113 126-2086 0 0,124-143 796 0 0,0-6-55 0 0</inkml:trace>
  <inkml:trace contextRef="#ctx0" brushRef="#br0" timeOffset="37552.259">5351 10497 919 0 0,'1'2'67'0'0,"38"14"11570"0"0,22-37-6648 0 0,-27 6-4938 0 0,5 0 755 0 0,-1-2 0 0 0,-1-2 0 0 0,-1-1 0 0 0,22-17-806 0 0,130-86 1547 0 0,-25-28-1526 0 0,-139 128 1 0 0,-2-2 0 0 0,-1-1 1 0 0,0-1-1 0 0,-3-1 0 0 0,0 0 0 0 0,-1-1 0 0 0,-2-1 0 0 0,-1-1 0 0 0,-2 0 0 0 0,6-23-22 0 0,-8 13 80 0 0,-3-1 0 0 0,-1 0 0 0 0,-3 0 0 0 0,-1-1 0 0 0,-2 1 0 0 0,-1-1 0 0 0,-5-19-80 0 0,4 34 51 0 0,-12-99 448 0 0,-6 0-1 0 0,-26-83-498 0 0,20 91-36 0 0,-25-101 99 0 0,-42-106-63 0 0,11 48 400 0 0,-22-41-328 0 0,64 182 56 0 0,-13-99-128 0 0,42 158 156 0 0,2 1 1 0 0,4-2-1 0 0,4 1 0 0 0,3 0 0 0 0,8-55-156 0 0,31-76 67 0 0,-31 154-42 0 0,3 1 0 0 0,2 0 0 0 0,3 0-1 0 0,1 2 1 0 0,5-4-25 0 0,44-48 12 0 0,-17 32-12 0 0,-17 40 40 0 0,-1-1 0 0 0,-2-1 0 0 0,-1-2 0 0 0,-1-2 0 0 0,0-3-40 0 0,37-69 64 0 0,6 13-64 0 0,2 15 0 0 0,21-2 53 0 0,-53 50-48 0 0,2 2-1 0 0,1 3 0 0 0,10-4-4 0 0,51-33-2 0 0,15-26 66 0 0,-7-4-64 0 0,-78 66 2 0 0,49-32 49 0 0,50-13 432 0 0,-134 75-457 0 0,10-6 61 0 0,-16 10 312 0 0,-3-1-765 0 0,0 0 0 0 0,-1-1 1 0 0,1 1-1 0 0,-1-2 0 0 0,0 1 0 0 0,1-1 0 0 0,-1 0 1 0 0,0-1-1 0 0,0 0 0 0 0,0-1 0 0 0,-6 0 366 0 0,-4-2-1760 0 0</inkml:trace>
  <inkml:trace contextRef="#ctx0" brushRef="#br0" timeOffset="37896.258">7010 4658 11519 0 0,'0'0'887'0'0,"0"-2"-284"0"0,2-3-808 0 0,3-23 8808 0 0,-5 26-8415 0 0,0 2-105 0 0,0 0-62 0 0,-1 3-186 0 0,-22 70-33 0 0,2 1 0 0 0,4 0-1 0 0,3 2 1 0 0,0 29 198 0 0,-8 40 384 0 0,-74 361 1977 0 0,95-499-2345 0 0,-2 8 2 0 0,0 0 0 0 0,-1 0 0 0 0,-1 0 0 0 0,0-1 0 0 0,-1 1 0 0 0,-1-1 0 0 0,0-1 0 0 0,-8 13-18 0 0,13-24-103 0 0,0 0-1 0 0,0 0 1 0 0,1-1 0 0 0,-1 1 0 0 0,0 0 0 0 0,0-1 0 0 0,-1 1-1 0 0,1-1 1 0 0,0 0 0 0 0,0 0 0 0 0,-1 0 0 0 0,1 0 0 0 0,-1 0-1 0 0,1 0 1 0 0,-1 0 0 0 0,1-1 0 0 0,-1 0 0 0 0,1 1 0 0 0,-1-1 0 0 0,1 0-1 0 0,-1 0 1 0 0,0 0 0 0 0,1-1 0 0 0,-1 1 0 0 0,1 0 0 0 0,-1-1-1 0 0,1 0 1 0 0,-1 0 0 0 0,1 0 0 0 0,-1 0 0 0 0,1 0 0 0 0,0 0 103 0 0,-18-10-1458 0 0</inkml:trace>
  <inkml:trace contextRef="#ctx0" brushRef="#br0" timeOffset="38138.257">6149 5032 16327 0 0,'0'0'746'0'0,"-2"2"-16"0"0,-10 23-438 0 0,8-12-126 0 0,6-7 84 0 0,-1-1 1 0 0,1 1 0 0 0,0-1 0 0 0,1 1 0 0 0,-1-1 0 0 0,1 0 0 0 0,0 0 0 0 0,0 0-1 0 0,1 0 1 0 0,-1-1 0 0 0,1 1 0 0 0,0-1 0 0 0,0 0 0 0 0,1 0 0 0 0,-1 0 0 0 0,1-1-1 0 0,0 0 1 0 0,0 1 0 0 0,0-2 0 0 0,0 1 0 0 0,0-1 0 0 0,1 1 0 0 0,5 0-251 0 0,-9-2 7 0 0,174 60 865 0 0,-139-51-788 0 0,409 117 521 0 0,-193-47-98 0 0,-41-6-3141 0 0,-191-67 1265 0 0</inkml:trace>
  <inkml:trace contextRef="#ctx0" brushRef="#br0" timeOffset="42959.93">8833 3617 455 0 0,'6'-4'771'0'0,"0"-1"0"0"0,0-1-1 0 0,0 1 1 0 0,-1-1 0 0 0,0 0-1 0 0,0 0 1 0 0,0 0 0 0 0,-1-1-1 0 0,0 1 1 0 0,2-6-771 0 0,13-82 5644 0 0,-1 38-4288 0 0,-12 63-1313 0 0,-8 5-60 0 0,0-1 0 0 0,0 1 1 0 0,-1-1-1 0 0,-1 0 0 0 0,0 0 1 0 0,-1 0-1 0 0,1-1 0 0 0,-2 1 1 0 0,-4 5 16 0 0,-12 28-32 0 0,-37 42 1314 0 0,58-84-908 0 0,1-2-6 0 0,0 0-33 0 0,0 0-14 0 0,34-72 1134 0 0,20-6-990 0 0,-47 72-427 0 0,-5 5-113 0 0,5 52-464 0 0,-49 98-49 0 0,41-146 647 0 0,1-3 20 0 0,0 0 47 0 0,0 0-3 0 0,2-2-868 0 0,9-5-3609 0 0,1-7-1546 0 0</inkml:trace>
  <inkml:trace contextRef="#ctx0" brushRef="#br0" timeOffset="51978.901">2926 8305 9215 0 0,'0'0'707'0'0,"0"0"-243"0"0,2 0 708 0 0,5 1-641 0 0,0 0 1 0 0,-1-1-1 0 0,1 1 1 0 0,-1-1-1 0 0,1-1 1 0 0,-1 0-1 0 0,1 0 1 0 0,-1 0-1 0 0,1 0 1 0 0,-1-1-1 0 0,0 0 1 0 0,0-1-1 0 0,3-1-531 0 0,117-79 760 0 0,-121 78-598 0 0,186-146 2673 0 0,-134 103-2401 0 0,-2-2 0 0 0,-2-2-1 0 0,-3-3 1 0 0,14-21-434 0 0,-62 74 0 0 0,25-35 0 0 0,-1 0 0 0 0,-2-2 0 0 0,-2 0 0 0 0,-1-1 0 0 0,1-9 0 0 0,-13 30 0 0 0,7-19 8 0 0,-2 0 1 0 0,-1-2-1 0 0,-2 1 0 0 0,-1-1 0 0 0,-3 0 1 0 0,-1-1-1 0 0,-2 0 0 0 0,-2 0 0 0 0,-1 0 1 0 0,-2 0-1 0 0,-2-1-8 0 0,-17-138 422 0 0,-8 1 1 0 0,-9-6-423 0 0,-29-199 392 0 0,-48-57-328 0 0,37 117-49 0 0,39 28 69 0 0,9-134-31 0 0,13 153-53 0 0,12 83-67 0 0,6 7-18 0 0,4 52 85 0 0,2-56 0 0 0,11 12 136 0 0,8-26-136 0 0,-23 165-14 0 0,3 1 0 0 0,1 0 0 0 0,2 1 0 0 0,1 0 0 0 0,2 0 0 0 0,14-25 14 0 0,66-131-76 0 0,-2 19 65 0 0,-53 116 4 0 0,2 1-1 0 0,3 2 1 0 0,2 3-1 0 0,3 1 0 0 0,1 3 1 0 0,3 1-1 0 0,52-36 8 0 0,2-8 0 0 0,-39 33 0 0 0,2 2 0 0 0,19-8 0 0 0,39-15 0 0 0,-13 10 0 0 0,115-57 0 0 0,-66 28 0 0 0,-23 11 0 0 0,77-14 0 0 0,-56 26 0 0 0,-80 42 0 0 0,0 3 0 0 0,2 4 0 0 0,20-1 0 0 0,195-68 0 0 0,-153 51 0 0 0,111-17 0 0 0,-90 24 11 0 0,121-40 266 0 0,-78 41-277 0 0,78 4 0 0 0,-71 15 12 0 0,-22 1 181 0 0,-38 6-110 0 0,25 2 133 0 0,-64 0-163 0 0,34 4 11 0 0,-61 12 64 0 0,56 18 11 0 0,-41-1-56 0 0,-97-23-73 0 0,0 0 0 0 0,1 1 1 0 0,-1 0-1 0 0,0 0 0 0 0,0 1 1 0 0,-1 0-1 0 0,1 0 0 0 0,0 1 0 0 0,-1 0 1 0 0,6 4-11 0 0,15 7 14 0 0,57 47 50 0 0,17 20-11 0 0,-38-15-42 0 0,-14 4 128 0 0,-26-45-74 0 0,21 53-5 0 0,12 28-60 0 0,-37-73 0 0 0,-2 0 0 0 0,-1 2 0 0 0,-2 0 0 0 0,4 15 0 0 0,33 149 0 0 0,-27-123 0 0 0,26 45 0 0 0,-19-43 0 0 0,-17-7 76 0 0,-19-30 117 0 0,-3 0-334 0 0,6-29 141 0 0,1-1 11 0 0,0-10 42 0 0,0-2-58 0 0,0 0-294 0 0,0 0-136 0 0,4-11-711 0 0,0 0-436 0 0,-1 1-383 0 0</inkml:trace>
  <inkml:trace contextRef="#ctx0" brushRef="#br0" timeOffset="53401.905">9474 2427 4143 0 0,'0'0'191'0'0,"0"-1"-11"0"0,-2-7-143 0 0,0-1 901 0 0,-5-17 8421 0 0,2 18-8213 0 0,3 11 3864 0 0,21 42-4624 0 0,-12-24-244 0 0,-1 0 1 0 0,-1 1-1 0 0,0-1 0 0 0,-2 1 1 0 0,-1 0-1 0 0,0 4-142 0 0,6 43 134 0 0,11 117 23 0 0,-14-120 380 0 0,-5-64-402 0 0,1-1 1 0 0,12 15 485 0 0,-2-15-599 0 0,1-2 20 0 0,-2-2-20 0 0,-6 2 20 0 0,3-1-20 0 0,-3 1 20 0 0,6-3-31 0 0,25-8 53 0 0,27-10 53 0 0,46-2 22 0 0,-33 17-139 0 0,82-13 64 0 0,-127 20-64 0 0,105 11 0 0 0,-51 2 0 0 0,25 10 0 0 0,-70-18 0 0 0,-29-4 11 0 0,-8-1 42 0 0,-2 0 12 0 0,1-2-6 0 0,4-4-36 0 0,-3 2 19 0 0,-2-28 132 0 0,-6-8 71 0 0,-45-113 747 0 0,-6 3-385 0 0,-28-50-289 0 0,84 198-371 0 0,1 2-16 0 0,0 0-22 0 0,0 0-16 0 0,0 0-46 0 0,-1 2-27 0 0,-2 6-4 0 0,2-6-112 0 0,0 0-471 0 0,-1 6 225 0 0,1-6-7415 0 0,1-2 727 0 0</inkml:trace>
  <inkml:trace contextRef="#ctx0" brushRef="#br0" timeOffset="53965.893">9626 2106 7919 0 0,'1'-1'363'0'0,"8"-15"116"0"0,26-48 3114 0 0,-6 33-1598 0 0,-9 15 3217 0 0,-15 23-5061 0 0,0-1 1 0 0,-1 1 0 0 0,1 0 0 0 0,-1 0 0 0 0,-1 0 0 0 0,0 0 0 0 0,0 1 0 0 0,0 0 0 0 0,-1-1 0 0 0,0 1 0 0 0,0 0 0 0 0,-1 0 0 0 0,0 0 0 0 0,-1 0 0 0 0,1 0 0 0 0,-2 5-152 0 0,9 52 31 0 0,30 94 33 0 0,3-34 75 0 0,-34-111-97 0 0,8 5-155 0 0,-13-18-960 0 0,0-1-4051 0 0,7-3-1739 0 0</inkml:trace>
  <inkml:trace contextRef="#ctx0" brushRef="#br0" timeOffset="56104.906">9420 2400 919 0 0,'-26'25'8251'0'0,"25"-24"-5650"0"0,1-1-1459 0 0,0 0-646 0 0,0 0-131 0 0,0 0-38 0 0,0 0-79 0 0,0 0-31 0 0,18-13 472 0 0,-10 9-220 0 0,1 1 0 0 0,-1 0 0 0 0,1 0 0 0 0,0 0 0 0 0,0 2 0 0 0,0-1 0 0 0,0 1 0 0 0,1 0 0 0 0,1 1-469 0 0,37-6 1481 0 0,93-17-207 0 0,186-34 297 0 0,-219 42-1422 0 0,-57 2 435 0 0,-38 11-155 0 0,-5 6-407 0 0,27 12 234 0 0,-32-13-202 0 0,3 7 21 0 0,-3 1 16 0 0,1 38 78 0 0,2-15-177 0 0,0-1 0 0 0,3 0 0 0 0,0-1 0 0 0,2 0 0 0 0,2 0 0 0 0,1-1 0 0 0,1-1 0 0 0,18 27 8 0 0,-32-55 0 0 0,57 95 0 0 0,-53-87 0 0 0,11 19 11 0 0,-37-30 42 0 0,-28 1-182 0 0,-1 2 0 0 0,2 2 0 0 0,-46 10 129 0 0,47-7-112 0 0,-355 55-301 0 0,211-36 253 0 0,139-19 160 0 0,41-7 0 0 0,0 1 0 0 0,1 1 0 0 0,-1 1 0 0 0,2-1 13 0 0,7-2 51 0 0,2 0 8 0 0,-10-6 211 0 0,1-10-124 0 0,0-1-1 0 0,1 0 0 0 0,1 0 1 0 0,1 0-1 0 0,1-1 1 0 0,-3-13-159 0 0,-5-15 100 0 0,-10-33-62 0 0,3 0 1 0 0,-5-56-39 0 0,13 60-73 0 0,8 67-91 0 0,4 8 156 0 0,0 0 1 0 0,0 0-1 0 0,1 0 1 0 0,-1 0-1 0 0,0 0 1 0 0,0 0-1 0 0,0 0 1 0 0,1 0-1 0 0,-1 0 1 0 0,0 0-1 0 0,0 0 1 0 0,0-1-1 0 0,0 1 1 0 0,1 0-1 0 0,-1 0 0 0 0,0 0 1 0 0,0 0-1 0 0,0 0 1 0 0,0 0-1 0 0,0 0 1 0 0,0 0-1 0 0,1-1 1 0 0,-1 1-1 0 0,0 0 1 0 0,0 0-1 0 0,0 0 1 0 0,0 0-1 0 0,0 0 1 0 0,0-1-1 0 0,0 1 1 0 0,0 0-1 0 0,0 0 0 0 0,0 0 1 0 0,1 0-1 0 0,-1-1 1 0 0,0 1-1 0 0,0 0 1 0 0,0 0-1 0 0,0 0 1 0 0,0-1-1 0 0,0 1 1 0 0,0 0-1 0 0,0 0 1 0 0,-1 0-1 0 0,1 0 8 0 0,12 2 0 0 0,59-2 53 0 0,-12-4 64 0 0,0-1-1 0 0,0-4 0 0 0,35-10-116 0 0,9-1 67 0 0,329-40 136 0 0,-238 52-203 0 0,-166 10-64 0 0,-15 0 64 0 0,-3 4 11 0 0,-8-5 42 0 0,-2-1 11 0 0,0 2 0 0 0,0 43-13 0 0,10 91-91 0 0,17 19 29 0 0,13-1 11 0 0,-22-108 11 0 0,-41-52 42 0 0,-44-9-194 0 0,52 12 68 0 0,1 0 1 0 0,-1 1-1 0 0,0 1 1 0 0,0 1 0 0 0,0 0-1 0 0,0 1 1 0 0,1 0-1 0 0,-1 1 1 0 0,-12 4 72 0 0,-5-1-167 0 0,-201 29-428 0 0,-19 13 582 0 0,-4 8 13 0 0,210-48 192 0 0,44-7-128 0 0,0 0-11 0 0,-7 2-30 0 0,1 1 37 0 0,7-2 11 0 0,1-1-6 0 0,-1-1 0 0 0,-3-5 11 0 0,3-21 175 0 0,14-170 536 0 0,-15 130-724 0 0,-2 0 0 0 0,-4 1 0 0 0,-4-7-63 0 0,-5 28-81 0 0,16 45-17 0 0,0-1 0 0 0,1 0 0 0 0,-1 1-1 0 0,0-1 1 0 0,0 1 0 0 0,1-1 0 0 0,-1 1 0 0 0,0 0 0 0 0,0-1 0 0 0,0 1 0 0 0,0 0 0 0 0,1-1 0 0 0,-1 1 0 0 0,0 0 0 0 0,0 0-1 0 0,0 0 1 0 0,0 0 0 0 0,0 0 0 0 0,0 0 0 0 0,0 0 0 0 0,0 0 0 0 0,0 0 0 0 0,1 1 0 0 0,-1-1 0 0 0,0 0 0 0 0,0 0 0 0 0,0 1-1 0 0,0-1 1 0 0,0 1 0 0 0,1-1 0 0 0,-1 0 0 0 0,-1 2 98 0 0,-7 4-5820 0 0,1 0-1804 0 0</inkml:trace>
  <inkml:trace contextRef="#ctx0" brushRef="#br0" timeOffset="57487.981">10901 2243 3679 0 0,'0'0'284'0'0,"0"0"260"0"0,0 0 1787 0 0,0 0 798 0 0,0 0 157 0 0,0 0-300 0 0,-5-6-804 0 0,4 7 1395 0 0,47 223-2320 0 0,-15-82-1257 0 0,25 24 0 0 0,-47-140 77 0 0,5 5 81 0 0,-14-29-89 0 0,13 15 75 0 0,-11-15-64 0 0,1 3 13 0 0,18 8 70 0 0,19-10 77 0 0,266-31 380 0 0,-125 8-296 0 0,37-1-271 0 0,-147 26-122 0 0,-58-7 58 0 0,-1 0-31 0 0,-3 1 19 0 0,-6 1-25 0 0,5 1 25 0 0,-7-1-9 0 0,-1 0 75 0 0,0 0 26 0 0,0 0 18 0 0,0-20 140 0 0,-50-103 798 0 0,-10-100-50 0 0,12 74-814 0 0,16 52-161 0 0,32 96-282 0 0,-6-15-9232 0 0,6 16 1830 0 0</inkml:trace>
  <inkml:trace contextRef="#ctx0" brushRef="#br0" timeOffset="58986.061">9743 5052 2759 0 0,'0'-2'207'0'0,"-2"-19"-373"0"0,1-12 4635 0 0,-1-9 1936 0 0,-2 15-5977 0 0,-8-33 1157 0 0,-31-140 2954 0 0,14 68-3158 0 0,12 29-597 0 0,17 70 149 0 0,112 37-310 0 0,16-28-75 0 0,88-41-276 0 0,-54 35-155 0 0,0 12 202 0 0,-125 24-259 0 0,-14 8-60 0 0,-15-6 11 0 0,3 16 42 0 0,-6-4-19 0 0,-1-1 0 0 0,-1 1 0 0 0,0 0 0 0 0,-2 0 0 0 0,0 0 0 0 0,-1 0 1 0 0,-2 12-35 0 0,1 42 65 0 0,17 86-65 0 0,-15-151 1 0 0,2 0 0 0 0,-1 0 0 0 0,1 0 0 0 0,1 0 0 0 0,-1 0 0 0 0,1-1 0 0 0,1 0 0 0 0,0 1 0 0 0,0-2 0 0 0,1 1 0 0 0,1 2-1 0 0,10 6 65 0 0,-15-16-97 0 0,0 0 1 0 0,-1 0-1 0 0,1 0 0 0 0,0 0 1 0 0,-1 0-1 0 0,1-1 0 0 0,0 1 1 0 0,-1 0-1 0 0,1-1 0 0 0,0 1 0 0 0,-1-1 1 0 0,1 0-1 0 0,-1 1 0 0 0,1-1 1 0 0,-1 0-1 0 0,1 0 0 0 0,-1 0 1 0 0,0 0-1 0 0,1 0 0 0 0,-1-1 0 0 0,0 1 1 0 0,0 0 31 0 0,7-9-1220 0 0,-2-2-371 0 0</inkml:trace>
  <inkml:trace contextRef="#ctx0" brushRef="#br0" timeOffset="59922.327">11377 4800 10447 0 0,'0'0'480'0'0,"0"0"-10"0"0,0 0-244 0 0,2-2 96 0 0,1-1-54 0 0,0-1 1 0 0,1 0-1 0 0,-1 0 0 0 0,-1-1 1 0 0,1 1-1 0 0,-1-1 1 0 0,1 1-1 0 0,-1-1 1 0 0,-1 0-1 0 0,1 1 0 0 0,-1-1 1 0 0,0 0-1 0 0,0 0 1 0 0,0 0-1 0 0,0 0 1 0 0,-1 0-1 0 0,0-1 1 0 0,0 1-1 0 0,-1 0 0 0 0,1 0 1 0 0,-1 0-1 0 0,0 0 1 0 0,0 0-1 0 0,-2-3-268 0 0,-40-145 3011 0 0,17 4-2053 0 0,23 130-776 0 0,1 0 0 0 0,0 0 0 0 0,2 0 0 0 0,0 0-1 0 0,1 0 1 0 0,2-6-182 0 0,5 0 80 0 0,-3 15-80 0 0,4 3 0 0 0,2 0 68 0 0,-8 5-23 0 0,0 0-1 0 0,0 0 1 0 0,1 1-1 0 0,-1-1 1 0 0,1 1 0 0 0,0 0-1 0 0,-1 0 1 0 0,1 0-1 0 0,0 0 1 0 0,0 1-1 0 0,0-1 1 0 0,-1 1-1 0 0,1 0 1 0 0,0 0-1 0 0,3 1-44 0 0,30 8 0 0 0,49 9 64 0 0,47-17 128 0 0,-68-6 53 0 0,0-3 1 0 0,-1-3-1 0 0,62-20-245 0 0,-63 18 0 0 0,-51 11 0 0 0,1 2 0 0 0,-1 4 0 0 0,-3 3 0 0 0,3 16 0 0 0,-9-10 0 0 0,-27 139-72 0 0,15 14 172 0 0,10-156-94 0 0,0-1 0 0 0,0 0 0 0 0,1 0 0 0 0,0-1 0 0 0,1 1-1 0 0,0 0 1 0 0,0-1 0 0 0,1 1 0 0 0,0-1 0 0 0,0 0 0 0 0,1 0 0 0 0,0-1 0 0 0,1 1-1 0 0,-1-1 1 0 0,1 0 0 0 0,1-1 0 0 0,0 1-6 0 0,48 24-424 0 0,-53-31 116 0 0,0 0-755 0 0,10 0-318 0 0</inkml:trace>
  <inkml:trace contextRef="#ctx0" brushRef="#br0" timeOffset="65824.91">6945 5141 2759 0 0,'0'0'126'0'0,"2"-1"-5"0"0,42-37 2222 0 0,-28 20 1659 0 0,1-1-2901 0 0,49-33 1726 0 0,-14 14-755 0 0,31-10 686 0 0,7 4-732 0 0,3 21-562 0 0,-29 24-80 0 0,11 2-328 0 0,-22 16-608 0 0,-33 0-317 0 0,-7 0 226 0 0,-12-17-273 0 0,-1-2-16 0 0,1 1-4 0 0,10 32 1181 0 0,-12-23-1234 0 0,-3 2-11 0 0,1-4 11 0 0,2-6 42 0 0,1-2 11 0 0,-2 0-11 0 0,-5 1-53 0 0,4 0-53 0 0,-4 2-11 0 0,6-2-3 0 0,1-1-10 0 0,0 0 0 0 0,-1-1 21 0 0,-5-1 34 0 0,-8-9-95 0 0,3-3-11 0 0,0-12-203 0 0,14-8 17 0 0,-3 33 223 0 0,3-13-164 0 0,-2 6 182 0 0,0 5-3 0 0,-1-3-19 0 0,0 4-9 0 0,0 2 20 0 0,0 0 11 0 0,-1-1 1 0 0,0-8 12 0 0,0 0 35 0 0,-2-13-54 0 0,2 20 20 0 0,1 2-6 0 0,0 0 1 0 0,0-1 0 0 0,-3-8 11 0 0,0-2 42 0 0,2 3 27 0 0,1 7 59 0 0,0 1-6 0 0,1-8-3 0 0,1 1 0 0 0,0 0 0 0 0,1 0 0 0 0,-1 0 0 0 0,1 0 0 0 0,1 0 0 0 0,-1 1 1 0 0,1-1-1 0 0,0 1 0 0 0,1 0 0 0 0,0 0 0 0 0,-1 1 0 0 0,3-2-66 0 0,13-19 237 0 0,69-121 322 0 0,-72 106-428 0 0,-1 0 1 0 0,-2-1-1 0 0,-2 0 1 0 0,-2-1-1 0 0,3-30-131 0 0,-6-148 229 0 0,-10-57 14 0 0,-2 204-236 0 0,4 31 5 0 0,-2 0-1 0 0,-3 0 0 0 0,0 1 1 0 0,-3 0-1 0 0,-9-24-11 0 0,-20-33 0 0 0,-28-92 0 0 0,20-64 0 0 0,43 230 0 0 0,-9-63 0 0 0,3-1 0 0 0,4 0 0 0 0,4-1 0 0 0,5-6 0 0 0,38-217 64 0 0,-6 172-64 0 0,-31 123 0 0 0,2-1 0 0 0,0 1 0 0 0,0 0 0 0 0,2 1 0 0 0,0-1 0 0 0,1 2 0 0 0,1-1 0 0 0,1 2 0 0 0,72-77 0 0 0,79-62 0 0 0,11 25 0 0 0,-154 116 0 0 0,1 1 0 0 0,0 1 0 0 0,0 2 0 0 0,1-1 0 0 0,19-3 0 0 0,15-4 64 0 0,-25 4-64 0 0,-17 10 0 0 0,12 6 0 0 0,1 2 0 0 0,-14-3 0 0 0,-4-7 0 0 0,9-7 0 0 0,-11 6 0 0 0,-3-3 0 0 0,4-9-2 0 0,-6-6 15 0 0,-17-10 51 0 0,-26-58 53 0 0,18 49-102 0 0,1-1-1 0 0,3-1 1 0 0,2 0 0 0 0,1-2-1 0 0,3 1 1 0 0,2-2 0 0 0,1 0-1 0 0,1-21-14 0 0,5 42 5 0 0,1 11-4 0 0,0 0-1 0 0,1-1 0 0 0,0 1 1 0 0,1 0-1 0 0,1-1 1 0 0,1 1-1 0 0,0-1 0 0 0,1 1 1 0 0,1 0-1 0 0,0-1 1 0 0,1 2-1 0 0,1-1 0 0 0,1 0 1 0 0,0 1-1 0 0,6-10 0 0 0,87-98 0 0 0,-32 50-53 0 0,20 13 42 0 0,-21 26 11 0 0,18-12 0 0 0,-3 17 0 0 0,-68 27-5 0 0,-1 0 0 0 0,1 0 0 0 0,1 1 1 0 0,-1 1-1 0 0,0 0 0 0 0,0 1 0 0 0,0 0 0 0 0,0 1 0 0 0,0 0 0 0 0,-1 1 0 0 0,2 1 5 0 0,39 7-10 0 0,37 6 10 0 0,32 16 0 0 0,-87-19 0 0 0,0 1 0 0 0,-1 2 0 0 0,0 1 0 0 0,-2 1 0 0 0,25 21 0 0 0,-54-38 0 0 0,7 4-8 0 0,0 1 0 0 0,0 0 0 0 0,-1 1 0 0 0,0 0 0 0 0,0 0 0 0 0,-1 1 0 0 0,0 0 0 0 0,1 2 8 0 0,44 75 0 0 0,-29-60 0 0 0,-15-18 0 0 0,26 11 0 0 0,-12-12 0 0 0,-8-3 0 0 0,14-4 53 0 0,40-24 22 0 0,-2 0-75 0 0,-13-1 0 0 0,94-33 0 0 0,-51 28 0 0 0,95-25 0 0 0,-44 33 0 0 0,42 16 0 0 0,-76-6 0 0 0,1 2 0 0 0,10 13 0 0 0,-21 17 0 0 0,-19 6 0 0 0,-72-21-9 0 0,0 1 0 0 0,0 1 0 0 0,0 0 0 0 0,-1 1-1 0 0,0 0 1 0 0,0 1 0 0 0,6 6 9 0 0,-1 0 0 0 0,-1 2 0 0 0,0 0 0 0 0,-1 1 0 0 0,-1 0 0 0 0,6 12 0 0 0,25 80-64 0 0,-12 104 64 0 0,-28-161 0 0 0,6 241-147 0 0,-2 38-50 0 0,-8-301 197 0 0,-1 0 0 0 0,-1 0 0 0 0,-2 0 0 0 0,-1 0 0 0 0,-6 17 0 0 0,-3 32 0 0 0,10-36 64 0 0,5-23-51 0 0,2-1 0 0 0,0 1-1 0 0,1-1 1 0 0,1 0 0 0 0,8 18-13 0 0,-1-10 0 0 0,12 22 208 0 0,-22-40-144 0 0,-3-8 0 0 0,0-2 0 0 0,0 2-11 0 0,-2 8-98 0 0,1-8-248 0 0,1-2-114 0 0,0 0-1132 0 0,0 0-4635 0 0,0 0-1989 0 0</inkml:trace>
  <inkml:trace contextRef="#ctx0" brushRef="#br0" timeOffset="67362.911">6419 13266 9671 0 0,'0'0'440'0'0,"0"0"-5"0"0,-1 2-279 0 0,-6 16 229 0 0,6-16 1525 0 0,1-2 658 0 0,0 2 125 0 0,14 46 2294 0 0,37 21-4794 0 0,-32-46 124 0 0,211 229 95 0 0,30 96-60 0 0,-127-189-48 0 0,36 24-304 0 0,-155-168 4 0 0,0-1 0 0 0,1-1 0 0 0,1 0 0 0 0,0-1 0 0 0,1-1 0 0 0,0 0 0 0 0,0-1 0 0 0,4 0-4 0 0,-19-9-240 0 0,-2-1-48 0 0,0 0 0 0 0,1-2-95 0 0,-3-48-2691 0 0,-11 16-2442 0 0,-2 3-991 0 0</inkml:trace>
  <inkml:trace contextRef="#ctx0" brushRef="#br0" timeOffset="68178.921">6593 13324 15175 0 0,'0'0'695'0'0,"0"0"-18"0"0,2-1-435 0 0,73-93 834 0 0,-42 47-1083 0 0,2 1 0 0 0,1 2 1 0 0,3 2-1 0 0,2 2 0 0 0,1 1 1 0 0,5-1 6 0 0,401-267 4470 0 0,-209 91-2838 0 0,-52 69-1223 0 0,-79 65 54 0 0,61-64-463 0 0,-120 99-27 0 0,-11 6-66 0 0,2 1 0 0 0,2 3-1 0 0,1 1 1 0 0,2 2 0 0 0,1 2-1 0 0,2 2 1 0 0,1 2 0 0 0,40-15 93 0 0,-75 36 104 0 0,1 2-1 0 0,0 0 1 0 0,0 1 0 0 0,0 1-1 0 0,0 0 1 0 0,1 1 0 0 0,-1 0 0 0 0,1 1-1 0 0,0 1 1 0 0,9 1-104 0 0,-15 3 76 0 0,1 1 1 0 0,-1-1-1 0 0,0 2 0 0 0,0-1 1 0 0,0 1-1 0 0,-1 1 0 0 0,0 0 1 0 0,0 0-1 0 0,-1 1 0 0 0,0 0 0 0 0,0 0 1 0 0,-1 1-1 0 0,0 0 0 0 0,0 0 1 0 0,-1 1-1 0 0,3 6-76 0 0,8 9 59 0 0,95 122-59 0 0,38 30 0 0 0,11-20 76 0 0,-47-48 120 0 0,39 55-196 0 0,-149-160 13 0 0,0 0 0 0 0,-1 0 0 0 0,1 0 0 0 0,-1 0 0 0 0,0 0 0 0 0,0 0 0 0 0,0 1 1 0 0,-1 0-1 0 0,0-1 0 0 0,0 1 0 0 0,0 0 0 0 0,0 0 0 0 0,-1 0 0 0 0,0 1 0 0 0,0-1 0 0 0,0 0 0 0 0,-1 0 0 0 0,1 0 0 0 0,-1 4-13 0 0,-4 4 0 0 0,0-1 0 0 0,0 0 0 0 0,-1-1 0 0 0,-1 1 0 0 0,0-1 0 0 0,0 0 0 0 0,-1-1 0 0 0,0 1 0 0 0,-1-1 0 0 0,0-1 0 0 0,-1 0 0 0 0,0 0 0 0 0,-5 4 0 0 0,-89 88-544 0 0,-74 54 544 0 0,-58 42-564 0 0,-93 44-88 0 0,178-140-492 0 0,-83 78 1144 0 0,-122 126-645 0 0,304-263 1034 0 0,2 2 0 0 0,3 2 1 0 0,1 2-1 0 0,-1 6-389 0 0,40-47 70 0 0,1 0-1 0 0,0 1 0 0 0,0-1 1 0 0,1 1-1 0 0,0 0 1 0 0,1 1-1 0 0,-1-1 1 0 0,1 1-1 0 0,1-1 1 0 0,0 1-1 0 0,0 0 0 0 0,0 4-69 0 0,25 32-689 0 0,1-23-927 0 0,-12-18-5522 0 0,-12-4 124 0 0</inkml:trace>
  <inkml:trace contextRef="#ctx0" brushRef="#br0" timeOffset="68745.916">7369 13286 11519 0 0,'0'0'887'0'0,"-1"0"-386"0"0,-113-26 8150 0 0,108 28-8594 0 0,1 0 1 0 0,-1 0-1 0 0,1 0 1 0 0,0 0 0 0 0,0 1-1 0 0,0 0 1 0 0,0 0-1 0 0,0 0 1 0 0,0 1-1 0 0,1 0 1 0 0,0-1-1 0 0,0 2 1 0 0,0-1-1 0 0,0 0 1 0 0,0 1-58 0 0,2-2 34 0 0,-6 6 6 0 0,1 0 0 0 0,0 0 0 0 0,1 1-1 0 0,0 0 1 0 0,0 0 0 0 0,1 0 0 0 0,1 1 0 0 0,0 0-1 0 0,0 0 1 0 0,1 0 0 0 0,0 0 0 0 0,1 1 0 0 0,0-1-1 0 0,1 0 1 0 0,0 1 0 0 0,1 0 0 0 0,1 5-40 0 0,1 10-33 0 0,1 0 0 0 0,2 0 0 0 0,0-1 1 0 0,2 0-1 0 0,1 0 0 0 0,10 23 33 0 0,-13-37-8 0 0,1 1 1 0 0,0-1-1 0 0,0 0 0 0 0,1 0 1 0 0,1-1-1 0 0,0 0 0 0 0,1-1 1 0 0,0 1-1 0 0,0-1 0 0 0,1-1 1 0 0,0 0-1 0 0,1-1 0 0 0,0 0 1 0 0,0 0-1 0 0,1-1 0 0 0,0-1 1 0 0,0 0-1 0 0,1 0 0 0 0,-1-1 0 0 0,1-1 1 0 0,13 3 7 0 0,-14-5 97 0 0,1 0 0 0 0,-1-1 0 0 0,1-1 0 0 0,0 0 0 0 0,0 0 0 0 0,-1-1 0 0 0,1-1 0 0 0,-1 0-1 0 0,1-1 1 0 0,-1 0 0 0 0,0-1 0 0 0,0 0 0 0 0,0-1 0 0 0,-1-1 0 0 0,1 1 0 0 0,-1-2 0 0 0,-1 0 0 0 0,10-7-97 0 0,10-12 35 0 0,0 3-274 0 0,-1-2 0 0 0,-1-2 0 0 0,-2 0 0 0 0,0-2 0 0 0,3-7 239 0 0,-15 13-3254 0 0,-17 13 1660 0 0</inkml:trace>
  <inkml:trace contextRef="#ctx0" brushRef="#br0" timeOffset="69056.973">7632 12765 13359 0 0,'0'0'612'0'0,"0"0"-14"0"0,-1 2-384 0 0,1-2-920 0 0,-19 21 9977 0 0,13-9-8517 0 0,8 3-742 0 0,0 0 0 0 0,2-1 1 0 0,-1 1-1 0 0,2-1 0 0 0,0 0 1 0 0,0 0-1 0 0,2 0 0 0 0,-1-1 0 0 0,6 7-12 0 0,1 5 11 0 0,32 56-56 0 0,4-3-1 0 0,3-2 1 0 0,44 49 45 0 0,54 38 128 0 0,-125-145-1992 0 0,-25-30-1490 0 0,-3-4-3652 0 0</inkml:trace>
  <inkml:trace contextRef="#ctx0" brushRef="#br0" timeOffset="69308.969">7457 12663 9215 0 0,'-1'2'77'0'0,"-33"55"2623"0"0,21-40 1555 0 0,-1-2 3676 0 0,13-13-7246 0 0,1-2-144 0 0,-2 1-111 0 0,-4 3-362 0 0,5-3-307 0 0,1-1-654 0 0,0 0-277 0 0,0 0-1363 0 0,0 0-5239 0 0</inkml:trace>
  <inkml:trace contextRef="#ctx0" brushRef="#br0" timeOffset="69708.974">7986 12862 8751 0 0,'0'0'674'0'0,"0"0"-174"0"0,0 0 894 0 0,1-2 440 0 0,13-13 3014 0 0,-12 13-3992 0 0,0 1-59 0 0,1 1-669 0 0,1 1-1 0 0,-1 0 1 0 0,1-1 0 0 0,0 1 0 0 0,-1 0 0 0 0,1 1-1 0 0,-1-1 1 0 0,0 1 0 0 0,1-1 0 0 0,-1 1 0 0 0,0 0-1 0 0,0 0 1 0 0,0 0 0 0 0,0 1 0 0 0,-1-1 0 0 0,1 1-1 0 0,0-1 1 0 0,-1 1 0 0 0,0 0 0 0 0,0 0 0 0 0,0 0-1 0 0,0 0 1 0 0,0 1 0 0 0,-1-1 0 0 0,1 0 0 0 0,0 3-128 0 0,6 5 293 0 0,159 209 444 0 0,-74-147-1686 0 0,-91-72 126 0 0,9-2-2631 0 0,-11 1 1624 0 0</inkml:trace>
  <inkml:trace contextRef="#ctx0" brushRef="#br0" timeOffset="69956.975">7881 12583 14743 0 0,'0'0'1136'0'0,"0"0"-420"0"0,0 0 1018 0 0,0 0 523 0 0,0 0 101 0 0,0 0-251 0 0,0 0-1124 0 0,0 0-493 0 0,0 0-96 0 0,0 0-140 0 0,0 0-516 0 0,0 0-229 0 0,0 0-42 0 0,0 0-103 0 0,0 0-394 0 0,0 0-172 0 0,0 0-829 0 0,0 0-3314 0 0,0 0-1418 0 0</inkml:trace>
  <inkml:trace contextRef="#ctx0" brushRef="#br0" timeOffset="70976.974">8430 12955 2303 0 0,'0'0'712'0'0,"0"0"2151"0"0,0 0 942 0 0,0 0 187 0 0,2-2-437 0 0,2-9-3204 0 0,0-1 0 0 0,0 1 0 0 0,-1-1 0 0 0,-1 0-1 0 0,0 0 1 0 0,0 0 0 0 0,-2 0 0 0 0,1 0 0 0 0,-1-1 0 0 0,-1 1 0 0 0,-1-2-351 0 0,1 0-7 0 0,0 1 1 0 0,-2 1-1 0 0,0-1 1 0 0,0 0-1 0 0,-1 0 1 0 0,-1 1-1 0 0,0 0 1 0 0,0 0-1 0 0,-1 0 1 0 0,-1 1-1 0 0,0 0 0 0 0,-1 0 1 0 0,0 1-1 0 0,0 0 1 0 0,-1 0-1 0 0,0 1 1 0 0,-1 0-1 0 0,0 0 1 0 0,-1 1-1 0 0,-3-2 7 0 0,12 9-17 0 0,0-1 0 0 0,-1 0-1 0 0,1 0 1 0 0,0 1 0 0 0,-1 0 0 0 0,1-1-1 0 0,-1 1 1 0 0,1 0 0 0 0,-1 0 0 0 0,1 0-1 0 0,-1 0 1 0 0,0 1 0 0 0,0-1 0 0 0,1 1-1 0 0,-1 0 1 0 0,0 0 0 0 0,0 0 0 0 0,0 0-1 0 0,1 0 1 0 0,-1 0 0 0 0,0 1 0 0 0,0-1-1 0 0,1 1 1 0 0,-1 0 0 0 0,0 0-1 0 0,1 0 1 0 0,-1 0 0 0 0,1 0 0 0 0,-1 1-1 0 0,1-1 1 0 0,0 1 0 0 0,0 0 0 0 0,-1-1-1 0 0,1 1 1 0 0,0 1 17 0 0,-6 7-127 0 0,0 1 0 0 0,0 1 0 0 0,1-1 0 0 0,1 1-1 0 0,0 0 1 0 0,1 1 0 0 0,0 0 0 0 0,1-1 0 0 0,0 1 0 0 0,1 1 0 0 0,0-1 0 0 0,1 0-1 0 0,1 1 1 0 0,0 10 127 0 0,0-10 13 0 0,1-1 0 0 0,1 1 0 0 0,0-1 1 0 0,0 0-1 0 0,1 1 0 0 0,1-1 0 0 0,0 0 0 0 0,1 0 0 0 0,1 0 0 0 0,1 3-13 0 0,-3-11 94 0 0,-1 1 1 0 0,1-1-1 0 0,0-1 0 0 0,0 1 0 0 0,0 0 1 0 0,1-1-1 0 0,0 0 0 0 0,0 1 1 0 0,0-1-1 0 0,0-1 0 0 0,0 1 0 0 0,1-1 1 0 0,0 0-1 0 0,0 0 0 0 0,0 0 1 0 0,0 0-1 0 0,0-1 0 0 0,0 0 0 0 0,1 0 1 0 0,-1-1-1 0 0,0 1 0 0 0,1-1 1 0 0,0 0-1 0 0,-1-1 0 0 0,4 1-94 0 0,6-3 128 0 0,-1-1-1 0 0,1 0 1 0 0,-1-1 0 0 0,1-1-1 0 0,-1 0 1 0 0,-1-1-1 0 0,1 0 1 0 0,-1-1 0 0 0,0 0-1 0 0,0-2 1 0 0,-1 1 0 0 0,0-1-1 0 0,-1-1 1 0 0,0 0-1 0 0,0-1 1 0 0,-1 0 0 0 0,-1 0-1 0 0,0-1 1 0 0,0 0 0 0 0,-1-1-1 0 0,5-12-127 0 0,-4 11-2 0 0,0-1 0 0 0,-2 0-1 0 0,0 0 1 0 0,0-1 0 0 0,-2 0-1 0 0,0 0 1 0 0,0-1 0 0 0,-2 0 0 0 0,0 1-1 0 0,-1-1 1 0 0,-1 0 0 0 0,0 0-1 0 0,-1 0 1 0 0,-1-3 2 0 0,0 18-80 0 0,1 2-20 0 0,0 0-17 0 0,-2 13-138 0 0,12 152 180 0 0,-3-85 219 0 0,-6-54 499 0 0,-12-26-387 0 0,8-1-214 0 0,0-1 0 0 0,0 1 0 0 0,0-1 0 0 0,0 0 1 0 0,0 0-1 0 0,0 0 0 0 0,0 0 0 0 0,1 0 0 0 0,-1-1 0 0 0,1 1 0 0 0,0-1 0 0 0,0 0 0 0 0,0 0 0 0 0,0 1 0 0 0,0-1 0 0 0,0 0 1 0 0,1-1-1 0 0,0 1 0 0 0,-1 0 0 0 0,1 0 0 0 0,0-1 0 0 0,1 1-42 0 0,-7-11 105 0 0,-90-198 816 0 0,72 154-936 0 0,25 56-91 0 0,2 3-13 0 0,110 46-806 0 0,-83-33 772 0 0,129 51-453 0 0,-155-64 609 0 0,1 0 1 0 0,0 0-1 0 0,0-1 0 0 0,0 1 0 0 0,0-1 1 0 0,0 0-1 0 0,0-1 0 0 0,0 1 0 0 0,0 0 0 0 0,0-1 1 0 0,0 0-1 0 0,0 0 0 0 0,0 0 0 0 0,-1-1 1 0 0,1 1-1 0 0,0-1 0 0 0,-1 0 0 0 0,1 0 1 0 0,-1 0-1 0 0,0 0 0 0 0,1-1 0 0 0,-1 1 1 0 0,0-1-1 0 0,-1 0 0 0 0,1 0 0 0 0,0 0 1 0 0,-1 0-1 0 0,0 0 0 0 0,1-1 0 0 0,-2 1 1 0 0,1-1-1 0 0,0 0 0 0 0,0 1 0 0 0,-1-1 0 0 0,1-2-3 0 0,3-10 7 0 0,-1-1-1 0 0,0 0 1 0 0,-1 0-1 0 0,0-1 1 0 0,-2 1-1 0 0,0 0 1 0 0,-1-1-1 0 0,0 1 0 0 0,-2-1 1 0 0,0 1-1 0 0,-1 0 1 0 0,-1 0-1 0 0,0 0 1 0 0,-1 0-1 0 0,-1 1 0 0 0,-4-7-6 0 0,-4-8 49 0 0,-1 1-1 0 0,-2 1 0 0 0,-1 0 1 0 0,-1 1-1 0 0,-1 2 0 0 0,-1 0 1 0 0,-2 1-1 0 0,-4-2-48 0 0,-110-94 608 0 0,130 114-592 0 0,-1-1-1 0 0,0 2 1 0 0,0-1 0 0 0,-1 1 0 0 0,1 1 0 0 0,-1-1 0 0 0,-1 1 0 0 0,1 1-1 0 0,-7-3-15 0 0,14 7-108 0 0,2 3 0 0 0,6 20-20 0 0,1 0 0 0 0,1 0-1 0 0,0-1 1 0 0,2 0-1 0 0,1-1 1 0 0,0 0-1 0 0,2-1 1 0 0,0 0-1 0 0,1-1 1 0 0,2 0-1 0 0,15 15 129 0 0,-22-23-53 0 0,235 293-966 0 0,-237-294 967 0 0,0-1-1 0 0,1 1 1 0 0,0-1 0 0 0,0 0-1 0 0,1-1 1 0 0,0 0 0 0 0,0 0-1 0 0,1-1 1 0 0,0 0 0 0 0,0-1-1 0 0,10 4 53 0 0,-19-9-54 0 0,0-1 1 0 0,0 0-1 0 0,0 1 0 0 0,0-1 0 0 0,0 0 0 0 0,0 0 1 0 0,0 1-1 0 0,0-1 0 0 0,0 0 0 0 0,0 0 1 0 0,0 0-1 0 0,0 0 0 0 0,0-1 0 0 0,0 1 0 0 0,0 0 1 0 0,0 0-1 0 0,0-1 0 0 0,0 1 0 0 0,0 0 1 0 0,0-1-1 0 0,0 1 0 0 0,0-1 0 0 0,0 1 0 0 0,-1-1 1 0 0,1 1-1 0 0,0-1 0 0 0,0 0 0 0 0,-1 0 1 0 0,1 1-1 0 0,0-1 0 0 0,-1 0 0 0 0,1 0 0 0 0,0 0 1 0 0,-1 0 53 0 0,7-24-5514 0 0,-6 0-904 0 0</inkml:trace>
  <inkml:trace contextRef="#ctx0" brushRef="#br0" timeOffset="71229.992">8389 12225 12895 0 0,'0'4'153'0'0,"1"-1"0"0"0,0 0 1 0 0,1 1-1 0 0,-1-1 0 0 0,0 0 0 0 0,1 0 0 0 0,0 0 0 0 0,-1 0 0 0 0,1 0 0 0 0,1 0 0 0 0,-1-1 0 0 0,0 1 0 0 0,1-1 0 0 0,-1 1 0 0 0,1-1 0 0 0,0 0 1 0 0,0 0-154 0 0,40-2 4560 0 0,-29-5-4049 0 0,0-2 0 0 0,-1 0 0 0 0,0 0 0 0 0,0-1 0 0 0,0-1 0 0 0,9-8-511 0 0,104-114-616 0 0,-27-5-1234 0 0,-36 46-2194 0 0,-34 52-2187 0 0</inkml:trace>
  <inkml:trace contextRef="#ctx0" brushRef="#br0" timeOffset="71696.971">9093 11664 9215 0 0,'0'0'707'0'0,"0"2"-464"0"0,0 6 137 0 0,0-6 1452 0 0,0-2 628 0 0,0 0 120 0 0,0 0-256 0 0,0 0-1154 0 0,14-5 53 0 0,73-46 413 0 0,-78 48-1556 0 0,-1 0-1 0 0,1 0 1 0 0,-1 1 0 0 0,1 0-1 0 0,0 1 1 0 0,0 0 0 0 0,0 0-1 0 0,0 1 1 0 0,8 1-80 0 0,2 2 149 0 0,1 0 0 0 0,-1 1 1 0 0,0 2-1 0 0,0 0 0 0 0,-1 1 0 0 0,1 0 0 0 0,12 9-149 0 0,-8-3 32 0 0,0 1 0 0 0,-1 1 1 0 0,-1 1-1 0 0,0 1 0 0 0,-1 1 0 0 0,-1 0 0 0 0,-1 2 0 0 0,3 4-32 0 0,-6-2 219 0 0,-1 0 0 0 0,0 0 0 0 0,-2 1 0 0 0,-1 1 0 0 0,1 3-219 0 0,-3-6 49 0 0,33 77 211 0 0,-42-73-42 0 0,-31-5 347 0 0,-7-9-491 0 0,-34 18-136 0 0,61-18 43 0 0,1-1 0 0 0,0 2 0 0 0,0-1 1 0 0,1 1-1 0 0,1 1 0 0 0,0 0 0 0 0,1 0 0 0 0,-4 8 19 0 0,-15 26-50 0 0,-90 172-393 0 0,95-181-4 0 0,12-21-8426 0 0,9-17 1105 0 0</inkml:trace>
  <inkml:trace contextRef="#ctx0" brushRef="#br0" timeOffset="73093.973">9691 11659 4607 0 0,'0'0'354'0'0,"0"0"-26"0"0,0 0 757 0 0,0 0 355 0 0,0 0 68 0 0,0 0-157 0 0,0 0-730 0 0,-2 0-316 0 0,-3-5 5013 0 0,14-7-3780 0 0,19-14-922 0 0,49-32 402 0 0,54-42 1228 0 0,-14-7-771 0 0,-55 25-1206 0 0,39-44 275 0 0,5 8 112 0 0,-12-3-359 0 0,-84 107-289 0 0,0-1 0 0 0,-1 0 0 0 0,0 0 0 0 0,-1 0 0 0 0,-1-1 0 0 0,0 0 0 0 0,-1-1-1 0 0,-1 0 1 0 0,-1 1 0 0 0,1-5-8 0 0,22-151-136 0 0,-13 28 264 0 0,-12-11 160 0 0,-23-33-224 0 0,19 174-64 0 0,-13-48 28 0 0,-2 1 0 0 0,-3 0 0 0 0,-26-52-28 0 0,-31-101 52 0 0,-77-283-124 0 0,73 266 8 0 0,24 74-31 0 0,-65-125 95 0 0,58 141-29 0 0,39 77 1 0 0,2-1 1 0 0,3-1-1 0 0,3-1 0 0 0,-6-58 28 0 0,18 71 3 0 0,2-1 0 0 0,3 0 0 0 0,2 1 0 0 0,9-45-3 0 0,-5 35-1 0 0,61-334 1 0 0,-41 218 204 0 0,8 2 0 0 0,41-119-204 0 0,34-101 64 0 0,-53 71 144 0 0,-28 145-96 0 0,22-70 5 0 0,-43 196 402 0 0,-30 57-291 0 0,16 3-235 0 0,1 1 0 0 0,0-1 0 0 0,0 1-1 0 0,1 1 1 0 0,-1-1 0 0 0,1 1 0 0 0,1 0 0 0 0,-1 0-1 0 0,1 0 1 0 0,0 1 0 0 0,0-1 0 0 0,0 1 0 0 0,0 3 7 0 0,-14 33-2072 0 0,13-24-4685 0 0,2-5-1217 0 0</inkml:trace>
  <inkml:trace contextRef="#ctx0" brushRef="#br0" timeOffset="73880.969">10781 13672 9215 0 0,'0'0'707'0'0,"0"2"-464"0"0,-6 24 1535 0 0,-2-8 7369 0 0,7-16-8844 0 0,1-2-130 0 0,0 0-61 0 0,0 0-165 0 0,0 0-35 0 0,12 33 6 0 0,90 107 113 0 0,49 47-31 0 0,-30-38-23 0 0,-30-16-45 0 0,-72-100 37 0 0,2-1 0 0 0,1-1 0 0 0,2-1 1 0 0,1-1-1 0 0,1-1 0 0 0,13 10 31 0 0,-30-31-9 0 0,0 0 1 0 0,0-1 0 0 0,1 0-1 0 0,0 0 1 0 0,1-1 0 0 0,-1 0-1 0 0,1-1 1 0 0,0 0 0 0 0,0-1-1 0 0,0 0 1 0 0,1 0 8 0 0,-10-3-119 0 0,3-13-305 0 0,-5 9 148 0 0,-1-1 0 0 0,1 1 0 0 0,-1 0 1 0 0,0 0-1 0 0,0-1 0 0 0,0 1 0 0 0,-1 0 0 0 0,0 0 0 0 0,1 0 0 0 0,-1 0 0 0 0,0 1 0 0 0,-1-1 1 0 0,1 1-1 0 0,-2-2 276 0 0,1 0-626 0 0,-18-25-5382 0 0</inkml:trace>
  <inkml:trace contextRef="#ctx0" brushRef="#br0" timeOffset="74481.97">10578 13716 13615 0 0,'0'0'628'0'0,"0"0"-17"0"0,0-1-394 0 0,4-11 421 0 0,0 1 0 0 0,0 0-1 0 0,1 0 1 0 0,0 1-1 0 0,1-1 1 0 0,0 1 0 0 0,1 1-1 0 0,0-1 1 0 0,6-5-638 0 0,3-7 465 0 0,170-224 2442 0 0,349-343-954 0 0,-450 494-2398 0 0,5 3-1 0 0,3 5 0 0 0,3 4 1 0 0,5 4-1 0 0,3 4 1 0 0,43-20 445 0 0,-131 86-14 0 0,45-27 53 0 0,2 2 1 0 0,1 3 0 0 0,39-12-40 0 0,-58 26 164 0 0,-28 10 72 0 0,0 1-1 0 0,1 0 0 0 0,0 1 1 0 0,0 1-1 0 0,1 0 0 0 0,6 1-235 0 0,-18 4 79 0 0,1 1 0 0 0,-2 0 0 0 0,1 1 0 0 0,0-1-1 0 0,0 1 1 0 0,-1 0 0 0 0,1 1 0 0 0,-1 0 0 0 0,0 0 0 0 0,0 0 0 0 0,-1 1-1 0 0,1-1 1 0 0,-1 1 0 0 0,0 1 0 0 0,0-1 0 0 0,-1 1 0 0 0,0 0 0 0 0,0 0-1 0 0,0 0 1 0 0,0 0 0 0 0,-1 1 0 0 0,0 1-79 0 0,16 20 41 0 0,37 43-31 0 0,3-3 0 0 0,19 13-10 0 0,80 95-4 0 0,-67-58 631 0 0,39 70-627 0 0,-125-174 53 0 0,-5 12-53 0 0,-3-17-18 0 0,-1 0 0 0 0,0-1 1 0 0,-1 0-1 0 0,0 1 0 0 0,0-2 0 0 0,-1 1 1 0 0,0-1-1 0 0,-6 7 18 0 0,4-5-13 0 0,-109 128-264 0 0,-103 100-75 0 0,58-67 144 0 0,-104 141 64 0 0,-12-36 420 0 0,-28 4-16 0 0,267-246-450 0 0,-2-2-1 0 0,-1-2 1 0 0,-2-1 0 0 0,0-3-1 0 0,-12 4 191 0 0,40-21-286 0 0,14-5 174 0 0,0-1 0 0 0,-1 0 0 0 0,1-1-1 0 0,-1 1 1 0 0,0 0 0 0 0,0-1-1 0 0,0 1 1 0 0,1-1 0 0 0,-1 0 0 0 0,0 0-1 0 0,0 0 1 0 0,-1 0 0 0 0,1-1 0 0 0,0 1-1 0 0,0-1 1 0 0,0 0 0 0 0,0 0 0 0 0,-1 0-1 0 0,1 0 1 0 0,0 0 0 0 0,0-1-1 0 0,0 0 1 0 0,0 1 0 0 0,0-1 0 0 0,0 0-1 0 0,0-1 1 0 0,0 1 0 0 0,-1-1 112 0 0,-8-11-1923 0 0</inkml:trace>
  <inkml:trace contextRef="#ctx0" brushRef="#br0" timeOffset="75084.974">11341 13518 1375 0 0,'1'34'128'0'0,"-7"-3"3777"0"0,-2-13 7642 0 0,7-16-9789 0 0,-1-2-874 0 0,-2 0-775 0 0,0-1 1 0 0,1 1-1 0 0,-1-1 1 0 0,1 0-1 0 0,-1 0 1 0 0,1 0-1 0 0,-1 0 1 0 0,1-1-1 0 0,0 0 1 0 0,0 1-1 0 0,-1-1 1 0 0,1 0 0 0 0,0-1-1 0 0,1 1 1 0 0,-1 0-1 0 0,-1-3-109 0 0,-14-8 98 0 0,9 8-76 0 0,0 0 0 0 0,0 0 0 0 0,-1 1 0 0 0,1 1 0 0 0,-1 0 0 0 0,0 0 0 0 0,0 0 0 0 0,0 2 0 0 0,0-1 0 0 0,-1 1 0 0 0,1 1 0 0 0,0-1 0 0 0,-1 2 0 0 0,1 0 0 0 0,0 0 0 0 0,-5 1-22 0 0,12-1 23 0 0,-1 0-1 0 0,1 1 1 0 0,0-1-1 0 0,0 1 1 0 0,0-1-1 0 0,0 1 1 0 0,1 0-1 0 0,-1 0 1 0 0,0 0-1 0 0,1 0 1 0 0,-1 0-1 0 0,1 1 1 0 0,0-1-1 0 0,0 1 1 0 0,0-1 0 0 0,0 1-1 0 0,0 0 1 0 0,1 0-1 0 0,-1 0 1 0 0,1 0-1 0 0,0 0 1 0 0,-1 0-1 0 0,2 1 1 0 0,-1-1-1 0 0,0 0 1 0 0,1 0-1 0 0,-1 1 1 0 0,1-1-1 0 0,0 0 1 0 0,0 1-1 0 0,0-1 1 0 0,0 0-1 0 0,1 1-22 0 0,0 6 19 0 0,1 0-1 0 0,0 0 0 0 0,1-1 0 0 0,0 1 0 0 0,0-1 1 0 0,1 0-1 0 0,0 0 0 0 0,1 0 0 0 0,0-1 0 0 0,5 8-18 0 0,3 2 0 0 0,1-1 0 0 0,0 0 0 0 0,1-2 0 0 0,0 1 0 0 0,2-2 0 0 0,0 0 0 0 0,0-1 0 0 0,1-1 0 0 0,1-1 0 0 0,0 0 0 0 0,0-1 0 0 0,1-1 0 0 0,0-1 0 0 0,1-1 0 0 0,0-1 0 0 0,0-1 0 0 0,0 0 0 0 0,1-2 0 0 0,-1 0 0 0 0,1-2 0 0 0,21 0 0 0 0,-26-2-18 0 0,0 0 0 0 0,-1 0 0 0 0,1-2 0 0 0,-1 0 0 0 0,0-1 0 0 0,0-1 0 0 0,0 0 0 0 0,0-1-1 0 0,-1-1 1 0 0,0 0 0 0 0,0-1 0 0 0,4-4 18 0 0,-10 5-225 0 0,1 0-1 0 0,-1-1 0 0 0,-1-1 1 0 0,1 1-1 0 0,-1-1 0 0 0,-1-1 1 0 0,0 1-1 0 0,0-1 1 0 0,4-10 225 0 0,14-44-2535 0 0,-19 32 1232 0 0</inkml:trace>
  <inkml:trace contextRef="#ctx0" brushRef="#br0" timeOffset="75345.976">11685 13134 5983 0 0,'0'0'464'0'0,"0"0"175"0"0,0 0 1872 0 0,0 0 854 0 0,0 0 171 0 0,0 2-319 0 0,11 9 2944 0 0,3-8-6345 0 0,9 8 190 0 0,-1 1 0 0 0,-1 1 0 0 0,0 1-1 0 0,-1 1 1 0 0,0 1 0 0 0,-2 0 0 0 0,0 1 0 0 0,0 2-1 0 0,-2-1 1 0 0,0 2 0 0 0,2 4-6 0 0,12 12-93 0 0,209 241-832 0 0,-220-254-390 0 0,-17-21 514 0 0,-2-2-544 0 0,0 0-242 0 0,0 0-48 0 0</inkml:trace>
  <inkml:trace contextRef="#ctx0" brushRef="#br0" timeOffset="75599.967">12028 13023 19119 0 0,'50'107'2044'0'0,"-23"-40"-1154"0"0,41 39 2524 0 0,17-22-3679 0 0,-69-67-210 0 0,-15-15 219 0 0,-1-2-97 0 0,0 0-410 0 0,0 0-182 0 0,0 0-851 0 0,-2-2-3404 0 0,-11-5-1455 0 0</inkml:trace>
  <inkml:trace contextRef="#ctx0" brushRef="#br0" timeOffset="75765.978">11745 12676 5983 0 0,'-5'26'264'0'0,"5"-8"56"0"0,2 1-256 0 0,-2-1-64 0 0,-3 1 0 0 0,1 1 0 0 0,2 0 3288 0 0,-1-2 640 0 0,1-3 128 0 0,0 1 24 0 0,1-4-3616 0 0,-1-12-720 0 0,5 14-152 0 0,-5-14-5456 0 0,0 0-1096 0 0</inkml:trace>
  <inkml:trace contextRef="#ctx0" brushRef="#br0" timeOffset="76499.968">12401 12937 4607 0 0,'0'0'354'0'0,"0"-2"156"0"0,-7-16 637 0 0,0 0 0 0 0,-1 1 0 0 0,-1 0 0 0 0,-1 0 0 0 0,0 1 0 0 0,-1 1 0 0 0,-1-1 0 0 0,0 2-1 0 0,-1 0 1 0 0,-1 0 0 0 0,-9-7-1147 0 0,20 19 21 0 0,0 0 0 0 0,0 0-1 0 0,0 0 1 0 0,0 0 0 0 0,0 1 0 0 0,0-1-1 0 0,-1 1 1 0 0,1 0 0 0 0,0 0 0 0 0,-1 0-1 0 0,1 1 1 0 0,-1-1 0 0 0,1 1 0 0 0,-1 0-1 0 0,1-1 1 0 0,-1 2 0 0 0,1-1 0 0 0,0 0-1 0 0,-1 1 1 0 0,1-1 0 0 0,-1 1 0 0 0,1 0 0 0 0,0 0-1 0 0,-1 1 1 0 0,1-1 0 0 0,0 1 0 0 0,0-1-1 0 0,0 1 1 0 0,0 0 0 0 0,0 0 0 0 0,1 1-1 0 0,-1-1 1 0 0,1 0 0 0 0,-1 1 0 0 0,1-1-1 0 0,0 1 1 0 0,0 0 0 0 0,0 0 0 0 0,0 0-21 0 0,-2 7 59 0 0,0-1 0 0 0,1 1 1 0 0,1 0-1 0 0,0 0 1 0 0,0 0-1 0 0,1 0 1 0 0,0 0-1 0 0,0 0 1 0 0,1 0-1 0 0,1 1 1 0 0,0-1-1 0 0,0 0 1 0 0,1 0-1 0 0,0 0 1 0 0,1-1-1 0 0,0 1 0 0 0,0 0 1 0 0,1-1-1 0 0,1 0 1 0 0,-1 0-1 0 0,2 0 1 0 0,-1 0-1 0 0,1-1 1 0 0,0 0-1 0 0,3 3-59 0 0,-4-4 29 0 0,1 1 0 0 0,0-1 0 0 0,0-1 1 0 0,0 1-1 0 0,1-1 0 0 0,0 0 0 0 0,0 0 0 0 0,0 0 0 0 0,1-1 0 0 0,0-1 0 0 0,0 1 0 0 0,0-1 0 0 0,0-1 0 0 0,1 1 1 0 0,-1-1-1 0 0,1-1 0 0 0,0 0 0 0 0,0 0 0 0 0,0-1 0 0 0,0 0 0 0 0,0 0 0 0 0,1-1 0 0 0,-1 0 0 0 0,0-1 0 0 0,0 0 1 0 0,0 0-1 0 0,0-1 0 0 0,0 0 0 0 0,0-1 0 0 0,-1 0 0 0 0,1 0 0 0 0,-1-1 0 0 0,4-1-29 0 0,-6-1 38 0 0,0 1 0 0 0,0-1 0 0 0,0 0-1 0 0,-1 0 1 0 0,0 0 0 0 0,0-1 0 0 0,0 0 0 0 0,-1 0-1 0 0,0 0 1 0 0,-1-1 0 0 0,1 1 0 0 0,-1-1-1 0 0,-1 0 1 0 0,1 0 0 0 0,-1 0 0 0 0,-1 0 0 0 0,0 0-1 0 0,0 0 1 0 0,0 0 0 0 0,-1 0 0 0 0,0-1 0 0 0,-1 1-1 0 0,0 0 1 0 0,0 0 0 0 0,-1 0 0 0 0,0 0 0 0 0,0 0-1 0 0,-1 0 1 0 0,0 0-38 0 0,-5-12-25 0 0,-2 0 1 0 0,0 1-1 0 0,-1 0 0 0 0,-1 1 1 0 0,0 0-1 0 0,-4-3 25 0 0,-12 1-476 0 0,26 19 312 0 0,3 12 32 0 0,0-1 1 0 0,1 0-1 0 0,0 0 0 0 0,1 0 1 0 0,0 0-1 0 0,0-1 0 0 0,1 1 0 0 0,0-1 1 0 0,1 0-1 0 0,0 0 0 0 0,1 0 0 0 0,-1-1 1 0 0,2 0-1 0 0,-1 0 0 0 0,3 2 132 0 0,-6-6-4 0 0,0-1 1 0 0,0 0-1 0 0,0 1 0 0 0,0-1 0 0 0,1-1 0 0 0,-1 1 0 0 0,1 0 1 0 0,0-1-1 0 0,0 0 0 0 0,0 0 0 0 0,0 0 0 0 0,0 0 0 0 0,0-1 1 0 0,0 1-1 0 0,1-1 0 0 0,2 0 4 0 0,19-13 289 0 0,-24 8-233 0 0,1 0 0 0 0,-1-1 1 0 0,0 1-1 0 0,0 0 0 0 0,0-1 0 0 0,0 0 0 0 0,-1 0 0 0 0,0 1 0 0 0,0-1 1 0 0,0 0-1 0 0,-1 0 0 0 0,1 0 0 0 0,-1 0 0 0 0,0 0 0 0 0,-1 0 0 0 0,1 0 1 0 0,-1 1-1 0 0,0-1 0 0 0,0-1-56 0 0,-6-18 261 0 0,0 0 1 0 0,-1 1-1 0 0,-2 0 1 0 0,0 1-1 0 0,-1 0 1 0 0,-2 0-1 0 0,-6-7-261 0 0,14 20 135 0 0,4 7-12 0 0,1 2-158 0 0,3 0-70 0 0,102 35-974 0 0,-53-17 821 0 0,67 17-737 0 0,-112-34 962 0 0,-1-1-1 0 0,0 1 1 0 0,0-1-1 0 0,0 0 1 0 0,0-1-1 0 0,0 1 1 0 0,0-1-1 0 0,1 0 1 0 0,-1-1-1 0 0,-1 1 1 0 0,1-1-1 0 0,0-1 1 0 0,0 1-1 0 0,-1-1 1 0 0,1 0-1 0 0,-1 0 1 0 0,0 0-1 0 0,2-2 34 0 0,-3 1 8 0 0,0 0 0 0 0,0 0-1 0 0,-1 0 1 0 0,1 0 0 0 0,-1-1-1 0 0,0 1 1 0 0,0-1 0 0 0,0 0-1 0 0,-1 0 1 0 0,0 0 0 0 0,0 0 0 0 0,0 0-1 0 0,-1 0 1 0 0,1-1 0 0 0,-1 1-1 0 0,0-1 1 0 0,-1 1 0 0 0,1-1-1 0 0,-1 1 1 0 0,0-1 0 0 0,-1 1 0 0 0,0-3-8 0 0,-1-5 23 0 0,0 1 0 0 0,-1 0 0 0 0,0 0 1 0 0,-1 0-1 0 0,-1 1 0 0 0,0-1 0 0 0,0 1 1 0 0,-1 0-1 0 0,-4-5-23 0 0,-136-166 1491 0 0,48 67 959 0 0,44 49-1002 0 0,53 65-1497 0 0,12 17-246 0 0,37 44-96 0 0,3-2-1 0 0,2-3 1 0 0,2-1 0 0 0,3-4-1 0 0,13 7 392 0 0,-44-34 37 0 0,-20-17-56 0 0,0 0-1 0 0,0 0 1 0 0,0 0 0 0 0,0-1-1 0 0,1 0 1 0 0,0-1-1 0 0,0 0 1 0 0,0 0 0 0 0,1 0-1 0 0,-1-1 1 0 0,1-1 0 0 0,0 1-1 0 0,6 0 20 0 0,-13-3-185 0 0,0 0 0 0 0,0 0 0 0 0,0-1 0 0 0,0 1 0 0 0,0-1 0 0 0,-1 1 0 0 0,1-1 0 0 0,0 1 0 0 0,0-1 0 0 0,-1 0 0 0 0,1 0 0 0 0,0 0 0 0 0,-1 0 0 0 0,1 0 0 0 0,-1 0-1 0 0,1 0 1 0 0,-1 0 0 0 0,0-1 0 0 0,1 1 0 0 0,-1-1 0 0 0,0 1 0 0 0,0-1 0 0 0,1-1 185 0 0,6-13-7004 0 0</inkml:trace>
  <inkml:trace contextRef="#ctx0" brushRef="#br0" timeOffset="76748.97">12681 12302 13359 0 0,'0'0'592'0'0,"6"11"120"0"0,-6-11-568 0 0,0 0-144 0 0,0 0 0 0 0,16-5 0 0 0,-1-7 1648 0 0,2-10 304 0 0,3-5 56 0 0,0-6 8 0 0,-5-5-2808 0 0,1-5-560 0 0</inkml:trace>
  <inkml:trace contextRef="#ctx0" brushRef="#br0" timeOffset="77715.975">12978 12336 2303 0 0,'-5'38'778'0'0,"3"-35"1330"0"0,-1 3 6553 0 0,13-12-3312 0 0,310-199-1870 0 0,-82 14-2446 0 0,-141 109-493 0 0,-3-3 0 0 0,25-36-540 0 0,-59 51 34 0 0,-4-2 1 0 0,-2-3-1 0 0,18-40-34 0 0,92-152-643 0 0,-132 211 752 0 0,-3-1-1 0 0,-3-2 1 0 0,-2 0-1 0 0,-2-1 1 0 0,-4-2-1 0 0,-2 0 1 0 0,-3 0-1 0 0,5-63-108 0 0,-14 64 186 0 0,-3-1-1 0 0,-2 0 1 0 0,-4 1 0 0 0,-2 0-1 0 0,-13-53-185 0 0,-50-125 591 0 0,28 134-508 0 0,-3 1 0 0 0,-6 3 0 0 0,-22-28-83 0 0,-168-280-125 0 0,175 298 121 0 0,-5 3 1 0 0,-4 4-1 0 0,-31-28 4 0 0,10 11-27 0 0,6-4 1 0 0,-11-31 26 0 0,45 79-71 0 0,-2 3 0 0 0,-3 2 1 0 0,-4 3-1 0 0,-68-56 71 0 0,131 123 0 0 0,-82-85 0 0 0,5-3 0 0 0,-55-82 0 0 0,131 168 0 0 0,-175-257 195 0 0,140 184-97 0 0,3 0 1 0 0,3-3 0 0 0,4 0-1 0 0,4-2 1 0 0,-5-36-99 0 0,-19-160 0 0 0,-19-109 0 0 0,32 167 0 0 0,-43-161 0 0 0,62 298 0 0 0,-4 2 0 0 0,-3 0 0 0 0,-17-33 0 0 0,32 96-23 0 0,0 1 0 0 0,-1 0 0 0 0,-2 1 0 0 0,1 0 0 0 0,-2 1 0 0 0,0 0 1 0 0,-1 0-1 0 0,0 2 0 0 0,-1-1 0 0 0,-3 0 23 0 0,14 12 45 0 0,-3-2-2642 0 0,1-2 1418 0 0</inkml:trace>
  <inkml:trace contextRef="#ctx0" brushRef="#br0" timeOffset="119840.473">9785 9349 4143 0 0,'0'0'191'0'0,"-2"0"-11"0"0,-5 0 60 0 0,5 0 805 0 0,2 0 339 0 0,0 0 66 0 0,-7-16 1080 0 0,4 7-2495 0 0,2 8 85 0 0,1 1 51 0 0,-1-2 11 0 0,-20-30 1985 0 0,20 30-1798 0 0,1 2-1 0 0,-1-2-28 0 0,-32-50 616 0 0,-68-140 1084 0 0,-10-25-744 0 0,-111-263-97 0 0,125 232-718 0 0,27 77-110 0 0,57 143-307 0 0,-23-25 225 0 0,17 37-89 0 0,-32-14 12 0 0,40 27-223 0 0,9 2-43 0 0,2 1-21 0 0,14 74-473 0 0,-4 12 163 0 0,-24 80 250 0 0,-19-48 135 0 0,29-107 11 0 0,3-9 45 0 0,1-2 27 0 0,-12-20 191 0 0,9 10-215 0 0,1 1 1 0 0,0-1-1 0 0,0 1 0 0 0,1-1 0 0 0,0 1 0 0 0,0-1 0 0 0,1 0 1 0 0,1 0-1 0 0,0-2-59 0 0,-1-27 211 0 0,15-333 565 0 0,-6 248-776 0 0,-1 86 0 0 0,-2 29-53 0 0,-1 8 52 0 0,1 1 0 0 0,-1 0 0 0 0,0 0 0 0 0,0 1 0 0 0,0-1 0 0 0,1 1 0 0 0,-1 0 0 0 0,0 1 0 0 0,0-1 0 0 0,0 1 0 0 0,-1 0 0 0 0,1 0 0 0 0,0 1 0 0 0,-1-1 0 0 0,1 1 0 0 0,-1 0 1 0 0,0 0-1 0 0,0 1 0 0 0,0-1 1 0 0,1 1-5 0 0,84 77-55 0 0,106 71-335 0 0,-158-121-1631 0 0,-18-14 815 0 0</inkml:trace>
  <inkml:trace contextRef="#ctx0" brushRef="#br0" timeOffset="120412.582">9311 9198 11087 0 0,'-5'-7'344'0'0,"1"0"0"0"0,0 0 0 0 0,0 0 0 0 0,1-1 0 0 0,0 0 0 0 0,0 1 0 0 0,1-1 0 0 0,0 0 0 0 0,0 0 0 0 0,0-1 0 0 0,1 1 0 0 0,1 0 0 0 0,0 0 0 0 0,0-1 0 0 0,0 1 0 0 0,1 0 0 0 0,0 0 0 0 0,1 0 0 0 0,-1 0 0 0 0,4-7-344 0 0,-4 13 366 0 0,52 0-132 0 0,-45 6-234 0 0,-1 0 0 0 0,-1 1 0 0 0,1 0 0 0 0,0 0 0 0 0,-1 0 0 0 0,0 1 0 0 0,-1 0 0 0 0,1 0 0 0 0,-1 1 0 0 0,3 4 0 0 0,7 8 0 0 0,144 205 75 0 0,-150-211-9 0 0,1-2 1 0 0,1 1-1 0 0,0-1 1 0 0,1-1-1 0 0,0 0 1 0 0,0-1-1 0 0,7 4-66 0 0,-3-15 484 0 0,-14 2-441 0 0,-1 0-1 0 0,1 0 0 0 0,-1 0 0 0 0,1-1 1 0 0,-1 1-1 0 0,0 0 0 0 0,1-1 1 0 0,-1 0-1 0 0,1 1 0 0 0,-1-1 1 0 0,0 0-1 0 0,1 0 0 0 0,-1 1 1 0 0,0-1-1 0 0,0 0 0 0 0,0 0 1 0 0,0 0-1 0 0,0 0 0 0 0,0-1 1 0 0,0 1-1 0 0,0 0 0 0 0,0 0 0 0 0,0-1 1 0 0,-1 1-1 0 0,1 0 0 0 0,0-1 1 0 0,-1 1-1 0 0,1-1 0 0 0,-1 1 1 0 0,0-1-1 0 0,1 1 0 0 0,-1-1 1 0 0,0 1-1 0 0,0-1 0 0 0,0 1 1 0 0,0-1-1 0 0,0 1 0 0 0,0-1-42 0 0,25-85 1231 0 0,5-101-95 0 0,15-24-2012 0 0,-33 163 169 0 0</inkml:trace>
  <inkml:trace contextRef="#ctx0" brushRef="#br0" timeOffset="121212.589">11470 6485 13071 0 0,'0'0'298'0'0,"0"1"38"0"0,-19 53 462 0 0,13-30-634 0 0,0 1 0 0 0,1 0 0 0 0,1-1 0 0 0,2 2 0 0 0,0-1 0 0 0,2 0 0 0 0,1 0 0 0 0,1 8-164 0 0,-1-31 114 0 0,-1-2 150 0 0,0 0 38 0 0,0 0 2 0 0,0 0 38 0 0,0 0 156 0 0,4-14 648 0 0,42-291 1732 0 0,14-14-2278 0 0,-34 203-536 0 0,-17 74 77 0 0,-7 38-55 0 0,5 0-28 0 0,5 9-47 0 0,-5 2-37 0 0,0 0 0 0 0,0 1 1 0 0,-1-1-1 0 0,0 1 0 0 0,0 1 0 0 0,-1-1 0 0 0,0 1 0 0 0,3 6 26 0 0,16 27-97 0 0,88 73-1687 0 0,-81-82-330 0 0,-17-17 236 0 0</inkml:trace>
  <inkml:trace contextRef="#ctx0" brushRef="#br0" timeOffset="121679.866">11577 6280 13447 0 0,'-37'-34'1456'0'0,"32"25"-1406"0"0,4 7 202 0 0,1 2 72 0 0,0 0 10 0 0,0 0-70 0 0,2 3-289 0 0,8 11-51 0 0,0 0 0 0 0,-1 1 0 0 0,0 1 0 0 0,-2-1 0 0 0,0 1 1 0 0,0 1-1 0 0,-1 0 76 0 0,20 48-156 0 0,114 246 998 0 0,59 124 660 0 0,16-32-1430 0 0,-37-123-8 0 0,-113-183 116 0 0,-5 3-1 0 0,9 27-179 0 0,53 84 899 0 0,-69-143 307 0 0,-52-67-974 0 0,2 11 464 0 0,-37 10-1479 0 0,25-19 2 0 0,-5 3-564 0 0,0 0-58 0 0</inkml:trace>
  <inkml:trace contextRef="#ctx0" brushRef="#br0" timeOffset="121985.859">12248 8386 9671 0 0,'-12'-13'225'0'0,"-15"-22"3117"0"0,11-4 4021 0 0,16 37-7318 0 0,0 1 0 0 0,1 0 0 0 0,-1 0 0 0 0,1 0 0 0 0,-1 0 0 0 0,1-1 0 0 0,-1 1 0 0 0,1 0 0 0 0,0 0 0 0 0,0 0 0 0 0,-1 0 0 0 0,1 0 0 0 0,0 0 0 0 0,0 1 0 0 0,0-1 0 0 0,0 0 0 0 0,0 0 0 0 0,0 1 0 0 0,1-1 0 0 0,-1 1 0 0 0,0-1 0 0 0,0 1 0 0 0,0-1 0 0 0,0 1 0 0 0,1 0 0 0 0,-1-1 0 0 0,0 1 0 0 0,0 0 0 0 0,1 0 0 0 0,0 0-45 0 0,7 0-18 0 0,1 1 0 0 0,-1 0 0 0 0,0 1 0 0 0,0 0 0 0 0,-1 0 0 0 0,1 1 0 0 0,0 0 0 0 0,-1 1 0 0 0,0-1 0 0 0,1 2 0 0 0,-1-1 0 0 0,-1 1 1 0 0,1 0-1 0 0,-1 1 0 0 0,0 0 0 0 0,3 3 18 0 0,13 8-34 0 0,223 196-105 0 0,-244-209 182 0 0,1-1 1 0 0,0 0-1 0 0,0 0 0 0 0,0 0 0 0 0,1 0 0 0 0,-1 0 0 0 0,1-1 1 0 0,0 1-1 0 0,-1-1 0 0 0,1 0 0 0 0,0 0 0 0 0,0-1 0 0 0,0 1 1 0 0,1-1-1 0 0,-1 0 0 0 0,0 0 0 0 0,0 0 0 0 0,1 0 0 0 0,-1-1 1 0 0,0 0-1 0 0,1 0 0 0 0,-1 0 0 0 0,0 0 0 0 0,1-1 0 0 0,-1 0 1 0 0,0 1-1 0 0,1-2 0 0 0,-1 1 0 0 0,0 0 0 0 0,0-1 0 0 0,0 0 1 0 0,0 0-45 0 0,6-11 198 0 0,0-1 0 0 0,-1 1 0 0 0,-1-2 0 0 0,0 1 0 0 0,-1-1 0 0 0,-1 0 0 0 0,0-1 0 0 0,-1 1 0 0 0,0-5-197 0 0,-3 15 42 0 0,79-343 1054 0 0,-49 200-2092 0 0,-18 74 352 0 0</inkml:trace>
  <inkml:trace contextRef="#ctx0" brushRef="#br0" timeOffset="123362.859">3003 4205 11023 0 0,'0'0'506'0'0,"0"0"-10"0"0,-1-1-318 0 0,-4-1-35 0 0,3 1 492 0 0,-5-18 1925 0 0,5-107-614 0 0,-6-372-840 0 0,7 457-954 0 0,-2-85 755 0 0,5-1 0 0 0,7-18-907 0 0,2 50 259 0 0,4 1 0 0 0,5 1-1 0 0,3 0 1 0 0,4 2-1 0 0,5 0 1 0 0,26-49-259 0 0,-21 70 0 0 0,4 2 0 0 0,23-29 0 0 0,7-8 0 0 0,4 12-53 0 0,44-21-166 0 0,-18 41-15 0 0,-64 50 116 0 0,-20 14 40 0 0,-15 8 2 0 0,-4 1-19 0 0,-20-6-67 0 0,1 1 0 0 0,-1 1 0 0 0,0 1 0 0 0,0 1 0 0 0,0 0 0 0 0,-1 2 0 0 0,1 1 0 0 0,0 1 1 0 0,-1 1 161 0 0,2 2-24 0 0,1 0 1 0 0,-1 2 0 0 0,1 0 0 0 0,1 2 0 0 0,0 0 0 0 0,0 1-1 0 0,1 1 1 0 0,-15 11 23 0 0,-29 23 3 0 0,61-44 14 0 0,1-1 1 0 0,0 1-1 0 0,0 0 1 0 0,-1-1 0 0 0,1 1-1 0 0,0 0 1 0 0,0 0-1 0 0,0-1 1 0 0,0 1-1 0 0,0 0 1 0 0,0-1-1 0 0,0 1 1 0 0,0 0-1 0 0,0 0 1 0 0,1-1-1 0 0,-1 1 1 0 0,0 0-1 0 0,0-1 1 0 0,0 1 0 0 0,1 0-1 0 0,-1-1 1 0 0,0 1-1 0 0,1-1 1 0 0,-1 1-1 0 0,1 0 1 0 0,-1-1-1 0 0,1 1 1 0 0,-1-1-1 0 0,1 1 1 0 0,-1-1-1 0 0,1 0 1 0 0,-1 1 0 0 0,1-1-1 0 0,0 1 1 0 0,-1-1-1 0 0,1 0 1 0 0,0 0-1 0 0,-1 1 1 0 0,1-1-1 0 0,0 0 1 0 0,-1 0-1 0 0,1 0 1 0 0,0 0-1 0 0,0 0 1 0 0,-1 0-1 0 0,1 0 1 0 0,0 0 0 0 0,-1 0-1 0 0,1 0 1 0 0,0 0-1 0 0,-1 0 1 0 0,1 0-1 0 0,0-1-17 0 0,10 0 57 0 0,-1-1-1 0 0,1 0 0 0 0,-1-1 1 0 0,0 0-1 0 0,1 0 0 0 0,-2-1 1 0 0,1-1-1 0 0,0 0 0 0 0,-1 0 1 0 0,0 0-1 0 0,0-2 1 0 0,0 1-1 0 0,1-2-56 0 0,-9 7 3 0 0,185-104 331 0 0,-149 84-303 0 0,-26 12-22 0 0,2 1 0 0 0,-1 0 0 0 0,1 0 0 0 0,1 2 0 0 0,-1 0 0 0 0,1 0 0 0 0,0 1 1 0 0,1 1-1 0 0,-1 0 0 0 0,1 1 0 0 0,-1 1 0 0 0,1 0 0 0 0,4 1-9 0 0,-15 2-48 0 0,0 0 0 0 0,0 0 0 0 0,1 0-1 0 0,-1 0 1 0 0,0 1 0 0 0,0 0 0 0 0,0 0 0 0 0,-1 0 0 0 0,1 0 0 0 0,0 1 0 0 0,-1-1 0 0 0,1 1 0 0 0,-1 0 0 0 0,0 0-1 0 0,0 0 1 0 0,0 0 0 0 0,0 1 0 0 0,-1-1 0 0 0,1 1 0 0 0,-1 0 0 0 0,0-1 0 0 0,0 1 0 0 0,0 0 0 0 0,-1 0 0 0 0,1 0-1 0 0,0 4 49 0 0,2 8-377 0 0,-1 1-1 0 0,0-1 1 0 0,-1 1-1 0 0,0-1 0 0 0,-1 1 1 0 0,-2 9 377 0 0,-21 138-2328 0 0,1-68 985 0 0</inkml:trace>
  <inkml:trace contextRef="#ctx0" brushRef="#br0" timeOffset="123866.857">2734 3351 13215 0 0,'-4'-7'194'0'0,"0"-1"-1"0"0,1 0 1 0 0,0 0-1 0 0,0 0 1 0 0,0 0-1 0 0,1 0 1 0 0,1 0-1 0 0,-1-1 1 0 0,1-5-194 0 0,1 13 332 0 0,0 1 10 0 0,2 3-55 0 0,11 23-298 0 0,0 1 0 0 0,-2 0 0 0 0,-1 1 0 0 0,6 28 11 0 0,-6-22-97 0 0,55 236-57 0 0,-47-198 1520 0 0,-18-70-930 0 0,0-2 10 0 0,0 0 2 0 0,2 1 0 0 0,4-3-335 0 0,0 0 0 0 0,0 0 1 0 0,-1-1-1 0 0,1 0 0 0 0,-1 0 0 0 0,1 0 0 0 0,-1 0 0 0 0,0-1 0 0 0,-1 0 0 0 0,1 0 1 0 0,-1 0-1 0 0,1-1 0 0 0,-1 1 0 0 0,0-1 0 0 0,-1 0 0 0 0,1 0 0 0 0,-1-1 1 0 0,0 1-114 0 0,4-5 115 0 0,65-85 251 0 0,41-51-124 0 0,49-44-242 0 0,-80 105-1496 0 0,6-3-5680 0 0</inkml:trace>
  <inkml:trace contextRef="#ctx0" brushRef="#br0" timeOffset="128538.367">8816 3437 6447 0 0,'0'0'298'0'0,"0"0"-10"0"0,-5-7-178 0 0,2 0-35 0 0,2 6 312 0 0,2-18 1766 0 0,34-34-1630 0 0,-13 1 259 0 0,-22 50-632 0 0,0 2-46 0 0,0 0-22 0 0,0 0-2 0 0,-2 18-197 0 0,-2 1-1 0 0,0-1 0 0 0,-1 0 0 0 0,-1 0 1 0 0,0-1-1 0 0,-2 0 0 0 0,0 0 0 0 0,0-1 1 0 0,-2 0-1 0 0,-5 8 118 0 0,-15 16 520 0 0,29-38-172 0 0,1-2 17 0 0,-8 4 1767 0 0,8-14-2012 0 0,1 1 0 0 0,0-1 0 0 0,1 0 0 0 0,0 1 0 0 0,1-1 0 0 0,0 1 0 0 0,0 0 0 0 0,1-1 0 0 0,0 2 0 0 0,5-9-120 0 0,0-4 147 0 0,103-198 345 0 0,-111 217-556 0 0,-1 4-9 0 0,-23 85-156 0 0,12-59 224 0 0,-12 30-103 0 0,-2-1 0 0 0,-3-2 0 0 0,-30 45 108 0 0,4-8 148 0 0,53-90-64 0 0,1-2 32 0 0,0 0 4 0 0,1-7-21 0 0,1 1 0 0 0,0-1 0 0 0,0 1 0 0 0,0 0-1 0 0,1 0 1 0 0,0-1 0 0 0,1 2 0 0 0,-1-1 0 0 0,1 0 0 0 0,0 1-1 0 0,0 0 1 0 0,2-2-99 0 0,6-9 208 0 0,103-130 870 0 0,-105 135-1076 0 0,-1 0 0 0 0,1 1 1 0 0,1 0-1 0 0,0 1 0 0 0,0 0 0 0 0,1 0 0 0 0,5-1-2 0 0,-2 4-224 0 0,-13 7 201 0 0,-1 0 0 0 0,0 0 1 0 0,0 0-1 0 0,0 0 0 0 0,0 1 0 0 0,0-1 1 0 0,0 0-1 0 0,-1 1 0 0 0,1-1 0 0 0,0 0 0 0 0,-1 1 1 0 0,1-1-1 0 0,-1 1 0 0 0,1-1 0 0 0,-1 1 1 0 0,1-1-1 0 0,-1 1 0 0 0,0-1 0 0 0,0 1 1 0 0,0-1-1 0 0,0 1 0 0 0,0-1 0 0 0,0 1 1 0 0,-1-1-1 0 0,1 1 0 0 0,0-1 0 0 0,-1 1 23 0 0,-4 19-43 0 0,-2 0 0 0 0,0 0 0 0 0,-1-1 0 0 0,-2 0 0 0 0,1-1 0 0 0,-9 10 43 0 0,4-2-14 0 0,-86 166 484 0 0,90-167-196 0 0,10-24-130 0 0,0-2-5 0 0,0 0-23 0 0,0 0-11 0 0,0 0-1 0 0,0 0 11 0 0,1-2 45 0 0,23-51 101 0 0,2 1 1 0 0,3 1-1 0 0,2 1 0 0 0,5-3-261 0 0,-16 31-98 0 0,-18 21-5 0 0,-2 1-100 0 0,0 0-42 0 0,0 0-10 0 0,0 0 6 0 0,-1 11 139 0 0,-1 1 0 0 0,0-1 1 0 0,-1 1-1 0 0,0-1 0 0 0,-1 0 0 0 0,0 0 0 0 0,-1 0 1 0 0,0-1-1 0 0,-6 9 110 0 0,-9 24-35 0 0,-5 19 169 0 0,3 1-1 0 0,3 1 0 0 0,-1 16-133 0 0,15-52 104 0 0,5-26-24 0 0,0-2 16 0 0,0 0 2 0 0,0 0 4 0 0,4-2-51 0 0,1 1-1 0 0,-1-1 0 0 0,0 0 1 0 0,0-1-1 0 0,0 1 0 0 0,0-1 1 0 0,0 0-1 0 0,-1 0 1 0 0,1 0-1 0 0,-1 0 0 0 0,0-1 1 0 0,0 1-1 0 0,0-1 0 0 0,0 0 1 0 0,-1 0-1 0 0,1 0 0 0 0,-1 0 1 0 0,0 0-1 0 0,0-1 1 0 0,0-2-51 0 0,5-6 128 0 0,46-88 510 0 0,2 12-377 0 0,-53 87-405 0 0,-2 2-17 0 0,0 0 7 0 0,0 0 4 0 0,-2 10 75 0 0,0-1 1 0 0,0 1-1 0 0,0-1 1 0 0,-1 1-1 0 0,-1-1 1 0 0,0 0-1 0 0,0 0 1 0 0,0-1-1 0 0,-2 3 75 0 0,-6 12-67 0 0,-107 218-141 0 0,88-181 370 0 0,30-58-60 0 0,1-2 9 0 0,0 0 28 0 0,0 0 11 0 0,0 0 2 0 0,0 0-5 0 0,5-12 90 0 0,-5 12-236 0 0,25-59 157 0 0,3 1 0 0 0,2 1 0 0 0,19-24-158 0 0,-3 29-449 0 0,-44 51 169 0 0,-2 1-59 0 0,13 10-582 0 0,-14 6 875 0 0,0 0 1 0 0,0 0-1 0 0,-1-1 1 0 0,-1 1-1 0 0,-1-1 1 0 0,0 1 0 0 0,-1-1-1 0 0,-1 0 1 0 0,0-1-1 0 0,-1 0 1 0 0,-1 0 0 0 0,-6 9 44 0 0,0 4 69 0 0,-29 73 948 0 0,43-98-912 0 0,0-2-136 0 0,0 0-572 0 0,0 0-248 0 0</inkml:trace>
  <inkml:trace contextRef="#ctx0" brushRef="#br0" timeOffset="129387.367">8690 3456 1375 0 0,'0'0'66'0'0,"-2"-2"-8"0"0,-14-15-247 0 0,-2-2 3100 0 0,9-5 8381 0 0,8 23-11170 0 0,1 1 10 0 0,0 0-4 0 0,0 0 44 0 0,0 0 186 0 0,0 0 80 0 0,17-17 1025 0 0,-8 10-1380 0 0,1 0 1 0 0,0 1-1 0 0,0 1 1 0 0,0-1-1 0 0,1 2 0 0 0,0-1 1 0 0,0 2-1 0 0,0-1 1 0 0,10-1-84 0 0,31-10 18 0 0,100-27-18 0 0,-66 21 264 0 0,-62 15 112 0 0,-22 5-273 0 0,-2 1-7 0 0,0 0-7 0 0,0 0-1 0 0,0 0-4 0 0,0 0-10 0 0,0 0 11 0 0,0 0-12 0 0,0 0 11 0 0,0 0 4 0 0,0 0 0 0 0,0 0-4 0 0,-2 14 0 0 0,-3 11 50 0 0,9 90-124 0 0,4-68-15 0 0,2-1-1 0 0,1 1 1 0 0,3-2-1 0 0,1 0 1 0 0,21 40 5 0 0,-20-47-33 0 0,77 221 21 0 0,-84-231 12 0 0,-3-11 0 0 0,0 0 0 0 0,-2 1 0 0 0,0-1 0 0 0,0 1 0 0 0,-2 0 0 0 0,0 3 0 0 0,-2-11-65 0 0,1-3 17 0 0,0 0 0 0 0,-1 0 0 0 0,0 0-1 0 0,0 0 1 0 0,-1 0 0 0 0,1-1 0 0 0,-1 1 0 0 0,-1 0 0 0 0,0 0 0 0 0,0-1-1 0 0,0 1 1 0 0,0-1 0 0 0,-1 0 0 0 0,0 1 0 0 0,-1-1 0 0 0,1-1-1 0 0,-1 1 1 0 0,0 0 0 0 0,-4 3 48 0 0,-7 2-1853 0 0,0-1-4746 0 0</inkml:trace>
  <inkml:trace contextRef="#ctx0" brushRef="#br0" timeOffset="130672.364">9071 4180 6591 0 0,'-2'1'299'0'0,"-17"8"102"0"0,-78-10 4386 0 0,84 2-4417 0 0,0 0 0 0 0,1 1 0 0 0,-1 0 0 0 0,1 1 1 0 0,-1 0-1 0 0,1 1 0 0 0,0 0 0 0 0,0 1 0 0 0,1 0 0 0 0,-6 4-370 0 0,15-8 270 0 0,2-1 8 0 0,0 0 2 0 0,-6 10 1552 0 0,14-7-1782 0 0,-1-1-1 0 0,0-1 1 0 0,1 1-1 0 0,-1-1 1 0 0,1 0-1 0 0,-1-1 1 0 0,1 0 0 0 0,-1 0-1 0 0,1-1 1 0 0,0 0-1 0 0,-1 0 1 0 0,0-1-1 0 0,1 0 1 0 0,0 0-50 0 0,9-1 53 0 0,279-49 139 0 0,-211 36 1024 0 0,-82-8-507 0 0,-42-107 356 0 0,-53-233 438 0 0,20 92-1239 0 0,54 197-264 0 0,7 20-181 0 0,11 54 115 0 0,0 1-7 0 0,0 0 1 0 0,0 0 0 0 0,9 27-144 0 0,0 12 61 0 0,10 22 38 0 0,37 55 117 0 0,50 228-192 0 0,-93-303 176 0 0,-3 1 0 0 0,-1 0 0 0 0,-2 1 0 0 0,-1 13 16 0 0,-6-44 11 0 0,0-10 53 0 0,-11 4 301 0 0,6-9-331 0 0,0 0-1 0 0,1 0 1 0 0,-1 0-1 0 0,1-1 1 0 0,0 0 0 0 0,0 0-1 0 0,0 0 1 0 0,0 0-1 0 0,1 0 1 0 0,-1-1-1 0 0,1 0 1 0 0,1 0 0 0 0,-1 0-1 0 0,0 0 1 0 0,-1-5-34 0 0,-9-14 64 0 0,-3-2-195 0 0,-2 0 1 0 0,-1 2-1 0 0,-1 0 0 0 0,-1 1 1 0 0,-1 1-1 0 0,-3-2 131 0 0,-16 1-972 0 0,40 23 894 0 0,-1 0 1 0 0,1 1-1 0 0,-1 0 0 0 0,0-1 1 0 0,1 1-1 0 0,-1 0 0 0 0,1 0 1 0 0,0 0-1 0 0,-1 0 0 0 0,1 0 1 0 0,0 0-1 0 0,0 1 0 0 0,-1-1 0 0 0,1 0 1 0 0,0 0-1 0 0,0 1 0 0 0,0-1 1 0 0,1 1-1 0 0,-1-1 0 0 0,0 1 1 0 0,1-1-1 0 0,-1 1 0 0 0,0 0 1 0 0,1-1-1 0 0,0 1 0 0 0,-1 0 78 0 0,0 9-136 0 0,1 0-1 0 0,0 0 0 0 0,0 0 1 0 0,1 0-1 0 0,0 1 0 0 0,1-1 1 0 0,1-1-1 0 0,1 8 137 0 0,1 3-179 0 0,53 291-4023 0 0,-50-259 2452 0 0</inkml:trace>
  <inkml:trace contextRef="#ctx0" brushRef="#br0" timeOffset="133838.895">9854 4982 919 0 0,'-7'-1'1504'0'0,"5"1"2721"0"0,1-1 4302 0 0,-15-50-6367 0 0,9-3-712 0 0,-23-140 360 0 0,4 82-1472 0 0,0-89 20 0 0,28 144-333 0 0,4 36 30 0 0,-2 10-53 0 0,10-5 0 0 0,-6 9 0 0 0,13-3-73 0 0,-9 7 58 0 0,64-3 15 0 0,57 0 0 0 0,88-11 0 0 0,-182 15 16 0 0,-1 1 0 0 0,0 2 0 0 0,1 2 0 0 0,-1 2 0 0 0,0 1-16 0 0,-2-3-77 0 0,-32-3 203 0 0,-3 0-95 0 0,-1 0 0 0 0,1 0 0 0 0,-1-1 0 0 0,1 1 0 0 0,0 0 0 0 0,-1 0 0 0 0,1 0 0 0 0,-1 0 0 0 0,1 0 0 0 0,0 0 0 0 0,-1 0 0 0 0,1 0 0 0 0,0 0 0 0 0,-1 0 0 0 0,1 0 0 0 0,-1 0 0 0 0,1 0-1 0 0,0 0 1 0 0,-1 0 0 0 0,1 1 0 0 0,-1-1 0 0 0,1 0 0 0 0,-1 0 0 0 0,1 1 0 0 0,0-1 0 0 0,-1 0 0 0 0,0 1 0 0 0,1-1 0 0 0,-1 1 0 0 0,1-1 0 0 0,-1 1 0 0 0,1-1 0 0 0,-1 1 0 0 0,0-1 0 0 0,1 1 0 0 0,-1-1-1 0 0,0 1 1 0 0,0-1 0 0 0,1 1 0 0 0,-1-1 0 0 0,0 1 0 0 0,0 0 0 0 0,0-1 0 0 0,0 1 0 0 0,1 0 0 0 0,-1-1 0 0 0,0 1 0 0 0,0-1 0 0 0,0 1 0 0 0,-1 0 0 0 0,1 0-31 0 0,0 11-156 0 0,11 167 156 0 0,21 22 3 0 0,-7-50 169 0 0,4 126-172 0 0,-28-247-806 0 0,6-38-803 0 0</inkml:trace>
  <inkml:trace contextRef="#ctx0" brushRef="#br0" timeOffset="134821.908">11587 4961 13039 0 0,'0'0'598'0'0,"0"0"-10"0"0,-2 0-283 0 0,-10-16 3824 0 0,6-28-3892 0 0,6 33 261 0 0,-3-16-44 0 0,-1 0 1 0 0,-1 0-1 0 0,-1 0 0 0 0,-1 1 1 0 0,-2-3-455 0 0,-93-264 1601 0 0,101 288-1599 0 0,-6-16 7 0 0,0 1-1 0 0,2-1 0 0 0,0-1 0 0 0,2 1 1 0 0,0-1-1 0 0,1 0 0 0 0,1-3-8 0 0,4-5 11 0 0,5 8 95 0 0,2 2-23 0 0,-3 12-72 0 0,16-2 42 0 0,154-11-53 0 0,-31-5 0 0 0,-84 10 0 0 0,0-3 0 0 0,-2-3 0 0 0,5-4 0 0 0,4 10 0 0 0,-56 15 0 0 0,-1 3 0 0 0,-3 5 0 0 0,-7-5-1 0 0,-4 32 191 0 0,-15 14-54 0 0,7-4-125 0 0,7 4-11 0 0,7-3 0 0 0,3-1 0 0 0,2 0 0 0 0,2 0 0 0 0,14 39 0 0 0,12 45 0 0 0,-32-106 0 0 0,2 0 0 0 0,0-1 0 0 0,1 0 0 0 0,1 0 0 0 0,11 19 0 0 0,11 35-1981 0 0,-27-64 922 0 0</inkml:trace>
  <inkml:trace contextRef="#ctx0" brushRef="#br0" timeOffset="135891.893">11021 2264 1375 0 0,'-2'-2'66'0'0,"-45"-63"1203"0"0,29 27 3830 0 0,7 0 3671 0 0,-17 113-6387 0 0,13 110-2198 0 0,14-91-58 0 0,4-1 0 0 0,4 0-1 0 0,5 6-126 0 0,18 51 452 0 0,-29-148-334 0 0,10 18 271 0 0,-10-19-225 0 0,-1-1 17 0 0,2 1 3 0 0,62 18 547 0 0,-23-21-612 0 0,113-36 476 0 0,197-35-520 0 0,-229 51-11 0 0,-35 7-64 0 0,-47 13 64 0 0,-16 2 11 0 0,-20-1-21 0 0,3-2 22 0 0,-5 1-45 0 0,1 0 0 0 0,-1 0-1 0 0,0-1 1 0 0,0 1-1 0 0,0-1 1 0 0,0 1 0 0 0,0-1-1 0 0,-1 0 1 0 0,1 1-1 0 0,-1-1 1 0 0,0 0 0 0 0,0 0-1 0 0,0 0 1 0 0,0 0-1 0 0,0 0 1 0 0,-1-1-1 0 0,1 1 1 0 0,-1 0 0 0 0,0 0-1 0 0,0 0 1 0 0,0-2-31 0 0,1-4 77 0 0,0-20 107 0 0,-1 0-1 0 0,-1 1 1 0 0,-2-1-1 0 0,-5-25-183 0 0,3 23 117 0 0,-5-31 155 0 0,-4 1 1 0 0,-2 0-1 0 0,-3 1 0 0 0,-23-49-272 0 0,8 45 15 0 0,34 63-135 0 0,-1 0 0 0 0,0 0 1 0 0,1 0-1 0 0,-1 0 0 0 0,0 0 0 0 0,0 0 0 0 0,0 0 1 0 0,0 0-1 0 0,0 0 0 0 0,0 0 0 0 0,0 1 0 0 0,0-1 1 0 0,0 0-1 0 0,-1 1 0 0 0,1-1 0 0 0,0 1 0 0 0,0-1 0 0 0,-1 1 1 0 0,1 0-1 0 0,0-1 0 0 0,0 1 0 0 0,-1 0 0 0 0,1 0 1 0 0,0 0-1 0 0,-1 0 0 0 0,1 0 0 0 0,0 0 0 0 0,-1 0 1 0 0,1 1-1 0 0,0-1 0 0 0,0 0 0 0 0,-1 1 0 0 0,1-1 0 0 0,0 1 1 0 0,0-1-1 0 0,-1 1 0 0 0,1 0 0 0 0,0-1 0 0 0,0 1 1 0 0,0 0-1 0 0,0 0 0 0 0,0 0 0 0 0,0 0 0 0 0,0 0 1 0 0,1 0-1 0 0,-1 0 0 0 0,0 0 0 0 0,0 0 0 0 0,1 0 0 0 0,-1 0 1 0 0,1 1-1 0 0,-1-1 0 0 0,1 0 0 0 0,-1 0 0 0 0,1 1 1 0 0,0-1-1 0 0,0 0 0 0 0,-1 1 120 0 0,-4 7-1920 0 0,-11 14-5275 0 0</inkml:trace>
  <inkml:trace contextRef="#ctx0" brushRef="#br0" timeOffset="136832.892">9379 2403 8983 0 0,'-44'-72'1090'0'0,"31"12"4171"0"0,13 58-4897 0 0,0 2-48 0 0,0 0-11 0 0,0 0-33 0 0,0 0-134 0 0,2 1-61 0 0,2 4-73 0 0,-1 0-1 0 0,1 1 1 0 0,-1-1 0 0 0,0 1-1 0 0,0-1 1 0 0,0 1 0 0 0,-1 0-1 0 0,0 0 1 0 0,0 0-1 0 0,-1 1 1 0 0,1-1 0 0 0,-1 0-1 0 0,-1 0 1 0 0,1 1 0 0 0,-1-1-1 0 0,0 1 1 0 0,-1 2-4 0 0,3 23-21 0 0,44 340 21 0 0,-10-248 376 0 0,5-65 16 0 0,1-53 268 0 0,53-45 771 0 0,-91 36-1387 0 0,0 1 7 0 0,16-10 135 0 0,0 1 1 0 0,1 0 0 0 0,0 2-1 0 0,0 1 1 0 0,1 0 0 0 0,17-3-187 0 0,17 1 3 0 0,0 2 1 0 0,0 3 0 0 0,0 2-1 0 0,55 5-3 0 0,69-4 0 0 0,-140 1 0 0 0,-30 1 12 0 0,-11-22 327 0 0,-70-72 998 0 0,31 27-914 0 0,3-2 0 0 0,3-1 0 0 0,3-2 0 0 0,0-11-423 0 0,25 68-98 0 0,1 0 0 0 0,0-1-1 0 0,2 1 1 0 0,0-1 0 0 0,0 0 0 0 0,2 0 0 0 0,0 0-1 0 0,0 0 1 0 0,2-9 98 0 0,-1 24-1457 0 0,0 1-3971 0 0,0 0-1703 0 0</inkml:trace>
  <inkml:trace contextRef="#ctx0" brushRef="#br0" timeOffset="141241.374">9825 4783 3279 0 0,'0'0'150'0'0,"4"-11"356"0"0,19-14-116 0 0,-16 18-369 0 0,-6 5 67 0 0,-1 2 152 0 0,0 0 47 0 0,-1 5-138 0 0,1 0 0 0 0,-1 0 0 0 0,-1 0 0 0 0,1 0 0 0 0,-1 0 0 0 0,0 0 0 0 0,0 0 0 0 0,0-1 0 0 0,-1 1 0 0 0,1-1 0 0 0,-1 1 0 0 0,0-1 0 0 0,0 0 0 0 0,-1 0 1 0 0,1-1-1 0 0,-1 1 0 0 0,0-1 0 0 0,0 0 0 0 0,-2 2-149 0 0,4-4 318 0 0,1 1 2 0 0,-21 18 2064 0 0,21-19-2100 0 0,1-1-84 0 0,0 0-37 0 0,0 0-10 0 0,0 0-15 0 0,10-6-44 0 0,89-62-150 0 0,-98 67-8 0 0,17 9-1204 0 0,1 0 1256 0 0,-12-9-52 0 0,1 0-1 0 0,-1-1 0 0 0,0 0 1 0 0,0 0-1 0 0,0-1 0 0 0,0 0 1 0 0,0 0-1 0 0,-1-1 0 0 0,0 0 0 0 0,1 0 1 0 0,-1 0-1 0 0,-1-1 0 0 0,1 1 1 0 0,0-2-1 0 0,1-2 65 0 0,6-3-444 0 0,3-3-2838 0 0</inkml:trace>
  <inkml:trace contextRef="#ctx0" brushRef="#br0" timeOffset="141492.376">10306 4653 10511 0 0,'-17'2'464'0'0,"5"1"96"0"0,-4 0-448 0 0,4 2-112 0 0,12-5 0 0 0,0 0 0 0 0,-11 3 240 0 0,11-3 24 0 0,0 0 8 0 0,0 0 0 0 0,0 0-1056 0 0,0 0-208 0 0</inkml:trace>
  <inkml:trace contextRef="#ctx0" brushRef="#br0" timeOffset="141640.382">10353 4529 11975 0 0,'-27'-3'1064'0'0,"10"4"-848"0"0,-3 4-216 0 0,3 3 0 0 0,5-1 416 0 0,1 1 48 0 0,11-8 8 0 0,0 0 0 0 0,0 0-720 0 0,0 0-136 0 0,0 0-32 0 0</inkml:trace>
  <inkml:trace contextRef="#ctx0" brushRef="#br0" timeOffset="142158.384">12051 4274 11519 0 0,'-17'-9'1024'0'0,"6"4"-824"0"0,0 0-200 0 0,2 4 0 0 0,1-1 848 0 0,8 2 128 0 0,0 0 24 0 0,-7 0 8 0 0,7 0-664 0 0,0 0-136 0 0,0 0-24 0 0,0 0-8 0 0,0 0-1320 0 0,0 0-264 0 0</inkml:trace>
  <inkml:trace contextRef="#ctx0" brushRef="#br0" timeOffset="142407.379">12034 4335 15519 0 0,'-22'6'688'0'0,"10"1"144"0"0,0-1-672 0 0,1 3-160 0 0,0 5 0 0 0,4-2 0 0 0,-1-1-232 0 0,2 1-88 0 0</inkml:trace>
  <inkml:trace contextRef="#ctx0" brushRef="#br0" timeOffset="142713.375">11193 2772 11431 0 0,'-14'-3'504'0'0,"14"3"104"0"0,-8-2-480 0 0,8 2-128 0 0,0 0 0 0 0,0 0-3360 0 0,0 0-704 0 0</inkml:trace>
  <inkml:trace contextRef="#ctx0" brushRef="#br0" timeOffset="142958.377">11333 2507 14743 0 0,'-16'2'1312'0'0,"0"1"-1056"0"0,-1 2-256 0 0,1-1 0 0 0,4 1 584 0 0,0-1 64 0 0,2 2 16 0 0,10-6 0 0 0,-9 4-792 0 0,9-4-160 0 0,0 0-32 0 0,0 0-6976 0 0</inkml:trace>
  <inkml:trace contextRef="#ctx0" brushRef="#br0" timeOffset="143243.373">9809 2287 6447 0 0,'-9'-3'576'0'0,"-2"-1"-464"0"0,11 4-112 0 0,0 0 0 0 0,-9-5 1936 0 0,9 5 368 0 0,0 0 64 0 0,0 0 24 0 0,0 0-2520 0 0,15-3-512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12C938-868C-4CEC-B320-7CD762EE3EBA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2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5C98A5-21E0-42BC-9C30-8DAE6DEF2190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9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BDBE43-3767-4833-9896-13DE4D71E043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07DE28-9717-42C7-8DB6-DE6B476187CD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5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D60CDF5-EE8A-4F79-8B7A-00C0CD080A51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981203-0DCD-4711-85EC-30805BD06F11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8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80B733-83B2-43F8-A9DA-1C19F28CD63B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B6F63A1-5283-4FBA-B83B-589A7AAB5681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5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1674EB3-CD67-42F5-B358-CAFF8EE87DE5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20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5354D2-3A54-466C-8FEB-15BF571B190E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6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5FFC73A-A005-4F93-B1DF-04D6E75114E9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71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6C0714C-BF14-448B-B536-4628DD13E11E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04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B72F0D4-E96C-48FC-BF9E-B6A881EAEFD8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6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035098-4253-4E4E-82CC-D974F944BC46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40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60C31C-C835-487D-B61A-CD06589066B6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56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85F4A9E-8911-4A18-B266-99802FDDD12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30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270530-261D-49C5-BBC4-44DCA207B91D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68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CB64EF-D177-4EAE-91C3-0075F6C84678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54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29A777A-F348-4AD5-BAD7-88C88A4B6EC9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4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E6772F-3297-4325-AF7A-D9C80F2F1F37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0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1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6369CC-33E9-42A5-A7D8-9A4068FE1644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19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B8681B8-5897-49A9-8B71-251306BFEB5F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51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06FF2D-6950-4C28-A216-52DE43227D1F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86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7A9A36-D151-4680-A4A4-6216A516BA77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61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921091-9CDC-4B4B-9FBF-0808586F7453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57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6CD555-3F3E-4A0F-BBE8-57B8463E3267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CA52BEE-6B9C-42F0-BF9D-081A49A8786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6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324654-15EC-44A6-B809-2072C30F8B2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3A2A8F4-F2D9-4618-8BAD-C575C7AF4FAE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19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49EF72-8A99-4F62-8775-8743E49B4EE0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2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2D0245-8CBD-42FF-8807-5305150371B7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24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270530-261D-49C5-BBC4-44DCA207B91D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97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51046D-51B6-4263-A656-CBC896121FEA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12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4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1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FAC2C9-1A37-4E38-9853-A2EE9A611B40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05E912-A03B-4438-AAF3-967E04447F1F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995E5E6-B275-426D-905F-B1CB1CAB303C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6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CB14D0-3508-4109-AE45-56F18233DF68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06F2B36-71C5-43C5-9F47-D53DA8870051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6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984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2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SP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14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4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gtresearchnews.gatech.edu/hourglass-internet-architecture/" TargetMode="External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25038" y="1683391"/>
            <a:ext cx="7633162" cy="19770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4D2B69-B313-4141-9CF3-5A7BD2B30421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Major Internet Milestones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1960-1964 Basic concept of “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packet switching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” was independently developed by </a:t>
            </a: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Baran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(RAND), </a:t>
            </a: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Kleinrock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(MIT)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1965 First time two computers talked 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to each other using packets (Roberts, MIT; </a:t>
            </a: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Marill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SDC)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3733800"/>
            <a:ext cx="6294438" cy="2689225"/>
            <a:chOff x="930" y="2352"/>
            <a:chExt cx="3965" cy="1694"/>
          </a:xfrm>
        </p:grpSpPr>
        <p:pic>
          <p:nvPicPr>
            <p:cNvPr id="2253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" y="2352"/>
              <a:ext cx="1145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253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400"/>
              <a:ext cx="1757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1500" y="3719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MIT TX-2</a:t>
              </a:r>
            </a:p>
          </p:txBody>
        </p: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4040" y="3815"/>
              <a:ext cx="6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SDC Q32</a:t>
              </a:r>
            </a:p>
          </p:txBody>
        </p:sp>
        <p:sp>
          <p:nvSpPr>
            <p:cNvPr id="22540" name="AutoShape 9"/>
            <p:cNvSpPr>
              <a:spLocks noChangeArrowheads="1"/>
            </p:cNvSpPr>
            <p:nvPr/>
          </p:nvSpPr>
          <p:spPr bwMode="auto">
            <a:xfrm>
              <a:off x="2688" y="3000"/>
              <a:ext cx="1055" cy="279"/>
            </a:xfrm>
            <a:custGeom>
              <a:avLst/>
              <a:gdLst>
                <a:gd name="T0" fmla="*/ 0 w 1056"/>
                <a:gd name="T1" fmla="*/ 120 h 280"/>
                <a:gd name="T2" fmla="*/ 432 w 1056"/>
                <a:gd name="T3" fmla="*/ 24 h 280"/>
                <a:gd name="T4" fmla="*/ 574 w 1056"/>
                <a:gd name="T5" fmla="*/ 262 h 280"/>
                <a:gd name="T6" fmla="*/ 1054 w 1056"/>
                <a:gd name="T7" fmla="*/ 12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280"/>
                <a:gd name="T14" fmla="*/ 1056 w 1056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280">
                  <a:moveTo>
                    <a:pt x="0" y="120"/>
                  </a:moveTo>
                  <a:cubicBezTo>
                    <a:pt x="168" y="60"/>
                    <a:pt x="336" y="0"/>
                    <a:pt x="432" y="24"/>
                  </a:cubicBezTo>
                  <a:cubicBezTo>
                    <a:pt x="528" y="48"/>
                    <a:pt x="472" y="248"/>
                    <a:pt x="576" y="264"/>
                  </a:cubicBezTo>
                  <a:cubicBezTo>
                    <a:pt x="680" y="280"/>
                    <a:pt x="976" y="152"/>
                    <a:pt x="1056" y="120"/>
                  </a:cubicBezTo>
                </a:path>
              </a:pathLst>
            </a:custGeom>
            <a:noFill/>
            <a:ln w="126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2968" y="3264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dial-up</a:t>
              </a:r>
            </a:p>
          </p:txBody>
        </p:sp>
      </p:grp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9830352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696075" y="6410419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FBA3948-6098-496C-8AC1-CC1AFC75A997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Major Internet Milestones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0273" y="1641301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1968 BBN group proposed to use Honeywell 516 mini-computers for the Interface Message Processors (i.e. packet switches)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1981200"/>
            <a:ext cx="1765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726237" y="4953000"/>
            <a:ext cx="1960563" cy="987425"/>
          </a:xfrm>
          <a:prstGeom prst="irregularSeal2">
            <a:avLst/>
          </a:prstGeom>
          <a:solidFill>
            <a:srgbClr val="FF00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Crash!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93440"/>
            <a:ext cx="7772400" cy="285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1969 The first ARPANET message transmitted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between UCLA (</a:t>
            </a: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Kleinrock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 and SRI (</a:t>
            </a: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Engelbart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 sent an “L”, did you get the “L”? Yep!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 sent an “O”, did you get the “O”? Yep!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 sent a “G”, did you get the “G”?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hour later, the first message </a:t>
            </a:r>
            <a:b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“login” was successfully transmitted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endParaRPr lang="en-US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5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CE9DE57-FA6C-4B2F-B514-D7A0A648821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Current Internet Architecture - Conceptual</a:t>
            </a:r>
          </a:p>
        </p:txBody>
      </p:sp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8113"/>
            <a:ext cx="73152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91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315FAB3-4E51-4A7C-99A5-EB1F4751667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Level 3 Backbone</a:t>
            </a: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73175"/>
            <a:ext cx="80391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0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14ED105-C1B0-4865-8D9F-5A3D63745988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AT&amp;T Backbone</a:t>
            </a:r>
          </a:p>
        </p:txBody>
      </p:sp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39838"/>
            <a:ext cx="78962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568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D3EFDD9-C274-41B4-B26D-4E36BFFE25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Submarine Cabling</a:t>
            </a:r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40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4AD0E7D-09D3-4BC6-B9EA-8FD6386C3B7A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Client-Server Transaction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Most network applications are based on the client-server model: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 process and one or more client processes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manages some resource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provides service by manipulating resource for clients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1600200" y="3840163"/>
            <a:ext cx="1203325" cy="796925"/>
          </a:xfrm>
          <a:prstGeom prst="ellipse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2695575" y="4025900"/>
            <a:ext cx="25638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5181600" y="3840163"/>
            <a:ext cx="1203325" cy="796925"/>
          </a:xfrm>
          <a:prstGeom prst="ellipse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2871788" y="3671888"/>
            <a:ext cx="200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Client sends request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6313488" y="4432300"/>
            <a:ext cx="9286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Server 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H="1">
            <a:off x="2708275" y="4470400"/>
            <a:ext cx="25638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2884488" y="4483100"/>
            <a:ext cx="220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Server sends response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850900" y="4422775"/>
            <a:ext cx="9223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Client 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6388100" y="4244975"/>
            <a:ext cx="8366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24713" y="3941763"/>
            <a:ext cx="1089025" cy="569912"/>
          </a:xfrm>
          <a:prstGeom prst="flowChartMagneticDisk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857375" y="5562600"/>
            <a:ext cx="53403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clients and servers are processes running on hosts </a:t>
            </a:r>
          </a:p>
          <a:p>
            <a:r>
              <a:rPr lang="en-US" sz="18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be the same or different hosts)</a:t>
            </a:r>
          </a:p>
        </p:txBody>
      </p:sp>
    </p:spTree>
    <p:extLst>
      <p:ext uri="{BB962C8B-B14F-4D97-AF65-F5344CB8AC3E}">
        <p14:creationId xmlns:p14="http://schemas.microsoft.com/office/powerpoint/2010/main" val="240317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80F2C7F-6D09-4A46-9078-3EFB7C746799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Computer Networks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network is a hierarchical system of boxes and wires organized by geographical proximity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Cluster network 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spans cluster or machine room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Switched Ethernet, </a:t>
            </a:r>
            <a:r>
              <a:rPr lang="en-US" sz="1800" b="1" dirty="0" err="1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Infiniband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…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LAN (local area network)  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spans a building or campus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Ethernet is most prominent example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WAN (wide-area network) 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spans very long distance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high-speed point-to-point link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Leased line or SONET/SDH circuit, or MPLS/ATM circuit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internetwork (internet) is an interconnected set of networks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Global IP Internet (uppercase “I”) is the most famous example of an internet (lowercase “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43668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8FDCF6C-711E-4A25-8022-CC44A870FC6C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18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Lowest Level of Connectivity: Ethernet Segment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Ethernet segment consists of a collection of hosts connected by wires (twisted pairs) to a hub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Operation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Ethernet adapter has a unique 48-bit address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Hosts send bits to any other host in chunks called frames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Hub copies each bit from each port to every other port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Font typeface="Verdana" panose="020B060403050404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Every host sees every bit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Note: Hubs are largely obsolete 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Font typeface="Verdana" panose="020B060403050404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Bridges (switches, routers) became cheap enough to replace them (don’t broadcast all traffic)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endParaRPr lang="en-US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3076575" y="2811462"/>
            <a:ext cx="838200" cy="381000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4067175" y="2811462"/>
            <a:ext cx="1588" cy="304800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H="1">
            <a:off x="4294188" y="2811462"/>
            <a:ext cx="688975" cy="381000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794000" y="2516187"/>
            <a:ext cx="574675" cy="3683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775075" y="2497137"/>
            <a:ext cx="574675" cy="3683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4756150" y="2497137"/>
            <a:ext cx="574675" cy="3683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6877" name="AutoShape 12"/>
          <p:cNvSpPr>
            <a:spLocks noChangeArrowheads="1"/>
          </p:cNvSpPr>
          <p:nvPr/>
        </p:nvSpPr>
        <p:spPr bwMode="auto">
          <a:xfrm>
            <a:off x="3657600" y="3105150"/>
            <a:ext cx="914400" cy="4079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4732338" y="290195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Mb/s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2452688" y="290195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Mb/s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5067300" y="3441700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 flipH="1" flipV="1">
            <a:off x="4418013" y="3114675"/>
            <a:ext cx="688975" cy="481012"/>
          </a:xfrm>
          <a:prstGeom prst="line">
            <a:avLst/>
          </a:prstGeom>
          <a:noFill/>
          <a:ln w="324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 flipH="1" flipV="1">
            <a:off x="4037013" y="3114675"/>
            <a:ext cx="993775" cy="481012"/>
          </a:xfrm>
          <a:prstGeom prst="line">
            <a:avLst/>
          </a:prstGeom>
          <a:noFill/>
          <a:ln w="324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H="1" flipV="1">
            <a:off x="3732213" y="3114675"/>
            <a:ext cx="1298575" cy="481012"/>
          </a:xfrm>
          <a:prstGeom prst="line">
            <a:avLst/>
          </a:prstGeom>
          <a:noFill/>
          <a:ln w="324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00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ADF4C2A-AD0F-471B-B2FD-3C95361F2539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2746375" y="5637213"/>
            <a:ext cx="1219200" cy="4603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Next Level: Bridged Ethernet Segment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57200" y="901700"/>
            <a:ext cx="82296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Bridges cleverly learn which hosts are reachable from which ports. 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After that, any incoming packet is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stored temporarily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in incoming port buffer and then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selectively copied 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into outgoing port (store-and-forward paradigm) 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450975" y="3517900"/>
            <a:ext cx="838200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2441575" y="351790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H="1">
            <a:off x="2668588" y="3517900"/>
            <a:ext cx="688975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1189038" y="32385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2170113" y="3219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151188" y="3219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6175375" y="351790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H="1">
            <a:off x="6402388" y="3517900"/>
            <a:ext cx="688975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5903913" y="3219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6884988" y="3219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2717800" y="4051300"/>
            <a:ext cx="12954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4699000" y="4051300"/>
            <a:ext cx="12954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AutoShape 19"/>
          <p:cNvSpPr>
            <a:spLocks noChangeArrowheads="1"/>
          </p:cNvSpPr>
          <p:nvPr/>
        </p:nvSpPr>
        <p:spPr bwMode="auto">
          <a:xfrm>
            <a:off x="2205038" y="3827463"/>
            <a:ext cx="522287" cy="373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38933" name="AutoShape 20"/>
          <p:cNvSpPr>
            <a:spLocks noChangeArrowheads="1"/>
          </p:cNvSpPr>
          <p:nvPr/>
        </p:nvSpPr>
        <p:spPr bwMode="auto">
          <a:xfrm>
            <a:off x="5938838" y="3827463"/>
            <a:ext cx="522287" cy="373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38934" name="AutoShape 21"/>
          <p:cNvSpPr>
            <a:spLocks noChangeArrowheads="1"/>
          </p:cNvSpPr>
          <p:nvPr/>
        </p:nvSpPr>
        <p:spPr bwMode="auto">
          <a:xfrm>
            <a:off x="3968750" y="3824288"/>
            <a:ext cx="725488" cy="3730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2889250" y="4035425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Mb/s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4873625" y="4051300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Mb/s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2182813" y="59499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2182813" y="53403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2746375" y="5543550"/>
            <a:ext cx="12954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4727575" y="5543550"/>
            <a:ext cx="12954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3013075" y="523875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Gb/s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4997450" y="523875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Gb/s</a:t>
            </a:r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4394200" y="4203700"/>
            <a:ext cx="1588" cy="1143000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4506913" y="458470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1-10 Gb/s</a:t>
            </a:r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 flipH="1">
            <a:off x="5230813" y="5651500"/>
            <a:ext cx="841375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33"/>
          <p:cNvSpPr>
            <a:spLocks noChangeShapeType="1"/>
          </p:cNvSpPr>
          <p:nvPr/>
        </p:nvSpPr>
        <p:spPr bwMode="auto">
          <a:xfrm>
            <a:off x="6223000" y="565150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Line 34"/>
          <p:cNvSpPr>
            <a:spLocks noChangeShapeType="1"/>
          </p:cNvSpPr>
          <p:nvPr/>
        </p:nvSpPr>
        <p:spPr bwMode="auto">
          <a:xfrm>
            <a:off x="6451600" y="5651500"/>
            <a:ext cx="685800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Rectangle 35"/>
          <p:cNvSpPr>
            <a:spLocks noChangeArrowheads="1"/>
          </p:cNvSpPr>
          <p:nvPr/>
        </p:nvSpPr>
        <p:spPr bwMode="auto">
          <a:xfrm>
            <a:off x="4951413" y="59817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49" name="Rectangle 36"/>
          <p:cNvSpPr>
            <a:spLocks noChangeArrowheads="1"/>
          </p:cNvSpPr>
          <p:nvPr/>
        </p:nvSpPr>
        <p:spPr bwMode="auto">
          <a:xfrm>
            <a:off x="5932488" y="59626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6913563" y="59626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51" name="AutoShape 38"/>
          <p:cNvSpPr>
            <a:spLocks noChangeArrowheads="1"/>
          </p:cNvSpPr>
          <p:nvPr/>
        </p:nvSpPr>
        <p:spPr bwMode="auto">
          <a:xfrm>
            <a:off x="3997325" y="5316538"/>
            <a:ext cx="725488" cy="3730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38952" name="Line 39"/>
          <p:cNvSpPr>
            <a:spLocks noChangeShapeType="1"/>
          </p:cNvSpPr>
          <p:nvPr/>
        </p:nvSpPr>
        <p:spPr bwMode="auto">
          <a:xfrm flipH="1">
            <a:off x="6402388" y="5041900"/>
            <a:ext cx="688975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6884988" y="4743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54" name="Line 41"/>
          <p:cNvSpPr>
            <a:spLocks noChangeShapeType="1"/>
          </p:cNvSpPr>
          <p:nvPr/>
        </p:nvSpPr>
        <p:spPr bwMode="auto">
          <a:xfrm>
            <a:off x="6213475" y="504190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5942013" y="47434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38956" name="AutoShape 43"/>
          <p:cNvSpPr>
            <a:spLocks noChangeArrowheads="1"/>
          </p:cNvSpPr>
          <p:nvPr/>
        </p:nvSpPr>
        <p:spPr bwMode="auto">
          <a:xfrm>
            <a:off x="5867400" y="5319713"/>
            <a:ext cx="725488" cy="3730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38957" name="Text Box 44"/>
          <p:cNvSpPr txBox="1">
            <a:spLocks noChangeArrowheads="1"/>
          </p:cNvSpPr>
          <p:nvPr/>
        </p:nvSpPr>
        <p:spPr bwMode="auto">
          <a:xfrm>
            <a:off x="3109913" y="59436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Gb/s</a:t>
            </a:r>
          </a:p>
        </p:txBody>
      </p:sp>
    </p:spTree>
    <p:extLst>
      <p:ext uri="{BB962C8B-B14F-4D97-AF65-F5344CB8AC3E}">
        <p14:creationId xmlns:p14="http://schemas.microsoft.com/office/powerpoint/2010/main" val="3685691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TAMU CSCE 313 Lecture Notes in Networking</a:t>
            </a:r>
          </a:p>
          <a:p>
            <a:pPr lvl="1"/>
            <a:r>
              <a:rPr lang="en-US" dirty="0"/>
              <a:t>Acknowledgment: Profs </a:t>
            </a:r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Bettati</a:t>
            </a:r>
            <a:r>
              <a:rPr lang="en-US" dirty="0"/>
              <a:t>, </a:t>
            </a:r>
            <a:r>
              <a:rPr lang="en-US" dirty="0" err="1"/>
              <a:t>Tyagi</a:t>
            </a:r>
            <a:endParaRPr lang="en-US" dirty="0"/>
          </a:p>
          <a:p>
            <a:r>
              <a:rPr lang="en-US" dirty="0"/>
              <a:t>RICE COMP 221 Lecture Notes in Networking</a:t>
            </a:r>
          </a:p>
          <a:p>
            <a:pPr lvl="1"/>
            <a:r>
              <a:rPr lang="en-US" dirty="0"/>
              <a:t>Acknowledgment: Prof. Cox</a:t>
            </a:r>
          </a:p>
          <a:p>
            <a:r>
              <a:rPr lang="en-US" dirty="0"/>
              <a:t>U-Illinois CS241 Lecture Notes in Networking</a:t>
            </a:r>
          </a:p>
          <a:p>
            <a:pPr lvl="1"/>
            <a:r>
              <a:rPr lang="en-US" dirty="0"/>
              <a:t>Acknowledgment: Prof. </a:t>
            </a:r>
            <a:r>
              <a:rPr lang="en-US" dirty="0" err="1"/>
              <a:t>Angrave</a:t>
            </a:r>
            <a:endParaRPr lang="en-US" dirty="0"/>
          </a:p>
          <a:p>
            <a:r>
              <a:rPr lang="en-US" dirty="0"/>
              <a:t>Beej’s Guide to Network Programming, Ver. 3.0.15</a:t>
            </a:r>
          </a:p>
          <a:p>
            <a:r>
              <a:rPr lang="en-US" dirty="0"/>
              <a:t>Socket Programming 101</a:t>
            </a:r>
          </a:p>
          <a:p>
            <a:pPr lvl="1"/>
            <a:r>
              <a:rPr lang="en-US" dirty="0"/>
              <a:t>Acknowledgment: </a:t>
            </a:r>
            <a:r>
              <a:rPr lang="en-US" dirty="0" err="1"/>
              <a:t>Vivek</a:t>
            </a:r>
            <a:r>
              <a:rPr lang="en-US" dirty="0"/>
              <a:t> Ramachandran</a:t>
            </a:r>
          </a:p>
          <a:p>
            <a:r>
              <a:rPr lang="en-US" dirty="0"/>
              <a:t>U-Wisconsin CS-354 Lecture Notes in Networking</a:t>
            </a:r>
          </a:p>
          <a:p>
            <a:pPr lvl="1"/>
            <a:r>
              <a:rPr lang="en-US" dirty="0"/>
              <a:t>Acknowledgment: Prof. </a:t>
            </a:r>
            <a:r>
              <a:rPr lang="en-US" dirty="0" err="1"/>
              <a:t>Arpaci-Dusseau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544E5AD-C612-435B-80BF-9889F3301E9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Conceptual View of LANs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33400" y="15700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For simplicity, hubs, bridges, and wires are often shown as a collection of hosts attached to a single wire: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048000" y="3703637"/>
            <a:ext cx="2590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352800" y="3398837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4267200" y="3398837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5334000" y="3398837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090863" y="3119437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986213" y="3100387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5053013" y="3100387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4591050" y="3017837"/>
            <a:ext cx="31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36974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C42A8F1-D2FA-462B-9C8D-45D3C08BA0BC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Next Level: internets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Multiple incompatible LANs can be physically connected by specialized computers called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routers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connected networks are called an internet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143000" y="3854450"/>
            <a:ext cx="2590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4478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23622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34290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1185863" y="32702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2081213" y="32512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148013" y="32512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1025525" y="3854450"/>
            <a:ext cx="661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1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2686050" y="3168650"/>
            <a:ext cx="31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>
            <a:off x="5791200" y="3854450"/>
            <a:ext cx="2590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>
            <a:off x="60960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70104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8077200" y="35496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5834063" y="327025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6729413" y="32512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7796213" y="3251200"/>
            <a:ext cx="533400" cy="33655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7839075" y="3854450"/>
            <a:ext cx="661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2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7334250" y="3168650"/>
            <a:ext cx="31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3033" name="AutoShape 24"/>
          <p:cNvSpPr>
            <a:spLocks noChangeArrowheads="1"/>
          </p:cNvSpPr>
          <p:nvPr/>
        </p:nvSpPr>
        <p:spPr bwMode="auto">
          <a:xfrm>
            <a:off x="2514600" y="41592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43034" name="AutoShape 25"/>
          <p:cNvSpPr>
            <a:spLocks noChangeArrowheads="1"/>
          </p:cNvSpPr>
          <p:nvPr/>
        </p:nvSpPr>
        <p:spPr bwMode="auto">
          <a:xfrm>
            <a:off x="4495799" y="4159250"/>
            <a:ext cx="752475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43035" name="Line 26"/>
          <p:cNvSpPr>
            <a:spLocks noChangeShapeType="1"/>
          </p:cNvSpPr>
          <p:nvPr/>
        </p:nvSpPr>
        <p:spPr bwMode="auto">
          <a:xfrm>
            <a:off x="2971800" y="38544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AutoShape 27"/>
          <p:cNvSpPr>
            <a:spLocks noChangeArrowheads="1"/>
          </p:cNvSpPr>
          <p:nvPr/>
        </p:nvSpPr>
        <p:spPr bwMode="auto">
          <a:xfrm>
            <a:off x="6324600" y="41592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43037" name="Line 28"/>
          <p:cNvSpPr>
            <a:spLocks noChangeShapeType="1"/>
          </p:cNvSpPr>
          <p:nvPr/>
        </p:nvSpPr>
        <p:spPr bwMode="auto">
          <a:xfrm>
            <a:off x="6629400" y="3854450"/>
            <a:ext cx="1588" cy="304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29"/>
          <p:cNvSpPr>
            <a:spLocks noChangeShapeType="1"/>
          </p:cNvSpPr>
          <p:nvPr/>
        </p:nvSpPr>
        <p:spPr bwMode="auto">
          <a:xfrm>
            <a:off x="3276600" y="4311650"/>
            <a:ext cx="12192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>
            <a:off x="5224463" y="4349750"/>
            <a:ext cx="12192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1"/>
          <p:cNvSpPr txBox="1">
            <a:spLocks noChangeArrowheads="1"/>
          </p:cNvSpPr>
          <p:nvPr/>
        </p:nvSpPr>
        <p:spPr bwMode="auto">
          <a:xfrm>
            <a:off x="3598863" y="4311650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</a:p>
        </p:txBody>
      </p:sp>
      <p:sp>
        <p:nvSpPr>
          <p:cNvPr id="43041" name="Text Box 32"/>
          <p:cNvSpPr txBox="1">
            <a:spLocks noChangeArrowheads="1"/>
          </p:cNvSpPr>
          <p:nvPr/>
        </p:nvSpPr>
        <p:spPr bwMode="auto">
          <a:xfrm>
            <a:off x="5426075" y="4311650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</a:p>
        </p:txBody>
      </p:sp>
      <p:sp>
        <p:nvSpPr>
          <p:cNvPr id="43042" name="Text Box 33"/>
          <p:cNvSpPr txBox="1">
            <a:spLocks noChangeArrowheads="1"/>
          </p:cNvSpPr>
          <p:nvPr/>
        </p:nvSpPr>
        <p:spPr bwMode="auto">
          <a:xfrm>
            <a:off x="1752600" y="5181600"/>
            <a:ext cx="57308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1 and LAN 2 might be completely different, totally incompatible LANs (e.g., Ethernet and WiFi, 802.11*, T1-links, DSL, …)</a:t>
            </a:r>
          </a:p>
        </p:txBody>
      </p:sp>
    </p:spTree>
    <p:extLst>
      <p:ext uri="{BB962C8B-B14F-4D97-AF65-F5344CB8AC3E}">
        <p14:creationId xmlns:p14="http://schemas.microsoft.com/office/powerpoint/2010/main" val="341191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18D4855-C4C4-4A30-B061-04BEC5A25A7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Notion of an Internet Protocol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is it possible to send bits across incompatible LANs and WANs?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Solution: protocol software running on each host and router smoothens out the differences between the different networks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Implements an internet protocol (i.e., set of rules) that governs how hosts and routers should cooperate when they transfer data from network to network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TCP/IP is the protocol for the global IP Internet</a:t>
            </a:r>
          </a:p>
        </p:txBody>
      </p:sp>
    </p:spTree>
    <p:extLst>
      <p:ext uri="{BB962C8B-B14F-4D97-AF65-F5344CB8AC3E}">
        <p14:creationId xmlns:p14="http://schemas.microsoft.com/office/powerpoint/2010/main" val="2066155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1215A57-68A1-451E-B794-8E0A6A34411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Does an Internet Protocol Do?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1. Provides a naming scheme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 protocol defines a uniform format for host addresses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host (and router) is assigned at least one of these internet addresses that uniquely identifies it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2. Provides a delivery mechanism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 protocol defines a standard transfer unit (packet)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Packet consists of header and payload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Header: contains info such as packet size, source and destination addresses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Payload: contains data bits sent from source host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5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0B5919C-B987-4CD5-9A61-DB4226FD280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42560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53228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581400" y="4343400"/>
            <a:ext cx="2286000" cy="2057400"/>
          </a:xfrm>
          <a:prstGeom prst="rect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Transferring Data Over an internet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2376488" y="2527300"/>
            <a:ext cx="97631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8082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2389188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1033463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Rectangle 13"/>
          <p:cNvSpPr>
            <a:spLocks noChangeArrowheads="1"/>
          </p:cNvSpPr>
          <p:nvPr/>
        </p:nvSpPr>
        <p:spPr bwMode="auto">
          <a:xfrm>
            <a:off x="625475" y="2130425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3" name="Rectangle 14"/>
          <p:cNvSpPr>
            <a:spLocks noChangeArrowheads="1"/>
          </p:cNvSpPr>
          <p:nvPr/>
        </p:nvSpPr>
        <p:spPr bwMode="auto">
          <a:xfrm>
            <a:off x="2370138" y="5245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4" name="Rectangle 15"/>
          <p:cNvSpPr>
            <a:spLocks noChangeArrowheads="1"/>
          </p:cNvSpPr>
          <p:nvPr/>
        </p:nvSpPr>
        <p:spPr bwMode="auto">
          <a:xfrm>
            <a:off x="3132138" y="5245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5" name="Rectangle 16"/>
          <p:cNvSpPr>
            <a:spLocks noChangeArrowheads="1"/>
          </p:cNvSpPr>
          <p:nvPr/>
        </p:nvSpPr>
        <p:spPr bwMode="auto">
          <a:xfrm>
            <a:off x="3589338" y="52451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06" name="Rectangle 17"/>
          <p:cNvSpPr>
            <a:spLocks noChangeArrowheads="1"/>
          </p:cNvSpPr>
          <p:nvPr/>
        </p:nvSpPr>
        <p:spPr bwMode="auto">
          <a:xfrm>
            <a:off x="625475" y="3213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7" name="Rectangle 18"/>
          <p:cNvSpPr>
            <a:spLocks noChangeArrowheads="1"/>
          </p:cNvSpPr>
          <p:nvPr/>
        </p:nvSpPr>
        <p:spPr bwMode="auto">
          <a:xfrm>
            <a:off x="1387475" y="3213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8" name="Rectangle 19"/>
          <p:cNvSpPr>
            <a:spLocks noChangeArrowheads="1"/>
          </p:cNvSpPr>
          <p:nvPr/>
        </p:nvSpPr>
        <p:spPr bwMode="auto">
          <a:xfrm>
            <a:off x="5551488" y="5321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9" name="Rectangle 20"/>
          <p:cNvSpPr>
            <a:spLocks noChangeArrowheads="1"/>
          </p:cNvSpPr>
          <p:nvPr/>
        </p:nvSpPr>
        <p:spPr bwMode="auto">
          <a:xfrm>
            <a:off x="6313488" y="53213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10" name="Rectangle 21"/>
          <p:cNvSpPr>
            <a:spLocks noChangeArrowheads="1"/>
          </p:cNvSpPr>
          <p:nvPr/>
        </p:nvSpPr>
        <p:spPr bwMode="auto">
          <a:xfrm>
            <a:off x="6770688" y="53213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1069975" y="4860925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>
            <a:off x="5703888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8174038" y="4876800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63896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7151688" y="2146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6" name="Line 27"/>
          <p:cNvSpPr>
            <a:spLocks noChangeShapeType="1"/>
          </p:cNvSpPr>
          <p:nvPr/>
        </p:nvSpPr>
        <p:spPr bwMode="auto">
          <a:xfrm>
            <a:off x="2808288" y="4724400"/>
            <a:ext cx="1001712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8"/>
          <p:cNvSpPr>
            <a:spLocks noChangeShapeType="1"/>
          </p:cNvSpPr>
          <p:nvPr/>
        </p:nvSpPr>
        <p:spPr bwMode="auto">
          <a:xfrm>
            <a:off x="5703888" y="4724400"/>
            <a:ext cx="6858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625475" y="44196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387475" y="44196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1844675" y="32131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7151688" y="44196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7913688" y="44196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8370888" y="44196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24" name="Text Box 35"/>
          <p:cNvSpPr txBox="1">
            <a:spLocks noChangeArrowheads="1"/>
          </p:cNvSpPr>
          <p:nvPr/>
        </p:nvSpPr>
        <p:spPr bwMode="auto">
          <a:xfrm>
            <a:off x="249238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63525" name="Text Box 36"/>
          <p:cNvSpPr txBox="1">
            <a:spLocks noChangeArrowheads="1"/>
          </p:cNvSpPr>
          <p:nvPr/>
        </p:nvSpPr>
        <p:spPr bwMode="auto">
          <a:xfrm>
            <a:off x="249238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63526" name="Text Box 37"/>
          <p:cNvSpPr txBox="1">
            <a:spLocks noChangeArrowheads="1"/>
          </p:cNvSpPr>
          <p:nvPr/>
        </p:nvSpPr>
        <p:spPr bwMode="auto">
          <a:xfrm>
            <a:off x="25082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63527" name="Text Box 38"/>
          <p:cNvSpPr txBox="1">
            <a:spLocks noChangeArrowheads="1"/>
          </p:cNvSpPr>
          <p:nvPr/>
        </p:nvSpPr>
        <p:spPr bwMode="auto">
          <a:xfrm>
            <a:off x="1990725" y="5167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63528" name="Text Box 39"/>
          <p:cNvSpPr txBox="1">
            <a:spLocks noChangeArrowheads="1"/>
          </p:cNvSpPr>
          <p:nvPr/>
        </p:nvSpPr>
        <p:spPr bwMode="auto">
          <a:xfrm>
            <a:off x="7248525" y="5243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63529" name="Text Box 40"/>
          <p:cNvSpPr txBox="1">
            <a:spLocks noChangeArrowheads="1"/>
          </p:cNvSpPr>
          <p:nvPr/>
        </p:nvSpPr>
        <p:spPr bwMode="auto">
          <a:xfrm>
            <a:off x="677227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63530" name="Text Box 41"/>
          <p:cNvSpPr txBox="1">
            <a:spLocks noChangeArrowheads="1"/>
          </p:cNvSpPr>
          <p:nvPr/>
        </p:nvSpPr>
        <p:spPr bwMode="auto">
          <a:xfrm>
            <a:off x="6791325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63531" name="Text Box 42"/>
          <p:cNvSpPr txBox="1">
            <a:spLocks noChangeArrowheads="1"/>
          </p:cNvSpPr>
          <p:nvPr/>
        </p:nvSpPr>
        <p:spPr bwMode="auto">
          <a:xfrm>
            <a:off x="6791325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63532" name="AutoShape 43"/>
          <p:cNvSpPr>
            <a:spLocks/>
          </p:cNvSpPr>
          <p:nvPr/>
        </p:nvSpPr>
        <p:spPr bwMode="auto">
          <a:xfrm rot="5400000">
            <a:off x="1196975" y="249078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3" name="Text Box 44"/>
          <p:cNvSpPr txBox="1">
            <a:spLocks noChangeArrowheads="1"/>
          </p:cNvSpPr>
          <p:nvPr/>
        </p:nvSpPr>
        <p:spPr bwMode="auto">
          <a:xfrm>
            <a:off x="631825" y="2792413"/>
            <a:ext cx="1220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packet</a:t>
            </a:r>
          </a:p>
        </p:txBody>
      </p:sp>
      <p:sp>
        <p:nvSpPr>
          <p:cNvPr id="63534" name="AutoShape 45"/>
          <p:cNvSpPr>
            <a:spLocks/>
          </p:cNvSpPr>
          <p:nvPr/>
        </p:nvSpPr>
        <p:spPr bwMode="auto">
          <a:xfrm rot="5400000">
            <a:off x="6383338" y="4389438"/>
            <a:ext cx="114300" cy="1625600"/>
          </a:xfrm>
          <a:prstGeom prst="leftBrace">
            <a:avLst>
              <a:gd name="adj1" fmla="val 118519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5" name="Text Box 46"/>
          <p:cNvSpPr txBox="1">
            <a:spLocks noChangeArrowheads="1"/>
          </p:cNvSpPr>
          <p:nvPr/>
        </p:nvSpPr>
        <p:spPr bwMode="auto">
          <a:xfrm>
            <a:off x="5938838" y="4875213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 frame</a:t>
            </a:r>
          </a:p>
        </p:txBody>
      </p:sp>
      <p:sp>
        <p:nvSpPr>
          <p:cNvPr id="63536" name="Rectangle 47"/>
          <p:cNvSpPr>
            <a:spLocks noChangeArrowheads="1"/>
          </p:cNvSpPr>
          <p:nvPr/>
        </p:nvSpPr>
        <p:spPr bwMode="auto">
          <a:xfrm>
            <a:off x="3798888" y="5638800"/>
            <a:ext cx="19050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37" name="Rectangle 48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8" name="Rectangle 49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9" name="Text Box 50"/>
          <p:cNvSpPr txBox="1">
            <a:spLocks noChangeArrowheads="1"/>
          </p:cNvSpPr>
          <p:nvPr/>
        </p:nvSpPr>
        <p:spPr bwMode="auto">
          <a:xfrm>
            <a:off x="4370388" y="40386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63540" name="Rectangle 51"/>
          <p:cNvSpPr>
            <a:spLocks noChangeArrowheads="1"/>
          </p:cNvSpPr>
          <p:nvPr/>
        </p:nvSpPr>
        <p:spPr bwMode="auto">
          <a:xfrm>
            <a:off x="1841500" y="44196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41" name="Line 52"/>
          <p:cNvSpPr>
            <a:spLocks noChangeShapeType="1"/>
          </p:cNvSpPr>
          <p:nvPr/>
        </p:nvSpPr>
        <p:spPr bwMode="auto">
          <a:xfrm>
            <a:off x="2808288" y="3136900"/>
            <a:ext cx="1587" cy="495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3"/>
          <p:cNvSpPr>
            <a:spLocks noChangeShapeType="1"/>
          </p:cNvSpPr>
          <p:nvPr/>
        </p:nvSpPr>
        <p:spPr bwMode="auto">
          <a:xfrm>
            <a:off x="2808288" y="1993900"/>
            <a:ext cx="1587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AutoShape 54"/>
          <p:cNvSpPr>
            <a:spLocks/>
          </p:cNvSpPr>
          <p:nvPr/>
        </p:nvSpPr>
        <p:spPr bwMode="auto">
          <a:xfrm rot="5400000" flipH="1" flipV="1">
            <a:off x="1408113" y="2719388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44" name="Text Box 55"/>
          <p:cNvSpPr txBox="1">
            <a:spLocks noChangeArrowheads="1"/>
          </p:cNvSpPr>
          <p:nvPr/>
        </p:nvSpPr>
        <p:spPr bwMode="auto">
          <a:xfrm>
            <a:off x="735013" y="3516313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 frame</a:t>
            </a:r>
          </a:p>
        </p:txBody>
      </p:sp>
      <p:sp>
        <p:nvSpPr>
          <p:cNvPr id="63545" name="Rectangle 56"/>
          <p:cNvSpPr>
            <a:spLocks noChangeArrowheads="1"/>
          </p:cNvSpPr>
          <p:nvPr/>
        </p:nvSpPr>
        <p:spPr bwMode="auto">
          <a:xfrm>
            <a:off x="7151688" y="32258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46" name="Rectangle 57"/>
          <p:cNvSpPr>
            <a:spLocks noChangeArrowheads="1"/>
          </p:cNvSpPr>
          <p:nvPr/>
        </p:nvSpPr>
        <p:spPr bwMode="auto">
          <a:xfrm>
            <a:off x="7913688" y="32258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47" name="Rectangle 58"/>
          <p:cNvSpPr>
            <a:spLocks noChangeArrowheads="1"/>
          </p:cNvSpPr>
          <p:nvPr/>
        </p:nvSpPr>
        <p:spPr bwMode="auto">
          <a:xfrm>
            <a:off x="8370888" y="32258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48" name="Rectangle 59"/>
          <p:cNvSpPr>
            <a:spLocks noChangeArrowheads="1"/>
          </p:cNvSpPr>
          <p:nvPr/>
        </p:nvSpPr>
        <p:spPr bwMode="auto">
          <a:xfrm>
            <a:off x="5980113" y="2514600"/>
            <a:ext cx="95726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49" name="Rectangle 60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50" name="Text Box 61"/>
          <p:cNvSpPr txBox="1">
            <a:spLocks noChangeArrowheads="1"/>
          </p:cNvSpPr>
          <p:nvPr/>
        </p:nvSpPr>
        <p:spPr bwMode="auto">
          <a:xfrm>
            <a:off x="5992813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63551" name="Line 62"/>
          <p:cNvSpPr>
            <a:spLocks noChangeShapeType="1"/>
          </p:cNvSpPr>
          <p:nvPr/>
        </p:nvSpPr>
        <p:spPr bwMode="auto">
          <a:xfrm>
            <a:off x="6411913" y="3136900"/>
            <a:ext cx="1587" cy="495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3"/>
          <p:cNvSpPr>
            <a:spLocks noChangeShapeType="1"/>
          </p:cNvSpPr>
          <p:nvPr/>
        </p:nvSpPr>
        <p:spPr bwMode="auto">
          <a:xfrm>
            <a:off x="6411913" y="1993900"/>
            <a:ext cx="1587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Rectangle 64"/>
          <p:cNvSpPr>
            <a:spLocks noChangeArrowheads="1"/>
          </p:cNvSpPr>
          <p:nvPr/>
        </p:nvSpPr>
        <p:spPr bwMode="auto">
          <a:xfrm>
            <a:off x="2376488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3554" name="Rectangle 65"/>
          <p:cNvSpPr>
            <a:spLocks noChangeArrowheads="1"/>
          </p:cNvSpPr>
          <p:nvPr/>
        </p:nvSpPr>
        <p:spPr bwMode="auto">
          <a:xfrm>
            <a:off x="5980113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28743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D94B9C5-CF2A-441C-AD9A-235267787B7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Other Issues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 are glossing over a number of important questions: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if different networks have different maximum frame sizes? (segmentation)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do routers know where to forward frames?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are routers informed when the network topology changes?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if packets get lost?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We’ll leave the discussion of these question to computer networking classes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CSCE 463 </a:t>
            </a: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5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CB5FB86-C167-4F19-BC5C-ECCD415794B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Global IP Internet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28065" y="15700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Based on the TCP/IP protocol family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(Internet protocol) : 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Provides basic naming scheme and unreliable delivery capability of packets (datagrams) from host-to-host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UDP (User Datagram Protocol)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Uses IP to provide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unreliable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datagram delivery from process-to-process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 (Transmission Control Protocol)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Uses IP to provide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reliable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byte streams from process-to-process over connections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Accessed via a mix of Unix file I/O and functions from the sockets interface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2E82D9-AFBA-48E2-9F86-1478AF31668A}"/>
              </a:ext>
            </a:extLst>
          </p:cNvPr>
          <p:cNvGrpSpPr/>
          <p:nvPr/>
        </p:nvGrpSpPr>
        <p:grpSpPr>
          <a:xfrm>
            <a:off x="4932087" y="28903"/>
            <a:ext cx="3783848" cy="2357440"/>
            <a:chOff x="5257800" y="274270"/>
            <a:chExt cx="3783848" cy="235744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C716A8-5B17-4371-8D6B-54B74A328EA3}"/>
                </a:ext>
              </a:extLst>
            </p:cNvPr>
            <p:cNvSpPr/>
            <p:nvPr/>
          </p:nvSpPr>
          <p:spPr>
            <a:xfrm>
              <a:off x="7098548" y="2220548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92133-FFC7-4D20-9194-C378109B4DB3}"/>
                </a:ext>
              </a:extLst>
            </p:cNvPr>
            <p:cNvSpPr/>
            <p:nvPr/>
          </p:nvSpPr>
          <p:spPr>
            <a:xfrm>
              <a:off x="5937950" y="1196181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8679B-F38D-4809-8F58-5232272C2949}"/>
                </a:ext>
              </a:extLst>
            </p:cNvPr>
            <p:cNvSpPr/>
            <p:nvPr/>
          </p:nvSpPr>
          <p:spPr>
            <a:xfrm>
              <a:off x="7746248" y="1207973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C3726F3-113D-44A4-8C8B-8841723FA10F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rot="16200000" flipV="1">
              <a:off x="6859347" y="1333647"/>
              <a:ext cx="613205" cy="1160598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C84DADF-1B9A-4BA0-88E5-084CC6C2063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rot="5400000" flipH="1" flipV="1">
              <a:off x="7769392" y="1595992"/>
              <a:ext cx="601413" cy="647700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BF4957-745F-4A11-B903-9B3F01A0E207}"/>
                </a:ext>
              </a:extLst>
            </p:cNvPr>
            <p:cNvCxnSpPr>
              <a:cxnSpLocks/>
              <a:stCxn id="9" idx="0"/>
              <a:endCxn id="14" idx="2"/>
            </p:cNvCxnSpPr>
            <p:nvPr/>
          </p:nvCxnSpPr>
          <p:spPr>
            <a:xfrm rot="16200000" flipV="1">
              <a:off x="5949830" y="560360"/>
              <a:ext cx="366766" cy="90487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1B91E4-8E4F-4663-89F4-7389087E4255}"/>
                </a:ext>
              </a:extLst>
            </p:cNvPr>
            <p:cNvSpPr/>
            <p:nvPr/>
          </p:nvSpPr>
          <p:spPr>
            <a:xfrm>
              <a:off x="5257800" y="418253"/>
              <a:ext cx="845949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8AD841-5BED-43F7-81A7-EC1F6900FE75}"/>
                </a:ext>
              </a:extLst>
            </p:cNvPr>
            <p:cNvSpPr/>
            <p:nvPr/>
          </p:nvSpPr>
          <p:spPr>
            <a:xfrm>
              <a:off x="6229351" y="418253"/>
              <a:ext cx="712598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CE7D21-22A9-4F29-8C53-3B894ED4448C}"/>
                </a:ext>
              </a:extLst>
            </p:cNvPr>
            <p:cNvSpPr/>
            <p:nvPr/>
          </p:nvSpPr>
          <p:spPr>
            <a:xfrm>
              <a:off x="7130836" y="414577"/>
              <a:ext cx="712598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PA6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312F5A-1470-4904-B5C7-8C5F23947C9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585650" y="829415"/>
              <a:ext cx="0" cy="20614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8C5DF63-02EE-478B-8FEF-C9B08EA24ED6}"/>
                </a:ext>
              </a:extLst>
            </p:cNvPr>
            <p:cNvCxnSpPr>
              <a:stCxn id="9" idx="0"/>
              <a:endCxn id="16" idx="2"/>
            </p:cNvCxnSpPr>
            <p:nvPr/>
          </p:nvCxnSpPr>
          <p:spPr>
            <a:xfrm rot="5400000" flipH="1" flipV="1">
              <a:off x="6851171" y="560218"/>
              <a:ext cx="370442" cy="901485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3E5EAA4-DFFE-4A6E-AB07-68CBD9BFF735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8226835" y="1040859"/>
              <a:ext cx="332289" cy="19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6FF643-254E-4F43-A2A4-C05036013C63}"/>
                </a:ext>
              </a:extLst>
            </p:cNvPr>
            <p:cNvSpPr/>
            <p:nvPr/>
          </p:nvSpPr>
          <p:spPr>
            <a:xfrm>
              <a:off x="8035709" y="274270"/>
              <a:ext cx="996239" cy="589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Some games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098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97A1EF1-BF8F-4CD2-A95E-AA46BB8FC771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Organization of an Internet Application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34623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34623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AutoShape 11"/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IP Internet</a:t>
            </a:r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50" name="Line 17"/>
          <p:cNvSpPr>
            <a:spLocks noChangeShapeType="1"/>
          </p:cNvSpPr>
          <p:nvPr/>
        </p:nvSpPr>
        <p:spPr bwMode="auto">
          <a:xfrm>
            <a:off x="7386638" y="4914900"/>
            <a:ext cx="1587" cy="4191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Text Box 18"/>
          <p:cNvSpPr txBox="1">
            <a:spLocks noChangeArrowheads="1"/>
          </p:cNvSpPr>
          <p:nvPr/>
        </p:nvSpPr>
        <p:spPr bwMode="auto">
          <a:xfrm>
            <a:off x="2809875" y="1905000"/>
            <a:ext cx="127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client</a:t>
            </a:r>
          </a:p>
        </p:txBody>
      </p:sp>
      <p:sp>
        <p:nvSpPr>
          <p:cNvPr id="69652" name="Text Box 19"/>
          <p:cNvSpPr txBox="1">
            <a:spLocks noChangeArrowheads="1"/>
          </p:cNvSpPr>
          <p:nvPr/>
        </p:nvSpPr>
        <p:spPr bwMode="auto">
          <a:xfrm>
            <a:off x="6669088" y="19050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server</a:t>
            </a:r>
          </a:p>
        </p:txBody>
      </p:sp>
      <p:sp>
        <p:nvSpPr>
          <p:cNvPr id="69653" name="Text Box 20"/>
          <p:cNvSpPr txBox="1">
            <a:spLocks noChangeArrowheads="1"/>
          </p:cNvSpPr>
          <p:nvPr/>
        </p:nvSpPr>
        <p:spPr bwMode="auto">
          <a:xfrm>
            <a:off x="782638" y="2811463"/>
            <a:ext cx="1560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 calls)</a:t>
            </a:r>
          </a:p>
        </p:txBody>
      </p:sp>
      <p:sp>
        <p:nvSpPr>
          <p:cNvPr id="69654" name="Text Box 21"/>
          <p:cNvSpPr txBox="1">
            <a:spLocks noChangeArrowheads="1"/>
          </p:cNvSpPr>
          <p:nvPr/>
        </p:nvSpPr>
        <p:spPr bwMode="auto">
          <a:xfrm>
            <a:off x="611188" y="3800475"/>
            <a:ext cx="1677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(interrupts)</a:t>
            </a:r>
          </a:p>
        </p:txBody>
      </p:sp>
      <p:sp>
        <p:nvSpPr>
          <p:cNvPr id="69655" name="Text Box 22"/>
          <p:cNvSpPr txBox="1">
            <a:spLocks noChangeArrowheads="1"/>
          </p:cNvSpPr>
          <p:nvPr/>
        </p:nvSpPr>
        <p:spPr bwMode="auto">
          <a:xfrm>
            <a:off x="4221163" y="2446338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4222750" y="3435350"/>
            <a:ext cx="1135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code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4305300" y="4303713"/>
            <a:ext cx="1216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firmware</a:t>
            </a:r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>
            <a:off x="2509838" y="30988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0" name="Rectangle 27"/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>
            <a:off x="2497138" y="41021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3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F90B110-6654-4228-AA5C-F29C5C8311D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28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Programmer’s View of the Internet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Hosts are mapped to a set of 32-bit IP addresses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e.g. 128.194.255.88 (4 * 8 bits)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set of identifiers called Internet domain names are mapped to the set of IP addresses for convenience (Domain Name Server aka DNS)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linux2.cs.tamu.edu is mapped to 128.194.138.88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process on one Internet host can communicate with a process on another Internet host over a connection</a:t>
            </a:r>
          </a:p>
        </p:txBody>
      </p:sp>
    </p:spTree>
    <p:extLst>
      <p:ext uri="{BB962C8B-B14F-4D97-AF65-F5344CB8AC3E}">
        <p14:creationId xmlns:p14="http://schemas.microsoft.com/office/powerpoint/2010/main" val="3430909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81CE497-7EEE-4560-9D71-DB79C66F6003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29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Addresses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32-bit IP addresses are stored in an IP address </a:t>
            </a:r>
            <a:r>
              <a:rPr lang="en-US" sz="24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struct</a:t>
            </a: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addresses are always stored in memory in network byte order (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big-endian byte order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True in general for any integer transferred in a packet header from one machine to another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E.g., the port number used to identify an Internet connection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550863" y="4191000"/>
            <a:ext cx="7740650" cy="10668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/* Internet address structure */</a:t>
            </a:r>
          </a:p>
          <a:p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in_addr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unsigned 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s_addr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/* network byte order (big-endian) */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46043" y="5252900"/>
            <a:ext cx="7924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Handy network byte-order conversion functions:</a:t>
            </a:r>
          </a:p>
          <a:p>
            <a:pPr lvl="1"/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htonl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long 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host to network byte order</a:t>
            </a:r>
          </a:p>
          <a:p>
            <a:pPr lvl="1"/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htons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short 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host to network byte order</a:t>
            </a:r>
          </a:p>
          <a:p>
            <a:pPr lvl="1"/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ntohl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long 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network to host byte order</a:t>
            </a:r>
          </a:p>
          <a:p>
            <a:pPr lvl="1"/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ntohs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short 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network to host byte order</a:t>
            </a:r>
          </a:p>
        </p:txBody>
      </p:sp>
    </p:spTree>
    <p:extLst>
      <p:ext uri="{BB962C8B-B14F-4D97-AF65-F5344CB8AC3E}">
        <p14:creationId xmlns:p14="http://schemas.microsoft.com/office/powerpoint/2010/main" val="361059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Exposure to the basic underpinnings of the Internet</a:t>
            </a:r>
          </a:p>
          <a:p>
            <a:r>
              <a:rPr lang="en-US" dirty="0"/>
              <a:t>Use network socket interfaces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82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3E1A162-9026-4292-B28D-1AE93C011A6C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Dotted Decimal Notation</a:t>
            </a: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533400" y="15700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By convention, each byte in a 32-bit IP address is represented by its decimal value and separated by a period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0x8002C2F2 = 128.2.194.242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Functions for converting between binary IP addresses and dotted decimal strings: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inet_pton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:  converts a dotted decimal string to an IP address in network byte order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inet_ntop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:  converts an IP address in network by order to its corresponding dotted decimal string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” denotes network representation, “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” denotes presentation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456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1B19F89-6BB5-41AF-A0F5-92956D1E1A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Structure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609600" y="15700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(V4) Address space divided into classes: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Special Addresses for routers and gateways (all 0/1’s)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Loop-back address: 127.0.0.1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Unrouted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(private) IP addresses: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10.0.0.0/8, 172.16.0.0/12, 192.168.0.0/16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Dynamic IP addresses (DHCP)</a:t>
            </a:r>
          </a:p>
        </p:txBody>
      </p:sp>
      <p:grpSp>
        <p:nvGrpSpPr>
          <p:cNvPr id="77831" name="Group 6"/>
          <p:cNvGrpSpPr>
            <a:grpSpLocks/>
          </p:cNvGrpSpPr>
          <p:nvPr/>
        </p:nvGrpSpPr>
        <p:grpSpPr bwMode="auto">
          <a:xfrm>
            <a:off x="2438400" y="1981200"/>
            <a:ext cx="5656263" cy="1995488"/>
            <a:chOff x="952" y="1056"/>
            <a:chExt cx="3563" cy="1257"/>
          </a:xfrm>
        </p:grpSpPr>
        <p:sp>
          <p:nvSpPr>
            <p:cNvPr id="77832" name="Rectangle 7"/>
            <p:cNvSpPr>
              <a:spLocks noChangeArrowheads="1"/>
            </p:cNvSpPr>
            <p:nvPr/>
          </p:nvSpPr>
          <p:spPr bwMode="auto">
            <a:xfrm>
              <a:off x="955" y="120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A</a:t>
              </a:r>
            </a:p>
          </p:txBody>
        </p:sp>
        <p:sp>
          <p:nvSpPr>
            <p:cNvPr id="77833" name="Rectangle 8"/>
            <p:cNvSpPr>
              <a:spLocks noChangeArrowheads="1"/>
            </p:cNvSpPr>
            <p:nvPr/>
          </p:nvSpPr>
          <p:spPr bwMode="auto">
            <a:xfrm>
              <a:off x="955" y="144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</p:txBody>
        </p:sp>
        <p:sp>
          <p:nvSpPr>
            <p:cNvPr id="77834" name="Rectangle 9"/>
            <p:cNvSpPr>
              <a:spLocks noChangeArrowheads="1"/>
            </p:cNvSpPr>
            <p:nvPr/>
          </p:nvSpPr>
          <p:spPr bwMode="auto">
            <a:xfrm>
              <a:off x="952" y="1680"/>
              <a:ext cx="3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C</a:t>
              </a:r>
            </a:p>
          </p:txBody>
        </p:sp>
        <p:sp>
          <p:nvSpPr>
            <p:cNvPr id="77835" name="Rectangle 10"/>
            <p:cNvSpPr>
              <a:spLocks noChangeArrowheads="1"/>
            </p:cNvSpPr>
            <p:nvPr/>
          </p:nvSpPr>
          <p:spPr bwMode="auto">
            <a:xfrm>
              <a:off x="952" y="1920"/>
              <a:ext cx="3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D</a:t>
              </a:r>
            </a:p>
          </p:txBody>
        </p:sp>
        <p:sp>
          <p:nvSpPr>
            <p:cNvPr id="77836" name="Rectangle 11"/>
            <p:cNvSpPr>
              <a:spLocks noChangeArrowheads="1"/>
            </p:cNvSpPr>
            <p:nvPr/>
          </p:nvSpPr>
          <p:spPr bwMode="auto">
            <a:xfrm>
              <a:off x="955" y="216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E</a:t>
              </a:r>
            </a:p>
          </p:txBody>
        </p:sp>
        <p:sp>
          <p:nvSpPr>
            <p:cNvPr id="77837" name="Rectangle 12"/>
            <p:cNvSpPr>
              <a:spLocks noChangeArrowheads="1"/>
            </p:cNvSpPr>
            <p:nvPr/>
          </p:nvSpPr>
          <p:spPr bwMode="auto">
            <a:xfrm>
              <a:off x="1440" y="1056"/>
              <a:ext cx="248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0 1 2 3           8                   16                  24             31</a:t>
              </a:r>
            </a:p>
          </p:txBody>
        </p:sp>
        <p:sp>
          <p:nvSpPr>
            <p:cNvPr id="77838" name="Rectangle 13"/>
            <p:cNvSpPr>
              <a:spLocks noChangeArrowheads="1"/>
            </p:cNvSpPr>
            <p:nvPr/>
          </p:nvSpPr>
          <p:spPr bwMode="auto">
            <a:xfrm>
              <a:off x="1540" y="144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39" name="Rectangle 14"/>
            <p:cNvSpPr>
              <a:spLocks noChangeArrowheads="1"/>
            </p:cNvSpPr>
            <p:nvPr/>
          </p:nvSpPr>
          <p:spPr bwMode="auto">
            <a:xfrm>
              <a:off x="1444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0" name="Rectangle 15"/>
            <p:cNvSpPr>
              <a:spLocks noChangeArrowheads="1"/>
            </p:cNvSpPr>
            <p:nvPr/>
          </p:nvSpPr>
          <p:spPr bwMode="auto">
            <a:xfrm>
              <a:off x="1540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1" name="Rectangle 16"/>
            <p:cNvSpPr>
              <a:spLocks noChangeArrowheads="1"/>
            </p:cNvSpPr>
            <p:nvPr/>
          </p:nvSpPr>
          <p:spPr bwMode="auto">
            <a:xfrm>
              <a:off x="1636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2" name="Rectangle 17"/>
            <p:cNvSpPr>
              <a:spLocks noChangeArrowheads="1"/>
            </p:cNvSpPr>
            <p:nvPr/>
          </p:nvSpPr>
          <p:spPr bwMode="auto">
            <a:xfrm>
              <a:off x="1444" y="144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3" name="Rectangle 18"/>
            <p:cNvSpPr>
              <a:spLocks noChangeArrowheads="1"/>
            </p:cNvSpPr>
            <p:nvPr/>
          </p:nvSpPr>
          <p:spPr bwMode="auto">
            <a:xfrm>
              <a:off x="1444" y="120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4" name="Text Box 19"/>
            <p:cNvSpPr txBox="1">
              <a:spLocks noChangeArrowheads="1"/>
            </p:cNvSpPr>
            <p:nvPr/>
          </p:nvSpPr>
          <p:spPr bwMode="auto">
            <a:xfrm>
              <a:off x="1409" y="1166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45" name="Rectangle 20"/>
            <p:cNvSpPr>
              <a:spLocks noChangeArrowheads="1"/>
            </p:cNvSpPr>
            <p:nvPr/>
          </p:nvSpPr>
          <p:spPr bwMode="auto">
            <a:xfrm>
              <a:off x="1540" y="1200"/>
              <a:ext cx="671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6" name="Rectangle 21"/>
            <p:cNvSpPr>
              <a:spLocks noChangeArrowheads="1"/>
            </p:cNvSpPr>
            <p:nvPr/>
          </p:nvSpPr>
          <p:spPr bwMode="auto">
            <a:xfrm>
              <a:off x="2212" y="1200"/>
              <a:ext cx="2303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7" name="Rectangle 22"/>
            <p:cNvSpPr>
              <a:spLocks noChangeArrowheads="1"/>
            </p:cNvSpPr>
            <p:nvPr/>
          </p:nvSpPr>
          <p:spPr bwMode="auto">
            <a:xfrm>
              <a:off x="1717" y="120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48" name="Rectangle 23"/>
            <p:cNvSpPr>
              <a:spLocks noChangeArrowheads="1"/>
            </p:cNvSpPr>
            <p:nvPr/>
          </p:nvSpPr>
          <p:spPr bwMode="auto">
            <a:xfrm>
              <a:off x="3259" y="120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49" name="Rectangle 24"/>
            <p:cNvSpPr>
              <a:spLocks noChangeArrowheads="1"/>
            </p:cNvSpPr>
            <p:nvPr/>
          </p:nvSpPr>
          <p:spPr bwMode="auto">
            <a:xfrm>
              <a:off x="1465" y="1438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0" name="Text Box 25"/>
            <p:cNvSpPr txBox="1">
              <a:spLocks noChangeArrowheads="1"/>
            </p:cNvSpPr>
            <p:nvPr/>
          </p:nvSpPr>
          <p:spPr bwMode="auto">
            <a:xfrm>
              <a:off x="1505" y="1409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51" name="Rectangle 26"/>
            <p:cNvSpPr>
              <a:spLocks noChangeArrowheads="1"/>
            </p:cNvSpPr>
            <p:nvPr/>
          </p:nvSpPr>
          <p:spPr bwMode="auto">
            <a:xfrm>
              <a:off x="1462" y="1675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2" name="Rectangle 27"/>
            <p:cNvSpPr>
              <a:spLocks noChangeArrowheads="1"/>
            </p:cNvSpPr>
            <p:nvPr/>
          </p:nvSpPr>
          <p:spPr bwMode="auto">
            <a:xfrm>
              <a:off x="1558" y="1675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3" name="Text Box 28"/>
            <p:cNvSpPr txBox="1">
              <a:spLocks noChangeArrowheads="1"/>
            </p:cNvSpPr>
            <p:nvPr/>
          </p:nvSpPr>
          <p:spPr bwMode="auto">
            <a:xfrm>
              <a:off x="1601" y="1643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54" name="Rectangle 29"/>
            <p:cNvSpPr>
              <a:spLocks noChangeArrowheads="1"/>
            </p:cNvSpPr>
            <p:nvPr/>
          </p:nvSpPr>
          <p:spPr bwMode="auto">
            <a:xfrm>
              <a:off x="1636" y="1440"/>
              <a:ext cx="1343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5" name="Rectangle 30"/>
            <p:cNvSpPr>
              <a:spLocks noChangeArrowheads="1"/>
            </p:cNvSpPr>
            <p:nvPr/>
          </p:nvSpPr>
          <p:spPr bwMode="auto">
            <a:xfrm>
              <a:off x="2980" y="1440"/>
              <a:ext cx="1535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6" name="Rectangle 31"/>
            <p:cNvSpPr>
              <a:spLocks noChangeArrowheads="1"/>
            </p:cNvSpPr>
            <p:nvPr/>
          </p:nvSpPr>
          <p:spPr bwMode="auto">
            <a:xfrm>
              <a:off x="1732" y="1680"/>
              <a:ext cx="2015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7" name="Rectangle 32"/>
            <p:cNvSpPr>
              <a:spLocks noChangeArrowheads="1"/>
            </p:cNvSpPr>
            <p:nvPr/>
          </p:nvSpPr>
          <p:spPr bwMode="auto">
            <a:xfrm>
              <a:off x="3748" y="1680"/>
              <a:ext cx="767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8" name="Rectangle 33"/>
            <p:cNvSpPr>
              <a:spLocks noChangeArrowheads="1"/>
            </p:cNvSpPr>
            <p:nvPr/>
          </p:nvSpPr>
          <p:spPr bwMode="auto">
            <a:xfrm>
              <a:off x="3595" y="144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59" name="Rectangle 34"/>
            <p:cNvSpPr>
              <a:spLocks noChangeArrowheads="1"/>
            </p:cNvSpPr>
            <p:nvPr/>
          </p:nvSpPr>
          <p:spPr bwMode="auto">
            <a:xfrm>
              <a:off x="3979" y="168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60" name="Rectangle 35"/>
            <p:cNvSpPr>
              <a:spLocks noChangeArrowheads="1"/>
            </p:cNvSpPr>
            <p:nvPr/>
          </p:nvSpPr>
          <p:spPr bwMode="auto">
            <a:xfrm>
              <a:off x="2485" y="168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61" name="Rectangle 36"/>
            <p:cNvSpPr>
              <a:spLocks noChangeArrowheads="1"/>
            </p:cNvSpPr>
            <p:nvPr/>
          </p:nvSpPr>
          <p:spPr bwMode="auto">
            <a:xfrm>
              <a:off x="2053" y="144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62" name="Rectangle 37"/>
            <p:cNvSpPr>
              <a:spLocks noChangeArrowheads="1"/>
            </p:cNvSpPr>
            <p:nvPr/>
          </p:nvSpPr>
          <p:spPr bwMode="auto">
            <a:xfrm>
              <a:off x="1540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3" name="Rectangle 38"/>
            <p:cNvSpPr>
              <a:spLocks noChangeArrowheads="1"/>
            </p:cNvSpPr>
            <p:nvPr/>
          </p:nvSpPr>
          <p:spPr bwMode="auto">
            <a:xfrm>
              <a:off x="1636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4" name="Rectangle 39"/>
            <p:cNvSpPr>
              <a:spLocks noChangeArrowheads="1"/>
            </p:cNvSpPr>
            <p:nvPr/>
          </p:nvSpPr>
          <p:spPr bwMode="auto">
            <a:xfrm>
              <a:off x="1732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5" name="Rectangle 40"/>
            <p:cNvSpPr>
              <a:spLocks noChangeArrowheads="1"/>
            </p:cNvSpPr>
            <p:nvPr/>
          </p:nvSpPr>
          <p:spPr bwMode="auto">
            <a:xfrm>
              <a:off x="1556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66" name="Rectangle 41"/>
            <p:cNvSpPr>
              <a:spLocks noChangeArrowheads="1"/>
            </p:cNvSpPr>
            <p:nvPr/>
          </p:nvSpPr>
          <p:spPr bwMode="auto">
            <a:xfrm>
              <a:off x="1652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67" name="Text Box 42"/>
            <p:cNvSpPr txBox="1">
              <a:spLocks noChangeArrowheads="1"/>
            </p:cNvSpPr>
            <p:nvPr/>
          </p:nvSpPr>
          <p:spPr bwMode="auto">
            <a:xfrm>
              <a:off x="1695" y="1885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68" name="Rectangle 43"/>
            <p:cNvSpPr>
              <a:spLocks noChangeArrowheads="1"/>
            </p:cNvSpPr>
            <p:nvPr/>
          </p:nvSpPr>
          <p:spPr bwMode="auto">
            <a:xfrm>
              <a:off x="1636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9" name="Rectangle 44"/>
            <p:cNvSpPr>
              <a:spLocks noChangeArrowheads="1"/>
            </p:cNvSpPr>
            <p:nvPr/>
          </p:nvSpPr>
          <p:spPr bwMode="auto">
            <a:xfrm>
              <a:off x="1732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0" name="Rectangle 45"/>
            <p:cNvSpPr>
              <a:spLocks noChangeArrowheads="1"/>
            </p:cNvSpPr>
            <p:nvPr/>
          </p:nvSpPr>
          <p:spPr bwMode="auto">
            <a:xfrm>
              <a:off x="1651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1" name="Rectangle 46"/>
            <p:cNvSpPr>
              <a:spLocks noChangeArrowheads="1"/>
            </p:cNvSpPr>
            <p:nvPr/>
          </p:nvSpPr>
          <p:spPr bwMode="auto">
            <a:xfrm>
              <a:off x="1747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2" name="Rectangle 47"/>
            <p:cNvSpPr>
              <a:spLocks noChangeArrowheads="1"/>
            </p:cNvSpPr>
            <p:nvPr/>
          </p:nvSpPr>
          <p:spPr bwMode="auto">
            <a:xfrm>
              <a:off x="1444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3" name="Rectangle 48"/>
            <p:cNvSpPr>
              <a:spLocks noChangeArrowheads="1"/>
            </p:cNvSpPr>
            <p:nvPr/>
          </p:nvSpPr>
          <p:spPr bwMode="auto">
            <a:xfrm>
              <a:off x="1540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4" name="Rectangle 49"/>
            <p:cNvSpPr>
              <a:spLocks noChangeArrowheads="1"/>
            </p:cNvSpPr>
            <p:nvPr/>
          </p:nvSpPr>
          <p:spPr bwMode="auto">
            <a:xfrm>
              <a:off x="1459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5" name="Rectangle 50"/>
            <p:cNvSpPr>
              <a:spLocks noChangeArrowheads="1"/>
            </p:cNvSpPr>
            <p:nvPr/>
          </p:nvSpPr>
          <p:spPr bwMode="auto">
            <a:xfrm>
              <a:off x="1555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6" name="Rectangle 51"/>
            <p:cNvSpPr>
              <a:spLocks noChangeArrowheads="1"/>
            </p:cNvSpPr>
            <p:nvPr/>
          </p:nvSpPr>
          <p:spPr bwMode="auto">
            <a:xfrm>
              <a:off x="1444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7" name="Rectangle 52"/>
            <p:cNvSpPr>
              <a:spLocks noChangeArrowheads="1"/>
            </p:cNvSpPr>
            <p:nvPr/>
          </p:nvSpPr>
          <p:spPr bwMode="auto">
            <a:xfrm>
              <a:off x="1460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8" name="Rectangle 53"/>
            <p:cNvSpPr>
              <a:spLocks noChangeArrowheads="1"/>
            </p:cNvSpPr>
            <p:nvPr/>
          </p:nvSpPr>
          <p:spPr bwMode="auto">
            <a:xfrm>
              <a:off x="1828" y="1920"/>
              <a:ext cx="2687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9" name="Rectangle 54"/>
            <p:cNvSpPr>
              <a:spLocks noChangeArrowheads="1"/>
            </p:cNvSpPr>
            <p:nvPr/>
          </p:nvSpPr>
          <p:spPr bwMode="auto">
            <a:xfrm>
              <a:off x="1828" y="2160"/>
              <a:ext cx="2687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80" name="Rectangle 55"/>
            <p:cNvSpPr>
              <a:spLocks noChangeArrowheads="1"/>
            </p:cNvSpPr>
            <p:nvPr/>
          </p:nvSpPr>
          <p:spPr bwMode="auto">
            <a:xfrm>
              <a:off x="2725" y="1920"/>
              <a:ext cx="8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Multicast address</a:t>
              </a:r>
            </a:p>
          </p:txBody>
        </p:sp>
        <p:sp>
          <p:nvSpPr>
            <p:cNvPr id="77881" name="Rectangle 56"/>
            <p:cNvSpPr>
              <a:spLocks noChangeArrowheads="1"/>
            </p:cNvSpPr>
            <p:nvPr/>
          </p:nvSpPr>
          <p:spPr bwMode="auto">
            <a:xfrm>
              <a:off x="2584" y="2152"/>
              <a:ext cx="120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Reserved for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22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6553200" y="63246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6A83EA0-F4E1-49D6-8C3E-282BEF4B1B81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381000" y="414338"/>
            <a:ext cx="7081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Internet Domain Names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425575" y="2590800"/>
            <a:ext cx="4794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V="1">
            <a:off x="1666875" y="1997075"/>
            <a:ext cx="1476375" cy="59531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2366963" y="2590800"/>
            <a:ext cx="527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.edu</a:t>
            </a:r>
          </a:p>
        </p:txBody>
      </p:sp>
      <p:sp>
        <p:nvSpPr>
          <p:cNvPr id="79881" name="Text Box 8"/>
          <p:cNvSpPr txBox="1">
            <a:spLocks noChangeArrowheads="1"/>
          </p:cNvSpPr>
          <p:nvPr/>
        </p:nvSpPr>
        <p:spPr bwMode="auto">
          <a:xfrm>
            <a:off x="3332163" y="2590800"/>
            <a:ext cx="527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.gov</a:t>
            </a: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273550" y="2590800"/>
            <a:ext cx="573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</a:p>
        </p:txBody>
      </p:sp>
      <p:sp>
        <p:nvSpPr>
          <p:cNvPr id="79883" name="Line 10"/>
          <p:cNvSpPr>
            <a:spLocks noChangeShapeType="1"/>
          </p:cNvSpPr>
          <p:nvPr/>
        </p:nvSpPr>
        <p:spPr bwMode="auto">
          <a:xfrm flipV="1">
            <a:off x="2732088" y="1997075"/>
            <a:ext cx="411162" cy="59531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Line 11"/>
          <p:cNvSpPr>
            <a:spLocks noChangeShapeType="1"/>
          </p:cNvSpPr>
          <p:nvPr/>
        </p:nvSpPr>
        <p:spPr bwMode="auto">
          <a:xfrm flipH="1" flipV="1">
            <a:off x="3141663" y="1997075"/>
            <a:ext cx="428625" cy="59531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3143250" y="1998662"/>
            <a:ext cx="1363663" cy="60483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Text Box 13"/>
          <p:cNvSpPr txBox="1">
            <a:spLocks noChangeArrowheads="1"/>
          </p:cNvSpPr>
          <p:nvPr/>
        </p:nvSpPr>
        <p:spPr bwMode="auto">
          <a:xfrm>
            <a:off x="2381250" y="3517692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tamu</a:t>
            </a:r>
            <a:endParaRPr lang="en-US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3246438" y="3519487"/>
            <a:ext cx="860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1552575" y="3519487"/>
            <a:ext cx="431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2655888" y="2927350"/>
            <a:ext cx="1587" cy="59213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Text Box 17"/>
          <p:cNvSpPr txBox="1">
            <a:spLocks noChangeArrowheads="1"/>
          </p:cNvSpPr>
          <p:nvPr/>
        </p:nvSpPr>
        <p:spPr bwMode="auto">
          <a:xfrm>
            <a:off x="1601788" y="4446379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endParaRPr lang="en-US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3259138" y="4323269"/>
            <a:ext cx="1495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128.194.4.169</a:t>
            </a:r>
          </a:p>
        </p:txBody>
      </p:sp>
      <p:sp>
        <p:nvSpPr>
          <p:cNvPr id="79892" name="Line 19"/>
          <p:cNvSpPr>
            <a:spLocks noChangeShapeType="1"/>
          </p:cNvSpPr>
          <p:nvPr/>
        </p:nvSpPr>
        <p:spPr bwMode="auto">
          <a:xfrm>
            <a:off x="2655888" y="3856037"/>
            <a:ext cx="668337" cy="59213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Line 20"/>
          <p:cNvSpPr>
            <a:spLocks noChangeShapeType="1"/>
          </p:cNvSpPr>
          <p:nvPr/>
        </p:nvSpPr>
        <p:spPr bwMode="auto">
          <a:xfrm flipH="1">
            <a:off x="1222375" y="4784725"/>
            <a:ext cx="661988" cy="63023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Text Box 21"/>
          <p:cNvSpPr txBox="1">
            <a:spLocks noChangeArrowheads="1"/>
          </p:cNvSpPr>
          <p:nvPr/>
        </p:nvSpPr>
        <p:spPr bwMode="auto">
          <a:xfrm>
            <a:off x="601663" y="5392757"/>
            <a:ext cx="14269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linux2</a:t>
            </a:r>
          </a:p>
          <a:p>
            <a:r>
              <a:rPr lang="en-US" sz="1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128.194.138.88</a:t>
            </a:r>
          </a:p>
        </p:txBody>
      </p:sp>
      <p:sp>
        <p:nvSpPr>
          <p:cNvPr id="79895" name="Line 22"/>
          <p:cNvSpPr>
            <a:spLocks noChangeShapeType="1"/>
          </p:cNvSpPr>
          <p:nvPr/>
        </p:nvSpPr>
        <p:spPr bwMode="auto">
          <a:xfrm flipV="1">
            <a:off x="1965325" y="2898775"/>
            <a:ext cx="693738" cy="622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3"/>
          <p:cNvSpPr>
            <a:spLocks noChangeShapeType="1"/>
          </p:cNvSpPr>
          <p:nvPr/>
        </p:nvSpPr>
        <p:spPr bwMode="auto">
          <a:xfrm>
            <a:off x="2659063" y="2900362"/>
            <a:ext cx="665162" cy="61912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24"/>
          <p:cNvSpPr>
            <a:spLocks noChangeShapeType="1"/>
          </p:cNvSpPr>
          <p:nvPr/>
        </p:nvSpPr>
        <p:spPr bwMode="auto">
          <a:xfrm flipV="1">
            <a:off x="1965325" y="3854450"/>
            <a:ext cx="690563" cy="59531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2527300" y="1666875"/>
            <a:ext cx="12938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unnamed root</a:t>
            </a:r>
          </a:p>
        </p:txBody>
      </p:sp>
      <p:sp>
        <p:nvSpPr>
          <p:cNvPr id="79899" name="Line 26"/>
          <p:cNvSpPr>
            <a:spLocks noChangeShapeType="1"/>
          </p:cNvSpPr>
          <p:nvPr/>
        </p:nvSpPr>
        <p:spPr bwMode="auto">
          <a:xfrm>
            <a:off x="1958975" y="4784725"/>
            <a:ext cx="592138" cy="59213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2133600" y="5392757"/>
            <a:ext cx="1576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  <a:p>
            <a:r>
              <a:rPr lang="en-US" sz="1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128.194.138.138 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4694238" y="3532187"/>
            <a:ext cx="804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</p:txBody>
      </p:sp>
      <p:sp>
        <p:nvSpPr>
          <p:cNvPr id="79902" name="Line 29"/>
          <p:cNvSpPr>
            <a:spLocks noChangeShapeType="1"/>
          </p:cNvSpPr>
          <p:nvPr/>
        </p:nvSpPr>
        <p:spPr bwMode="auto">
          <a:xfrm>
            <a:off x="4649788" y="2901950"/>
            <a:ext cx="406400" cy="63023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5332413" y="3892550"/>
            <a:ext cx="1587" cy="59213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4" name="Text Box 31"/>
          <p:cNvSpPr txBox="1">
            <a:spLocks noChangeArrowheads="1"/>
          </p:cNvSpPr>
          <p:nvPr/>
        </p:nvSpPr>
        <p:spPr bwMode="auto">
          <a:xfrm>
            <a:off x="4953000" y="4441825"/>
            <a:ext cx="11572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72.21.210.11</a:t>
            </a:r>
          </a:p>
        </p:txBody>
      </p:sp>
      <p:sp>
        <p:nvSpPr>
          <p:cNvPr id="79905" name="Text Box 32"/>
          <p:cNvSpPr txBox="1">
            <a:spLocks noChangeArrowheads="1"/>
          </p:cNvSpPr>
          <p:nvPr/>
        </p:nvSpPr>
        <p:spPr bwMode="auto">
          <a:xfrm>
            <a:off x="6281738" y="2592387"/>
            <a:ext cx="217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First-level domain names</a:t>
            </a:r>
          </a:p>
        </p:txBody>
      </p:sp>
      <p:sp>
        <p:nvSpPr>
          <p:cNvPr id="79906" name="Text Box 33"/>
          <p:cNvSpPr txBox="1">
            <a:spLocks noChangeArrowheads="1"/>
          </p:cNvSpPr>
          <p:nvPr/>
        </p:nvSpPr>
        <p:spPr bwMode="auto">
          <a:xfrm>
            <a:off x="6323013" y="3509962"/>
            <a:ext cx="242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Second-level domain names</a:t>
            </a:r>
          </a:p>
        </p:txBody>
      </p:sp>
      <p:sp>
        <p:nvSpPr>
          <p:cNvPr id="79907" name="Text Box 34"/>
          <p:cNvSpPr txBox="1">
            <a:spLocks noChangeArrowheads="1"/>
          </p:cNvSpPr>
          <p:nvPr/>
        </p:nvSpPr>
        <p:spPr bwMode="auto">
          <a:xfrm>
            <a:off x="6286500" y="4424362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453067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F3C14D1-3856-4876-9E60-5E9D06E90D2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 Naming System (DNS)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Internet maintains a mapping between IP addresses and domain names in a huge worldwide distributed database called DNS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Conceptually, programmers can view the DNS database as a collection of millions of addrinfo structures:</a:t>
            </a: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sz="2000" b="1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Functions for retrieving host entries from DNS: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getaddrinfo: query DNS using domain name or IP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getnameinfo: query DNS using sockaddr struct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152400" y="2968625"/>
            <a:ext cx="8915400" cy="24638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addrinfo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ai_flags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   /* flags for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getaddrinfo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ai_family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  /* address type (AF_INET or AF_INET6)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ai_socktype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/* the socket type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ai_protocol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/* the type of protocol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size_t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ai_addrlen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 /* length of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ai_addr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sockaddr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*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ai_addr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    /* pointer to a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sockaddr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char         *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ai_canonname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;/* the canonical name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addrinfo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ai_next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 /* pointer to the next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addrinfo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</a:t>
            </a:r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*/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  <a:p>
            <a:endParaRPr lang="en-US" sz="1400" b="1" dirty="0">
              <a:solidFill>
                <a:srgbClr val="0066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97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2EEE147-67DA-4F6A-8C38-3B6485656264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Properties of DNS Host Entries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host entry is an equivalence class of domain names and IP addresses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host has a locally defined domain name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localhost</a:t>
            </a: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which always maps to the </a:t>
            </a:r>
            <a:r>
              <a:rPr lang="en-US" sz="2000" b="1" i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loopback</a:t>
            </a: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address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127.0.0.1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Different kinds of mappings are possible: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Simple case: 1 domain name maps to one IP address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Multiple domain names mapped to the same IP address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Multiple domain names mapped to multiple IP addresses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Some valid domain names don’t map to any IP address</a:t>
            </a:r>
          </a:p>
        </p:txBody>
      </p:sp>
    </p:spTree>
    <p:extLst>
      <p:ext uri="{BB962C8B-B14F-4D97-AF65-F5344CB8AC3E}">
        <p14:creationId xmlns:p14="http://schemas.microsoft.com/office/powerpoint/2010/main" val="862638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CBCD08D-9973-4691-8D9F-DB400E52848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Querying DNS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447261" y="1633537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 Information Groper (dig) provides a scriptable command line interface to DNS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Lots of web interfaces (</a:t>
            </a:r>
            <a:r>
              <a:rPr lang="en-US" sz="20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google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“domain information groper”)</a:t>
            </a: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2287588" y="3200400"/>
            <a:ext cx="4748212" cy="2557463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linux2.cse.tamu.edu 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128.194.138.88</a:t>
            </a:r>
          </a:p>
          <a:p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-x 128.194.138.85 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chevron.cs.tamu.edu. </a:t>
            </a:r>
          </a:p>
          <a:p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google.com 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74.125.227.174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74.125.227.169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74.125.227.160</a:t>
            </a:r>
          </a:p>
          <a:p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2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6266014-FD60-470A-AB0D-45249CFAF81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Internet Connections</a:t>
            </a: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685800" y="1204912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Clients and servers communicate by sending streams of bytes over connections: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Point-to-point, full-duplex (2-way communication), and reliable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socket is an endpoint of a connection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Socket address is an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and port pair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port is a 16-bit integer that identifies a process: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Ephemeral port: Assigned automatically on client when client makes a connection request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Well-known port: Associated with some service provided by a server (e.g., port 80 is associated with Web servers)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connection is uniquely identified by the socket addresses of its endpoints (socket pair)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cliaddr:cliport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servaddr:servport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91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35832B4-0B8D-462B-91ED-D5198BC537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228600" y="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Putting it all Together: </a:t>
            </a:r>
            <a:b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Anatomy of an Internet Connection</a:t>
            </a:r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2590800" y="3479800"/>
            <a:ext cx="3368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socket pair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0121" name="Oval 8"/>
          <p:cNvSpPr>
            <a:spLocks noChangeArrowheads="1"/>
          </p:cNvSpPr>
          <p:nvPr/>
        </p:nvSpPr>
        <p:spPr bwMode="auto">
          <a:xfrm>
            <a:off x="67881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(port 80)</a:t>
            </a: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9334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0123" name="Line 10"/>
          <p:cNvSpPr>
            <a:spLocks noChangeShapeType="1"/>
          </p:cNvSpPr>
          <p:nvPr/>
        </p:nvSpPr>
        <p:spPr bwMode="auto">
          <a:xfrm>
            <a:off x="2278063" y="3511550"/>
            <a:ext cx="4451350" cy="1588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Oval 11"/>
          <p:cNvSpPr>
            <a:spLocks noChangeArrowheads="1"/>
          </p:cNvSpPr>
          <p:nvPr/>
        </p:nvSpPr>
        <p:spPr bwMode="auto">
          <a:xfrm>
            <a:off x="2149475" y="3446463"/>
            <a:ext cx="128588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5" name="Oval 12"/>
          <p:cNvSpPr>
            <a:spLocks noChangeArrowheads="1"/>
          </p:cNvSpPr>
          <p:nvPr/>
        </p:nvSpPr>
        <p:spPr bwMode="auto">
          <a:xfrm>
            <a:off x="6729413" y="3446463"/>
            <a:ext cx="128587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6" name="Text Box 13"/>
          <p:cNvSpPr txBox="1">
            <a:spLocks noChangeArrowheads="1"/>
          </p:cNvSpPr>
          <p:nvPr/>
        </p:nvSpPr>
        <p:spPr bwMode="auto">
          <a:xfrm>
            <a:off x="1663700" y="2238375"/>
            <a:ext cx="1903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socket address</a:t>
            </a:r>
          </a:p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5157788" y="2238375"/>
            <a:ext cx="25892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socket address</a:t>
            </a:r>
          </a:p>
          <a:p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90128" name="Line 15"/>
          <p:cNvSpPr>
            <a:spLocks noChangeShapeType="1"/>
          </p:cNvSpPr>
          <p:nvPr/>
        </p:nvSpPr>
        <p:spPr bwMode="auto">
          <a:xfrm flipH="1">
            <a:off x="2276475" y="2819400"/>
            <a:ext cx="306388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7"/>
          <p:cNvSpPr txBox="1">
            <a:spLocks noChangeArrowheads="1"/>
          </p:cNvSpPr>
          <p:nvPr/>
        </p:nvSpPr>
        <p:spPr bwMode="auto">
          <a:xfrm>
            <a:off x="765175" y="4143375"/>
            <a:ext cx="1725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host address</a:t>
            </a:r>
          </a:p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0131" name="Text Box 18"/>
          <p:cNvSpPr txBox="1">
            <a:spLocks noChangeArrowheads="1"/>
          </p:cNvSpPr>
          <p:nvPr/>
        </p:nvSpPr>
        <p:spPr bwMode="auto">
          <a:xfrm>
            <a:off x="6629400" y="4143375"/>
            <a:ext cx="17827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host address</a:t>
            </a:r>
          </a:p>
          <a:p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</a:p>
        </p:txBody>
      </p:sp>
    </p:spTree>
    <p:extLst>
      <p:ext uri="{BB962C8B-B14F-4D97-AF65-F5344CB8AC3E}">
        <p14:creationId xmlns:p14="http://schemas.microsoft.com/office/powerpoint/2010/main" val="647630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80AA8F3B-A1DE-404D-906C-18582381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Prerequisites for an Internet Connection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6A7A6EA-49F5-4F38-B2B5-9E386B62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4912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4487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There must be a network path between the Client and the Server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For instance, there is a path between your cell phone and your computer residing in the same </a:t>
            </a:r>
            <a:r>
              <a:rPr lang="en-US" sz="2000" dirty="0" err="1">
                <a:latin typeface="Verdana" panose="020B060403050404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 network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A path between your desktop and google.com</a:t>
            </a:r>
          </a:p>
          <a:p>
            <a:pPr marL="344487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Firewalls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could artificially 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network paths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Path between off-campus computer and build.tamu.edu is blocked by system admins</a:t>
            </a:r>
          </a:p>
        </p:txBody>
      </p:sp>
    </p:spTree>
    <p:extLst>
      <p:ext uri="{BB962C8B-B14F-4D97-AF65-F5344CB8AC3E}">
        <p14:creationId xmlns:p14="http://schemas.microsoft.com/office/powerpoint/2010/main" val="574802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76C7D36-1579-40FB-A75D-FEDDBB36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Testing for Network Paths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202C856-6CD4-443A-9EBA-E574AD55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1587" indent="0"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ping 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command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Tests if you can reach another host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1: From off-campus (w/o VPN)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2: Now with VPN connected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3B3FF-F3FD-40B2-8608-BB1B8EF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5943600" cy="2380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095F1-FE2F-4809-A52F-8E68003C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41472"/>
            <a:ext cx="5943600" cy="1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61B944A-9A2E-46B5-8C6A-3866BAF976D2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Network Security is a Massive Issue...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49" y="1449388"/>
            <a:ext cx="5434012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718175" y="6096000"/>
            <a:ext cx="306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Akamai Technologies, Inc.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17975" y="1338262"/>
            <a:ext cx="5486400" cy="947738"/>
          </a:xfrm>
          <a:prstGeom prst="rect">
            <a:avLst/>
          </a:prstGeom>
          <a:solidFill>
            <a:srgbClr val="FF0000"/>
          </a:solidFill>
          <a:ln w="2844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</a:pP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Daily, e.g. 110 attacks from China; 26 attacks from USA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" y="2472712"/>
            <a:ext cx="8653806" cy="956288"/>
          </a:xfrm>
          <a:prstGeom prst="rect">
            <a:avLst/>
          </a:prstGeom>
          <a:solidFill>
            <a:srgbClr val="FF0000"/>
          </a:solidFill>
          <a:ln w="28440">
            <a:solidFill>
              <a:srgbClr val="0066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</a:pP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2/2016 Hackers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dumped the records of nearly 30,000 FBI and Department of Homeland Security workers. 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438400" y="3538718"/>
            <a:ext cx="7391400" cy="956288"/>
          </a:xfrm>
          <a:prstGeom prst="rect">
            <a:avLst/>
          </a:prstGeom>
          <a:solidFill>
            <a:srgbClr val="FF0000"/>
          </a:solidFill>
          <a:ln w="2844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</a:pP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1/2017 Hacking/Surveillance company </a:t>
            </a:r>
            <a:r>
              <a:rPr lang="en-US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Cellebrite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lost 900GB of user data to a hacker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90194" y="4724400"/>
            <a:ext cx="7391400" cy="956288"/>
          </a:xfrm>
          <a:prstGeom prst="rect">
            <a:avLst/>
          </a:prstGeom>
          <a:solidFill>
            <a:srgbClr val="FF0000"/>
          </a:solidFill>
          <a:ln w="2844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</a:pP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9/2018 Facebook security breach exposes personal data of 50M users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47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76C7D36-1579-40FB-A75D-FEDDBB36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 Connectivity in the Path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202C856-6CD4-443A-9EBA-E574AD55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1587" indent="0" eaLnBrk="1" hangingPunct="1">
              <a:spcBef>
                <a:spcPts val="500"/>
              </a:spcBef>
            </a:pP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telent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command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built in TCP client, used to check server existence or connection ability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Tests if you can make a TCP connection to a server port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1: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Connecting to port 80 (HTTP server) of google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2: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Connecting to port 80 of </a:t>
            </a:r>
            <a:r>
              <a:rPr lang="en-US" sz="2000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build.tamu</a:t>
            </a: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Connection not possible because:</a:t>
            </a:r>
          </a:p>
          <a:p>
            <a:pPr marL="1255712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No service at port 80</a:t>
            </a:r>
          </a:p>
          <a:p>
            <a:pPr marL="1255712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Even if it had, firewall does not allow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A20F-BE87-4C1F-B16D-0FE817B0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990825"/>
            <a:ext cx="4876800" cy="1073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6C1F-8B02-499C-9529-81BD3787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2" y="4495800"/>
            <a:ext cx="4876800" cy="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3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2C16A6C-520A-49A4-A40E-D9FE25441CFB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2296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Examples of client programs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Web browsers, ftp, telnet, </a:t>
            </a:r>
            <a:r>
              <a:rPr lang="en-US" sz="20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ssh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does a client find the server?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IP address in the server socket address identifies the host  (more precisely, an adapter on the host)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(well-known) port in the server socket address identifies the service, and thus implicitly identifies the server process that performs that service</a:t>
            </a:r>
          </a:p>
        </p:txBody>
      </p:sp>
    </p:spTree>
    <p:extLst>
      <p:ext uri="{BB962C8B-B14F-4D97-AF65-F5344CB8AC3E}">
        <p14:creationId xmlns:p14="http://schemas.microsoft.com/office/powerpoint/2010/main" val="15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AE05528-18AA-4725-9941-99DF1A07535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609600" y="1272381"/>
            <a:ext cx="82296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Servers are long-running processes (daemons)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Created at boot-time (typically) by the </a:t>
            </a:r>
            <a:r>
              <a:rPr lang="en-US" sz="20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init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process (process 1)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Run continuously until the machine is turned off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server waits for requests to arrive on a well-known port associated with a particular service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23: telnet server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25: mail server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80: HTTP 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machine that runs a server process is also often referred to as a “server”</a:t>
            </a:r>
          </a:p>
        </p:txBody>
      </p:sp>
    </p:spTree>
    <p:extLst>
      <p:ext uri="{BB962C8B-B14F-4D97-AF65-F5344CB8AC3E}">
        <p14:creationId xmlns:p14="http://schemas.microsoft.com/office/powerpoint/2010/main" val="3273862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F3A1FFA-7FDE-4610-B657-A648C198F8FB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Examples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528918" y="1296193"/>
            <a:ext cx="82296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Web server (port 80)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files/compute cycles (CGI programs)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retrieves files and runs CGI programs on behalf of the client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FTP server (20, 21)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files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stores and retrieve files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Telnet server (23)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terminal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proxies a terminal on the server machine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Mail server (25)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email “spool” file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stores mail messages in spool file 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4576482" y="2667000"/>
            <a:ext cx="4038600" cy="917575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etc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/services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comprehensive list of the services available on a UNIX machine</a:t>
            </a:r>
          </a:p>
        </p:txBody>
      </p:sp>
    </p:spTree>
    <p:extLst>
      <p:ext uri="{BB962C8B-B14F-4D97-AF65-F5344CB8AC3E}">
        <p14:creationId xmlns:p14="http://schemas.microsoft.com/office/powerpoint/2010/main" val="2104388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97A1EF1-BF8F-4CD2-A95E-AA46BB8FC771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Organization of an Internet Application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34623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34623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AutoShape 11"/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IP Internet</a:t>
            </a:r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50" name="Line 17"/>
          <p:cNvSpPr>
            <a:spLocks noChangeShapeType="1"/>
          </p:cNvSpPr>
          <p:nvPr/>
        </p:nvSpPr>
        <p:spPr bwMode="auto">
          <a:xfrm>
            <a:off x="7386638" y="4914900"/>
            <a:ext cx="1587" cy="4191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Text Box 18"/>
          <p:cNvSpPr txBox="1">
            <a:spLocks noChangeArrowheads="1"/>
          </p:cNvSpPr>
          <p:nvPr/>
        </p:nvSpPr>
        <p:spPr bwMode="auto">
          <a:xfrm>
            <a:off x="2809875" y="1905000"/>
            <a:ext cx="127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client</a:t>
            </a:r>
          </a:p>
        </p:txBody>
      </p:sp>
      <p:sp>
        <p:nvSpPr>
          <p:cNvPr id="69652" name="Text Box 19"/>
          <p:cNvSpPr txBox="1">
            <a:spLocks noChangeArrowheads="1"/>
          </p:cNvSpPr>
          <p:nvPr/>
        </p:nvSpPr>
        <p:spPr bwMode="auto">
          <a:xfrm>
            <a:off x="6669088" y="19050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server</a:t>
            </a:r>
          </a:p>
        </p:txBody>
      </p:sp>
      <p:sp>
        <p:nvSpPr>
          <p:cNvPr id="69653" name="Text Box 20"/>
          <p:cNvSpPr txBox="1">
            <a:spLocks noChangeArrowheads="1"/>
          </p:cNvSpPr>
          <p:nvPr/>
        </p:nvSpPr>
        <p:spPr bwMode="auto">
          <a:xfrm>
            <a:off x="782638" y="2811463"/>
            <a:ext cx="1560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 calls)</a:t>
            </a:r>
          </a:p>
        </p:txBody>
      </p:sp>
      <p:sp>
        <p:nvSpPr>
          <p:cNvPr id="69654" name="Text Box 21"/>
          <p:cNvSpPr txBox="1">
            <a:spLocks noChangeArrowheads="1"/>
          </p:cNvSpPr>
          <p:nvPr/>
        </p:nvSpPr>
        <p:spPr bwMode="auto">
          <a:xfrm>
            <a:off x="611188" y="3800475"/>
            <a:ext cx="1677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(interrupts)</a:t>
            </a:r>
          </a:p>
        </p:txBody>
      </p:sp>
      <p:sp>
        <p:nvSpPr>
          <p:cNvPr id="69655" name="Text Box 22"/>
          <p:cNvSpPr txBox="1">
            <a:spLocks noChangeArrowheads="1"/>
          </p:cNvSpPr>
          <p:nvPr/>
        </p:nvSpPr>
        <p:spPr bwMode="auto">
          <a:xfrm>
            <a:off x="4221163" y="2446338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4222750" y="3435350"/>
            <a:ext cx="1135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code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4305300" y="4303713"/>
            <a:ext cx="1216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firmware</a:t>
            </a:r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>
            <a:off x="2509838" y="30988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0" name="Rectangle 27"/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>
            <a:off x="2497138" y="41021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3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OSI Model (Layers)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238250" y="27432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38250" y="2324100"/>
            <a:ext cx="1284287" cy="4191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200400" y="2590800"/>
            <a:ext cx="2209800" cy="32004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466850" y="1902908"/>
            <a:ext cx="75242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248400" y="1905000"/>
            <a:ext cx="8197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1143000" y="2247900"/>
            <a:ext cx="1447800" cy="24765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238250" y="32004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238250" y="36576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Link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238250" y="41148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38850" y="27432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038850" y="2324100"/>
            <a:ext cx="1284287" cy="4191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5943600" y="2247900"/>
            <a:ext cx="1447800" cy="24765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038850" y="32004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038850" y="36576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Link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038850" y="41148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362200" y="2590800"/>
            <a:ext cx="0" cy="2590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72200" y="2590800"/>
            <a:ext cx="1" cy="2590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581400" y="3086100"/>
            <a:ext cx="1447800" cy="16383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676650" y="32004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676650" y="36576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Link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676650" y="4114800"/>
            <a:ext cx="1284287" cy="4572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886200" y="2705100"/>
            <a:ext cx="84219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4800601" y="3276600"/>
            <a:ext cx="0" cy="1905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8100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3810000" y="3276600"/>
            <a:ext cx="0" cy="1905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8" idx="1"/>
            <a:endCxn id="57" idx="1"/>
          </p:cNvCxnSpPr>
          <p:nvPr/>
        </p:nvCxnSpPr>
        <p:spPr>
          <a:xfrm>
            <a:off x="2362200" y="5181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00600" y="51816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3505200" y="5257800"/>
            <a:ext cx="16002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Intra/Internet</a:t>
            </a:r>
          </a:p>
        </p:txBody>
      </p:sp>
    </p:spTree>
    <p:extLst>
      <p:ext uri="{BB962C8B-B14F-4D97-AF65-F5344CB8AC3E}">
        <p14:creationId xmlns:p14="http://schemas.microsoft.com/office/powerpoint/2010/main" val="343158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A1A0CD0-4859-49D4-BAC4-2B53736A6716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371600"/>
            <a:ext cx="5638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Internet Hourglass 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" y="4730750"/>
            <a:ext cx="2665413" cy="989013"/>
            <a:chOff x="1872" y="2592"/>
            <a:chExt cx="1679" cy="623"/>
          </a:xfrm>
        </p:grpSpPr>
        <p:sp>
          <p:nvSpPr>
            <p:cNvPr id="28690" name="AutoShape 5"/>
            <p:cNvSpPr>
              <a:spLocks noChangeArrowheads="1"/>
            </p:cNvSpPr>
            <p:nvPr/>
          </p:nvSpPr>
          <p:spPr bwMode="auto">
            <a:xfrm flipV="1">
              <a:off x="1872" y="2592"/>
              <a:ext cx="1679" cy="623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1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7 w 21600"/>
                <a:gd name="T13" fmla="*/ 4403 h 21600"/>
                <a:gd name="T14" fmla="*/ 17213 w 21600"/>
                <a:gd name="T15" fmla="*/ 171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169" y="21600"/>
                  </a:lnTo>
                  <a:lnTo>
                    <a:pt x="1643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2219" y="2736"/>
              <a:ext cx="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Ethernet, WiFi,</a:t>
              </a:r>
            </a:p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3G, bluetooth,...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2813" y="3968750"/>
            <a:ext cx="1403350" cy="760413"/>
            <a:chOff x="2265" y="2112"/>
            <a:chExt cx="884" cy="479"/>
          </a:xfrm>
        </p:grpSpPr>
        <p:sp>
          <p:nvSpPr>
            <p:cNvPr id="28688" name="Rectangle 8"/>
            <p:cNvSpPr>
              <a:spLocks noChangeArrowheads="1"/>
            </p:cNvSpPr>
            <p:nvPr/>
          </p:nvSpPr>
          <p:spPr bwMode="auto">
            <a:xfrm>
              <a:off x="2265" y="2112"/>
              <a:ext cx="884" cy="47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89" name="Text Box 9"/>
            <p:cNvSpPr txBox="1">
              <a:spLocks noChangeArrowheads="1"/>
            </p:cNvSpPr>
            <p:nvPr/>
          </p:nvSpPr>
          <p:spPr bwMode="auto">
            <a:xfrm>
              <a:off x="2605" y="2265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IP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69925" y="3435350"/>
            <a:ext cx="1903413" cy="531813"/>
            <a:chOff x="2112" y="1776"/>
            <a:chExt cx="1199" cy="335"/>
          </a:xfrm>
        </p:grpSpPr>
        <p:sp>
          <p:nvSpPr>
            <p:cNvPr id="28686" name="AutoShape 11"/>
            <p:cNvSpPr>
              <a:spLocks noChangeArrowheads="1"/>
            </p:cNvSpPr>
            <p:nvPr/>
          </p:nvSpPr>
          <p:spPr bwMode="auto">
            <a:xfrm>
              <a:off x="2112" y="1776"/>
              <a:ext cx="1199" cy="335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5 w 21600"/>
                <a:gd name="T13" fmla="*/ 3224 h 21600"/>
                <a:gd name="T14" fmla="*/ 18393 w 21600"/>
                <a:gd name="T15" fmla="*/ 183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26" y="21600"/>
                  </a:lnTo>
                  <a:lnTo>
                    <a:pt x="187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2294" y="1833"/>
              <a:ext cx="8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TCP, UDP, …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88925" y="2749550"/>
            <a:ext cx="2665413" cy="684213"/>
            <a:chOff x="1872" y="1344"/>
            <a:chExt cx="1679" cy="431"/>
          </a:xfrm>
        </p:grpSpPr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1872" y="1344"/>
              <a:ext cx="1679" cy="431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45 w 21600"/>
                <a:gd name="T13" fmla="*/ 3358 h 21600"/>
                <a:gd name="T14" fmla="*/ 18255 w 21600"/>
                <a:gd name="T15" fmla="*/ 18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86" y="21600"/>
                  </a:lnTo>
                  <a:lnTo>
                    <a:pt x="1851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199" y="1449"/>
              <a:ext cx="10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Email, Web, ssh,...</a:t>
              </a:r>
            </a:p>
          </p:txBody>
        </p:sp>
      </p:grpSp>
      <p:pic>
        <p:nvPicPr>
          <p:cNvPr id="28681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30288"/>
            <a:ext cx="353536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6"/>
          <p:cNvSpPr txBox="1">
            <a:spLocks noChangeArrowheads="1"/>
          </p:cNvSpPr>
          <p:nvPr/>
        </p:nvSpPr>
        <p:spPr bwMode="auto">
          <a:xfrm>
            <a:off x="3603625" y="3792538"/>
            <a:ext cx="5046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latin typeface="Comic Sans MS" panose="030F0702030302020204" pitchFamily="66" charset="0"/>
              </a:rPr>
              <a:t>Source: </a:t>
            </a:r>
            <a:r>
              <a:rPr lang="en-US">
                <a:latin typeface="Comic Sans MS" panose="030F0702030302020204" pitchFamily="66" charset="0"/>
                <a:hlinkClick r:id="rId5"/>
              </a:rPr>
              <a:t>GATECH Internet Hourglass Architecture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3625" y="4267200"/>
            <a:ext cx="5610225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From top to bottom, the Internet architecture consists of six layers: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Specific applications</a:t>
            </a:r>
            <a:r>
              <a:rPr lang="en-US" sz="1400" dirty="0"/>
              <a:t>, such as Firefox;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Application protocols</a:t>
            </a:r>
            <a:r>
              <a:rPr lang="en-US" sz="1400" dirty="0"/>
              <a:t>, such as Hypertext Transfer Protocol (HTTP);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Transport protocols</a:t>
            </a:r>
            <a:r>
              <a:rPr lang="en-US" sz="1400" dirty="0"/>
              <a:t>, such as Transmission Control Protocol (TCP);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Network protocols</a:t>
            </a:r>
            <a:r>
              <a:rPr lang="en-US" sz="1400" dirty="0"/>
              <a:t>, such as Internet Protocol (IP);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Data-link protocols</a:t>
            </a:r>
            <a:r>
              <a:rPr lang="en-US" sz="1400" dirty="0"/>
              <a:t>, such as Ethernet; and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Physical layer protocols</a:t>
            </a:r>
            <a:r>
              <a:rPr lang="en-US" sz="1400" dirty="0"/>
              <a:t>, such as DSL.</a:t>
            </a:r>
          </a:p>
          <a:p>
            <a:pPr>
              <a:defRPr/>
            </a:pPr>
            <a:r>
              <a:rPr lang="en-US" sz="1400" dirty="0"/>
              <a:t>Layers near the top and bottom contain many items, called protocols.</a:t>
            </a:r>
          </a:p>
          <a:p>
            <a:pPr>
              <a:defRPr/>
            </a:pPr>
            <a:r>
              <a:rPr lang="en-US" sz="1400" dirty="0"/>
              <a:t>The central transport layer contains two protocols </a:t>
            </a:r>
          </a:p>
          <a:p>
            <a:pPr>
              <a:defRPr/>
            </a:pPr>
            <a:r>
              <a:rPr lang="en-US" sz="1400" dirty="0"/>
              <a:t>and the network layer contains only one, creating an hourglass architecture.</a:t>
            </a:r>
          </a:p>
          <a:p>
            <a:pPr>
              <a:defRPr/>
            </a:pPr>
            <a:endParaRPr lang="en-US" sz="14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22629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5785" y="16123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5785" y="22219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5785" y="2819409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785" y="34411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370" y="4823475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1370" y="5410200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1370" y="6019800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0247" y="2059140"/>
            <a:ext cx="0" cy="16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40247" y="2668740"/>
            <a:ext cx="0" cy="1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40248" y="3887940"/>
            <a:ext cx="15585" cy="9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3429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Blocks until connection attempt received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155833" y="5270284"/>
            <a:ext cx="0" cy="13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155833" y="5770418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1600200"/>
            <a:ext cx="111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5381" y="3295810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381" y="3905410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35381" y="4809420"/>
            <a:ext cx="11845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27662" y="3666419"/>
            <a:ext cx="0" cy="23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6627662" y="4352219"/>
            <a:ext cx="1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8400" y="28194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5381" y="5420591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627660" y="5117522"/>
            <a:ext cx="4" cy="33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35381" y="6030191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close()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627660" y="5699253"/>
            <a:ext cx="4" cy="33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1"/>
          </p:cNvCxnSpPr>
          <p:nvPr/>
        </p:nvCxnSpPr>
        <p:spPr>
          <a:xfrm rot="10800000">
            <a:off x="2133601" y="4114801"/>
            <a:ext cx="3901781" cy="14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4114800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connection</a:t>
            </a:r>
          </a:p>
        </p:txBody>
      </p:sp>
      <p:cxnSp>
        <p:nvCxnSpPr>
          <p:cNvPr id="29" name="Straight Arrow Connector 28"/>
          <p:cNvCxnSpPr>
            <a:stCxn id="19" idx="1"/>
            <a:endCxn id="6" idx="3"/>
          </p:cNvCxnSpPr>
          <p:nvPr/>
        </p:nvCxnSpPr>
        <p:spPr>
          <a:xfrm flipH="1">
            <a:off x="2680295" y="5038020"/>
            <a:ext cx="3355086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0" y="4648200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Data(request)</a:t>
            </a:r>
          </a:p>
        </p:txBody>
      </p:sp>
      <p:cxnSp>
        <p:nvCxnSpPr>
          <p:cNvPr id="31" name="Straight Arrow Connector 30"/>
          <p:cNvCxnSpPr>
            <a:stCxn id="7" idx="3"/>
            <a:endCxn id="23" idx="1"/>
          </p:cNvCxnSpPr>
          <p:nvPr/>
        </p:nvCxnSpPr>
        <p:spPr>
          <a:xfrm>
            <a:off x="2680295" y="5633605"/>
            <a:ext cx="335508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1261" y="5043539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Data(reply)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40247" y="3266218"/>
            <a:ext cx="0" cy="1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228600" y="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Server-Client Interaction in TCP – POSIX Functions</a:t>
            </a:r>
          </a:p>
        </p:txBody>
      </p:sp>
    </p:spTree>
    <p:extLst>
      <p:ext uri="{BB962C8B-B14F-4D97-AF65-F5344CB8AC3E}">
        <p14:creationId xmlns:p14="http://schemas.microsoft.com/office/powerpoint/2010/main" val="2752076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Closer Look into POSIX Functions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bind()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listen()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accept()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connect()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write(), send(),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recvfrom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0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1"/>
            <a:ext cx="8168511" cy="89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483115"/>
              </p:ext>
            </p:extLst>
          </p:nvPr>
        </p:nvGraphicFramePr>
        <p:xfrm>
          <a:off x="457200" y="759737"/>
          <a:ext cx="6629400" cy="55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Document" r:id="rId3" imgW="6829560" imgH="5455800" progId="Word.OpenDocumentText.12">
                  <p:embed/>
                </p:oleObj>
              </mc:Choice>
              <mc:Fallback>
                <p:oleObj name="Document" r:id="rId3" imgW="6829560" imgH="545580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59737"/>
                        <a:ext cx="6629400" cy="5529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0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Bottom-Line…..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is a ubiquitous presence in our lives</a:t>
            </a:r>
          </a:p>
          <a:p>
            <a:r>
              <a:rPr lang="en-US" dirty="0"/>
              <a:t>Issues such as Security Lapses present themselves as </a:t>
            </a:r>
            <a:r>
              <a:rPr lang="en-US" sz="2800" b="1" dirty="0"/>
              <a:t>opportunities</a:t>
            </a:r>
            <a:r>
              <a:rPr lang="en-US" sz="3600" dirty="0"/>
              <a:t> </a:t>
            </a:r>
            <a:r>
              <a:rPr lang="en-US" dirty="0"/>
              <a:t>for making our ways of communication more robust</a:t>
            </a:r>
          </a:p>
          <a:p>
            <a:r>
              <a:rPr lang="en-US" dirty="0"/>
              <a:t>Let’s now trace back the history from the early days of telephony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7904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getaddrinfo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() – Looking Up IP address from name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8780" y="1335495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first step to locate a server by the client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Converts easy-to-remember DNS names (e.g., linux.cs.tamu.edu) into machine-usable IP address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Queries DNS servers (a collection of mappings)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(char* name, char* port,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hints,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 result);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name of the host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the port where the service (e.g., http, your data server in MP6) is running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provides some initial hint (IPv4/IPv6, TCP/UDP etc.)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result = linked list of looked up addresses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790" y="5667662"/>
            <a:ext cx="752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"www.example.com"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"3490"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7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getaddrinfo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() - Detailed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0365"/>
              </p:ext>
            </p:extLst>
          </p:nvPr>
        </p:nvGraphicFramePr>
        <p:xfrm>
          <a:off x="685800" y="878509"/>
          <a:ext cx="7772400" cy="606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Document" r:id="rId3" imgW="6772320" imgH="4464720" progId="Word.OpenDocumentText.12">
                  <p:embed/>
                </p:oleObj>
              </mc:Choice>
              <mc:Fallback>
                <p:oleObj name="Document" r:id="rId3" imgW="6772320" imgH="446472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78509"/>
                        <a:ext cx="7772400" cy="60614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317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socket() – A Connection End Point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Creates a communication end-point for a network connection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socket 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protocol)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domain = PF_INET (IPv4) / PF_INET6 (IPv6)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type = SOCK_STREAM (TCP) / SOCK_DGRAM (UDP)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protocol = 0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 = socket (PF_INET, SOCK_STREAM, 0)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will create a TCP socket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above call </a:t>
            </a:r>
            <a:r>
              <a:rPr lang="en-US" sz="2000" b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returns -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 on failure</a:t>
            </a:r>
          </a:p>
        </p:txBody>
      </p:sp>
    </p:spTree>
    <p:extLst>
      <p:ext uri="{BB962C8B-B14F-4D97-AF65-F5344CB8AC3E}">
        <p14:creationId xmlns:p14="http://schemas.microsoft.com/office/powerpoint/2010/main" val="1441317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connect() – Client Attempting Server Connection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8112" y="11430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called by the client to attempt a connection with the server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Blocks until the server accepts it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connect(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server,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server_len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: socket variable prepared beforehand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server = address of the server (returned by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929" y="4417875"/>
            <a:ext cx="894196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"www.example.com"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"3490"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lookup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a socket:</a:t>
            </a:r>
          </a:p>
          <a:p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socket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connect to server. Once successful, the socket becomes ready as the endpoint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81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close() – Close a Session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Called by both the client and the server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Signals end of a communication 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Internally, frees resources associated with a connection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Important for busy servers, also for PA6 </a:t>
            </a:r>
            <a:b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 close(int sock)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1981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close (sock)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65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bind() </a:t>
            </a:r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– Server Attaching 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to a Port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 process calls this to associate its socket to a given port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number is used by the kernel to forward an incoming packet to a certain process (its socket)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98124"/>
              </p:ext>
            </p:extLst>
          </p:nvPr>
        </p:nvGraphicFramePr>
        <p:xfrm>
          <a:off x="762000" y="4267200"/>
          <a:ext cx="71834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Document" r:id="rId3" imgW="14134320" imgH="2772000" progId="Word.OpenDocumentText.12">
                  <p:embed/>
                </p:oleObj>
              </mc:Choice>
              <mc:Fallback>
                <p:oleObj name="Document" r:id="rId3" imgW="14134320" imgH="277200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183437" cy="16875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06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listen() – Setting up Server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a prerequisite before a connection is accepted 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Incoming connections wait in a queue before accepted, listen () sets the size of that queue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backlog)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70862"/>
              </p:ext>
            </p:extLst>
          </p:nvPr>
        </p:nvGraphicFramePr>
        <p:xfrm>
          <a:off x="838200" y="3733800"/>
          <a:ext cx="762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Document" r:id="rId3" imgW="11982298" imgH="702259" progId="Word.OpenDocumentText.12">
                  <p:embed/>
                </p:oleObj>
              </mc:Choice>
              <mc:Fallback>
                <p:oleObj name="Document" r:id="rId3" imgW="11982298" imgH="702259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620000" cy="6096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187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accept() – Server Accepting Client Connection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called by the server to accept a new client connection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client,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socket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 = will hold the client address details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address length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76943"/>
              </p:ext>
            </p:extLst>
          </p:nvPr>
        </p:nvGraphicFramePr>
        <p:xfrm>
          <a:off x="914400" y="4572000"/>
          <a:ext cx="7543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Document" r:id="rId3" imgW="11982298" imgH="709574" progId="Word.OpenDocumentText.12">
                  <p:embed/>
                </p:oleObj>
              </mc:Choice>
              <mc:Fallback>
                <p:oleObj name="Document" r:id="rId3" imgW="11982298" imgH="709574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543800" cy="590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687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send()/</a:t>
            </a:r>
            <a:r>
              <a:rPr lang="en-US" sz="3200" b="1" dirty="0" err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() – Finally Data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Called by both client and server to exchange data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Blocks until the server accepts it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send(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sock, void*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flags)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sock, void*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flags)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buffer pointer to send/receive data from/to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 = sender: length of the message, </a:t>
            </a:r>
            <a:b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receiver: buffer capacity (to avoid overflow)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7" y="4625499"/>
            <a:ext cx="90678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send_msg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 sample message"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sent_bytes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send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send_msg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strlen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send_msg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da-DK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52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8BF54B8-E6F9-41F5-98D9-0347B468B6C1}"/>
                  </a:ext>
                </a:extLst>
              </p14:cNvPr>
              <p14:cNvContentPartPr/>
              <p14:nvPr/>
            </p14:nvContentPartPr>
            <p14:xfrm>
              <a:off x="726563" y="882157"/>
              <a:ext cx="5203800" cy="5271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8BF54B8-E6F9-41F5-98D9-0347B468B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564" y="873517"/>
                <a:ext cx="5221439" cy="52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3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D263DF7-247D-44F5-8ABF-014CDFF628CB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Telephony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382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Interactive telecommunication between people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Analog voice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Transmitter/Receiver continuously in contact with electronic circuit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Electric current varies with acoustic pressure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30213" y="4564063"/>
            <a:ext cx="304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1">
                <a:solidFill>
                  <a:srgbClr val="006600"/>
                </a:solidFill>
                <a:cs typeface="Arial" panose="020B0604020202020204" pitchFamily="34" charset="0"/>
              </a:rPr>
              <a:t>Analog/Continuous Signal</a:t>
            </a:r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3446463" y="4259263"/>
            <a:ext cx="4781550" cy="468312"/>
            <a:chOff x="2171" y="2683"/>
            <a:chExt cx="3012" cy="295"/>
          </a:xfrm>
        </p:grpSpPr>
        <p:sp>
          <p:nvSpPr>
            <p:cNvPr id="12297" name="AutoShape 6"/>
            <p:cNvSpPr>
              <a:spLocks noChangeArrowheads="1"/>
            </p:cNvSpPr>
            <p:nvPr/>
          </p:nvSpPr>
          <p:spPr bwMode="auto">
            <a:xfrm>
              <a:off x="2171" y="2779"/>
              <a:ext cx="999" cy="191"/>
            </a:xfrm>
            <a:custGeom>
              <a:avLst/>
              <a:gdLst>
                <a:gd name="T0" fmla="*/ 0 w 626"/>
                <a:gd name="T1" fmla="*/ 406 h 89"/>
                <a:gd name="T2" fmla="*/ 123 w 626"/>
                <a:gd name="T3" fmla="*/ 406 h 89"/>
                <a:gd name="T4" fmla="*/ 428 w 626"/>
                <a:gd name="T5" fmla="*/ 221 h 89"/>
                <a:gd name="T6" fmla="*/ 693 w 626"/>
                <a:gd name="T7" fmla="*/ 0 h 89"/>
                <a:gd name="T8" fmla="*/ 980 w 626"/>
                <a:gd name="T9" fmla="*/ 0 h 89"/>
                <a:gd name="T10" fmla="*/ 1205 w 626"/>
                <a:gd name="T11" fmla="*/ 221 h 89"/>
                <a:gd name="T12" fmla="*/ 1428 w 626"/>
                <a:gd name="T13" fmla="*/ 369 h 89"/>
                <a:gd name="T14" fmla="*/ 1591 w 626"/>
                <a:gd name="T15" fmla="*/ 406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9"/>
                <a:gd name="T26" fmla="*/ 626 w 626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9">
                  <a:moveTo>
                    <a:pt x="0" y="88"/>
                  </a:moveTo>
                  <a:lnTo>
                    <a:pt x="48" y="88"/>
                  </a:lnTo>
                  <a:lnTo>
                    <a:pt x="168" y="48"/>
                  </a:lnTo>
                  <a:lnTo>
                    <a:pt x="272" y="0"/>
                  </a:lnTo>
                  <a:lnTo>
                    <a:pt x="385" y="0"/>
                  </a:lnTo>
                  <a:lnTo>
                    <a:pt x="473" y="48"/>
                  </a:lnTo>
                  <a:lnTo>
                    <a:pt x="561" y="80"/>
                  </a:lnTo>
                  <a:lnTo>
                    <a:pt x="625" y="88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AutoShape 7"/>
            <p:cNvSpPr>
              <a:spLocks noChangeArrowheads="1"/>
            </p:cNvSpPr>
            <p:nvPr/>
          </p:nvSpPr>
          <p:spPr bwMode="auto">
            <a:xfrm>
              <a:off x="3171" y="2874"/>
              <a:ext cx="670" cy="104"/>
            </a:xfrm>
            <a:custGeom>
              <a:avLst/>
              <a:gdLst>
                <a:gd name="T0" fmla="*/ 0 w 626"/>
                <a:gd name="T1" fmla="*/ 186 h 57"/>
                <a:gd name="T2" fmla="*/ 55 w 626"/>
                <a:gd name="T3" fmla="*/ 186 h 57"/>
                <a:gd name="T4" fmla="*/ 211 w 626"/>
                <a:gd name="T5" fmla="*/ 53 h 57"/>
                <a:gd name="T6" fmla="*/ 330 w 626"/>
                <a:gd name="T7" fmla="*/ 0 h 57"/>
                <a:gd name="T8" fmla="*/ 441 w 626"/>
                <a:gd name="T9" fmla="*/ 0 h 57"/>
                <a:gd name="T10" fmla="*/ 551 w 626"/>
                <a:gd name="T11" fmla="*/ 53 h 57"/>
                <a:gd name="T12" fmla="*/ 661 w 626"/>
                <a:gd name="T13" fmla="*/ 186 h 57"/>
                <a:gd name="T14" fmla="*/ 716 w 626"/>
                <a:gd name="T15" fmla="*/ 186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AutoShape 8"/>
            <p:cNvSpPr>
              <a:spLocks noChangeArrowheads="1"/>
            </p:cNvSpPr>
            <p:nvPr/>
          </p:nvSpPr>
          <p:spPr bwMode="auto">
            <a:xfrm>
              <a:off x="3842" y="2683"/>
              <a:ext cx="95" cy="286"/>
            </a:xfrm>
            <a:custGeom>
              <a:avLst/>
              <a:gdLst>
                <a:gd name="T0" fmla="*/ 0 w 626"/>
                <a:gd name="T1" fmla="*/ 1410 h 57"/>
                <a:gd name="T2" fmla="*/ 1 w 626"/>
                <a:gd name="T3" fmla="*/ 1410 h 57"/>
                <a:gd name="T4" fmla="*/ 4 w 626"/>
                <a:gd name="T5" fmla="*/ 401 h 57"/>
                <a:gd name="T6" fmla="*/ 7 w 626"/>
                <a:gd name="T7" fmla="*/ 0 h 57"/>
                <a:gd name="T8" fmla="*/ 9 w 626"/>
                <a:gd name="T9" fmla="*/ 0 h 57"/>
                <a:gd name="T10" fmla="*/ 11 w 626"/>
                <a:gd name="T11" fmla="*/ 401 h 57"/>
                <a:gd name="T12" fmla="*/ 13 w 626"/>
                <a:gd name="T13" fmla="*/ 1410 h 57"/>
                <a:gd name="T14" fmla="*/ 14 w 626"/>
                <a:gd name="T15" fmla="*/ 141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AutoShape 9"/>
            <p:cNvSpPr>
              <a:spLocks noChangeArrowheads="1"/>
            </p:cNvSpPr>
            <p:nvPr/>
          </p:nvSpPr>
          <p:spPr bwMode="auto">
            <a:xfrm>
              <a:off x="3937" y="2683"/>
              <a:ext cx="95" cy="286"/>
            </a:xfrm>
            <a:custGeom>
              <a:avLst/>
              <a:gdLst>
                <a:gd name="T0" fmla="*/ 0 w 626"/>
                <a:gd name="T1" fmla="*/ 1410 h 57"/>
                <a:gd name="T2" fmla="*/ 1 w 626"/>
                <a:gd name="T3" fmla="*/ 1410 h 57"/>
                <a:gd name="T4" fmla="*/ 4 w 626"/>
                <a:gd name="T5" fmla="*/ 401 h 57"/>
                <a:gd name="T6" fmla="*/ 7 w 626"/>
                <a:gd name="T7" fmla="*/ 0 h 57"/>
                <a:gd name="T8" fmla="*/ 9 w 626"/>
                <a:gd name="T9" fmla="*/ 0 h 57"/>
                <a:gd name="T10" fmla="*/ 11 w 626"/>
                <a:gd name="T11" fmla="*/ 401 h 57"/>
                <a:gd name="T12" fmla="*/ 13 w 626"/>
                <a:gd name="T13" fmla="*/ 1410 h 57"/>
                <a:gd name="T14" fmla="*/ 14 w 626"/>
                <a:gd name="T15" fmla="*/ 141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AutoShape 10"/>
            <p:cNvSpPr>
              <a:spLocks noChangeArrowheads="1"/>
            </p:cNvSpPr>
            <p:nvPr/>
          </p:nvSpPr>
          <p:spPr bwMode="auto">
            <a:xfrm>
              <a:off x="4033" y="2874"/>
              <a:ext cx="382" cy="95"/>
            </a:xfrm>
            <a:custGeom>
              <a:avLst/>
              <a:gdLst>
                <a:gd name="T0" fmla="*/ 0 w 626"/>
                <a:gd name="T1" fmla="*/ 155 h 57"/>
                <a:gd name="T2" fmla="*/ 18 w 626"/>
                <a:gd name="T3" fmla="*/ 155 h 57"/>
                <a:gd name="T4" fmla="*/ 68 w 626"/>
                <a:gd name="T5" fmla="*/ 45 h 57"/>
                <a:gd name="T6" fmla="*/ 107 w 626"/>
                <a:gd name="T7" fmla="*/ 0 h 57"/>
                <a:gd name="T8" fmla="*/ 143 w 626"/>
                <a:gd name="T9" fmla="*/ 0 h 57"/>
                <a:gd name="T10" fmla="*/ 179 w 626"/>
                <a:gd name="T11" fmla="*/ 45 h 57"/>
                <a:gd name="T12" fmla="*/ 215 w 626"/>
                <a:gd name="T13" fmla="*/ 155 h 57"/>
                <a:gd name="T14" fmla="*/ 232 w 626"/>
                <a:gd name="T15" fmla="*/ 15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utoShape 11"/>
            <p:cNvSpPr>
              <a:spLocks noChangeArrowheads="1"/>
            </p:cNvSpPr>
            <p:nvPr/>
          </p:nvSpPr>
          <p:spPr bwMode="auto">
            <a:xfrm>
              <a:off x="4417" y="2779"/>
              <a:ext cx="238" cy="191"/>
            </a:xfrm>
            <a:custGeom>
              <a:avLst/>
              <a:gdLst>
                <a:gd name="T0" fmla="*/ 0 w 626"/>
                <a:gd name="T1" fmla="*/ 630 h 57"/>
                <a:gd name="T2" fmla="*/ 7 w 626"/>
                <a:gd name="T3" fmla="*/ 630 h 57"/>
                <a:gd name="T4" fmla="*/ 27 w 626"/>
                <a:gd name="T5" fmla="*/ 181 h 57"/>
                <a:gd name="T6" fmla="*/ 41 w 626"/>
                <a:gd name="T7" fmla="*/ 0 h 57"/>
                <a:gd name="T8" fmla="*/ 56 w 626"/>
                <a:gd name="T9" fmla="*/ 0 h 57"/>
                <a:gd name="T10" fmla="*/ 70 w 626"/>
                <a:gd name="T11" fmla="*/ 181 h 57"/>
                <a:gd name="T12" fmla="*/ 83 w 626"/>
                <a:gd name="T13" fmla="*/ 630 h 57"/>
                <a:gd name="T14" fmla="*/ 90 w 626"/>
                <a:gd name="T15" fmla="*/ 63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AutoShape 12"/>
            <p:cNvSpPr>
              <a:spLocks noChangeArrowheads="1"/>
            </p:cNvSpPr>
            <p:nvPr/>
          </p:nvSpPr>
          <p:spPr bwMode="auto">
            <a:xfrm>
              <a:off x="4657" y="2683"/>
              <a:ext cx="526" cy="286"/>
            </a:xfrm>
            <a:custGeom>
              <a:avLst/>
              <a:gdLst>
                <a:gd name="T0" fmla="*/ 0 w 626"/>
                <a:gd name="T1" fmla="*/ 1410 h 57"/>
                <a:gd name="T2" fmla="*/ 34 w 626"/>
                <a:gd name="T3" fmla="*/ 1410 h 57"/>
                <a:gd name="T4" fmla="*/ 130 w 626"/>
                <a:gd name="T5" fmla="*/ 401 h 57"/>
                <a:gd name="T6" fmla="*/ 203 w 626"/>
                <a:gd name="T7" fmla="*/ 0 h 57"/>
                <a:gd name="T8" fmla="*/ 271 w 626"/>
                <a:gd name="T9" fmla="*/ 0 h 57"/>
                <a:gd name="T10" fmla="*/ 339 w 626"/>
                <a:gd name="T11" fmla="*/ 401 h 57"/>
                <a:gd name="T12" fmla="*/ 408 w 626"/>
                <a:gd name="T13" fmla="*/ 1410 h 57"/>
                <a:gd name="T14" fmla="*/ 441 w 626"/>
                <a:gd name="T15" fmla="*/ 141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57"/>
                <a:gd name="T26" fmla="*/ 626 w 62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87394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2CA6131-C0D9-4B6F-B948-73B1FA32DFA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Telephony Milestones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69900" y="1555750"/>
            <a:ext cx="86741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1876:  Alexander Bell invented telephone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1878:  Public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switches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installed at New Haven and San Francisco, public switched telephone network is born</a:t>
            </a:r>
          </a:p>
          <a:p>
            <a:pPr>
              <a:spcBef>
                <a:spcPts val="6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4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People can talk without being on the same wire!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890838" y="4265613"/>
            <a:ext cx="457200" cy="455612"/>
          </a:xfrm>
          <a:custGeom>
            <a:avLst/>
            <a:gdLst>
              <a:gd name="T0" fmla="*/ 0 w 21600"/>
              <a:gd name="T1" fmla="*/ 0 h 21600"/>
              <a:gd name="T2" fmla="*/ 102419150 w 21600"/>
              <a:gd name="T3" fmla="*/ 0 h 21600"/>
              <a:gd name="T4" fmla="*/ 204838279 w 21600"/>
              <a:gd name="T5" fmla="*/ 0 h 21600"/>
              <a:gd name="T6" fmla="*/ 204838279 w 21600"/>
              <a:gd name="T7" fmla="*/ 101355635 h 21600"/>
              <a:gd name="T8" fmla="*/ 204838279 w 21600"/>
              <a:gd name="T9" fmla="*/ 202711292 h 21600"/>
              <a:gd name="T10" fmla="*/ 102419150 w 21600"/>
              <a:gd name="T11" fmla="*/ 202711292 h 21600"/>
              <a:gd name="T12" fmla="*/ 0 w 21600"/>
              <a:gd name="T13" fmla="*/ 202711292 h 21600"/>
              <a:gd name="T14" fmla="*/ 0 w 21600"/>
              <a:gd name="T15" fmla="*/ 1013556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505200"/>
            <a:ext cx="2128838" cy="2203450"/>
            <a:chOff x="336" y="2208"/>
            <a:chExt cx="1341" cy="1388"/>
          </a:xfrm>
        </p:grpSpPr>
        <p:sp>
          <p:nvSpPr>
            <p:cNvPr id="14363" name="AutoShape 6"/>
            <p:cNvSpPr>
              <a:spLocks noChangeArrowheads="1"/>
            </p:cNvSpPr>
            <p:nvPr/>
          </p:nvSpPr>
          <p:spPr bwMode="auto">
            <a:xfrm>
              <a:off x="336" y="2735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7"/>
            <p:cNvSpPr>
              <a:spLocks noChangeArrowheads="1"/>
            </p:cNvSpPr>
            <p:nvPr/>
          </p:nvSpPr>
          <p:spPr bwMode="auto">
            <a:xfrm>
              <a:off x="671" y="3310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AutoShape 8"/>
            <p:cNvSpPr>
              <a:spLocks noChangeArrowheads="1"/>
            </p:cNvSpPr>
            <p:nvPr/>
          </p:nvSpPr>
          <p:spPr bwMode="auto">
            <a:xfrm>
              <a:off x="1055" y="2208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9"/>
            <p:cNvSpPr>
              <a:spLocks noChangeArrowheads="1"/>
            </p:cNvSpPr>
            <p:nvPr/>
          </p:nvSpPr>
          <p:spPr bwMode="auto">
            <a:xfrm>
              <a:off x="1390" y="3310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10"/>
            <p:cNvSpPr>
              <a:spLocks noChangeShapeType="1"/>
            </p:cNvSpPr>
            <p:nvPr/>
          </p:nvSpPr>
          <p:spPr bwMode="auto">
            <a:xfrm flipV="1">
              <a:off x="576" y="2398"/>
              <a:ext cx="478" cy="336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11"/>
            <p:cNvSpPr>
              <a:spLocks noChangeShapeType="1"/>
            </p:cNvSpPr>
            <p:nvPr/>
          </p:nvSpPr>
          <p:spPr bwMode="auto">
            <a:xfrm flipV="1">
              <a:off x="767" y="2495"/>
              <a:ext cx="382" cy="815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2"/>
            <p:cNvSpPr>
              <a:spLocks noChangeShapeType="1"/>
            </p:cNvSpPr>
            <p:nvPr/>
          </p:nvSpPr>
          <p:spPr bwMode="auto">
            <a:xfrm flipH="1" flipV="1">
              <a:off x="1197" y="2495"/>
              <a:ext cx="289" cy="815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13"/>
            <p:cNvSpPr>
              <a:spLocks noChangeShapeType="1"/>
            </p:cNvSpPr>
            <p:nvPr/>
          </p:nvSpPr>
          <p:spPr bwMode="auto">
            <a:xfrm>
              <a:off x="624" y="2926"/>
              <a:ext cx="766" cy="382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14"/>
            <p:cNvSpPr>
              <a:spLocks noChangeShapeType="1"/>
            </p:cNvSpPr>
            <p:nvPr/>
          </p:nvSpPr>
          <p:spPr bwMode="auto">
            <a:xfrm>
              <a:off x="480" y="3022"/>
              <a:ext cx="238" cy="286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 flipH="1">
              <a:off x="958" y="3405"/>
              <a:ext cx="432" cy="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206625" y="3732213"/>
            <a:ext cx="684213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989013" y="4418013"/>
            <a:ext cx="1901825" cy="158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1446213" y="4643438"/>
            <a:ext cx="1444625" cy="6127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2663825" y="4719638"/>
            <a:ext cx="379413" cy="5365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095375" y="5862638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Switch</a:t>
            </a: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7532688" y="4037013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102419150 w 21600"/>
              <a:gd name="T3" fmla="*/ 0 h 21600"/>
              <a:gd name="T4" fmla="*/ 204838279 w 21600"/>
              <a:gd name="T5" fmla="*/ 0 h 21600"/>
              <a:gd name="T6" fmla="*/ 204838279 w 21600"/>
              <a:gd name="T7" fmla="*/ 102419150 h 21600"/>
              <a:gd name="T8" fmla="*/ 204838279 w 21600"/>
              <a:gd name="T9" fmla="*/ 204838279 h 21600"/>
              <a:gd name="T10" fmla="*/ 102419150 w 21600"/>
              <a:gd name="T11" fmla="*/ 204838279 h 21600"/>
              <a:gd name="T12" fmla="*/ 0 w 21600"/>
              <a:gd name="T13" fmla="*/ 204838279 h 21600"/>
              <a:gd name="T14" fmla="*/ 0 w 21600"/>
              <a:gd name="T15" fmla="*/ 10241915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94250" y="3276600"/>
            <a:ext cx="2586038" cy="2203450"/>
            <a:chOff x="3020" y="2064"/>
            <a:chExt cx="1629" cy="1388"/>
          </a:xfrm>
        </p:grpSpPr>
        <p:sp>
          <p:nvSpPr>
            <p:cNvPr id="14354" name="AutoShape 23"/>
            <p:cNvSpPr>
              <a:spLocks noChangeArrowheads="1"/>
            </p:cNvSpPr>
            <p:nvPr/>
          </p:nvSpPr>
          <p:spPr bwMode="auto">
            <a:xfrm>
              <a:off x="3020" y="2639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utoShape 24"/>
            <p:cNvSpPr>
              <a:spLocks noChangeArrowheads="1"/>
            </p:cNvSpPr>
            <p:nvPr/>
          </p:nvSpPr>
          <p:spPr bwMode="auto">
            <a:xfrm>
              <a:off x="3835" y="2064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AutoShape 25"/>
            <p:cNvSpPr>
              <a:spLocks noChangeArrowheads="1"/>
            </p:cNvSpPr>
            <p:nvPr/>
          </p:nvSpPr>
          <p:spPr bwMode="auto">
            <a:xfrm>
              <a:off x="3547" y="3166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AutoShape 26"/>
            <p:cNvSpPr>
              <a:spLocks noChangeArrowheads="1"/>
            </p:cNvSpPr>
            <p:nvPr/>
          </p:nvSpPr>
          <p:spPr bwMode="auto">
            <a:xfrm>
              <a:off x="4362" y="3166"/>
              <a:ext cx="287" cy="2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 w 21600"/>
                <a:gd name="T25" fmla="*/ 23564 h 21600"/>
                <a:gd name="T26" fmla="*/ 21374 w 21600"/>
                <a:gd name="T27" fmla="*/ 40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Oval 27"/>
            <p:cNvSpPr>
              <a:spLocks noChangeArrowheads="1"/>
            </p:cNvSpPr>
            <p:nvPr/>
          </p:nvSpPr>
          <p:spPr bwMode="auto">
            <a:xfrm>
              <a:off x="3739" y="2591"/>
              <a:ext cx="430" cy="286"/>
            </a:xfrm>
            <a:prstGeom prst="ellipse">
              <a:avLst/>
            </a:prstGeom>
            <a:solidFill>
              <a:srgbClr val="550066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359" name="Line 28"/>
            <p:cNvSpPr>
              <a:spLocks noChangeShapeType="1"/>
            </p:cNvSpPr>
            <p:nvPr/>
          </p:nvSpPr>
          <p:spPr bwMode="auto">
            <a:xfrm>
              <a:off x="3978" y="2351"/>
              <a:ext cx="0" cy="238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9"/>
            <p:cNvSpPr>
              <a:spLocks noChangeShapeType="1"/>
            </p:cNvSpPr>
            <p:nvPr/>
          </p:nvSpPr>
          <p:spPr bwMode="auto">
            <a:xfrm flipV="1">
              <a:off x="3307" y="2733"/>
              <a:ext cx="430" cy="49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30"/>
            <p:cNvSpPr>
              <a:spLocks noChangeShapeType="1"/>
            </p:cNvSpPr>
            <p:nvPr/>
          </p:nvSpPr>
          <p:spPr bwMode="auto">
            <a:xfrm flipV="1">
              <a:off x="3691" y="2829"/>
              <a:ext cx="143" cy="336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31"/>
            <p:cNvSpPr>
              <a:spLocks noChangeShapeType="1"/>
            </p:cNvSpPr>
            <p:nvPr/>
          </p:nvSpPr>
          <p:spPr bwMode="auto">
            <a:xfrm flipH="1" flipV="1">
              <a:off x="4121" y="2829"/>
              <a:ext cx="337" cy="336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6619875" y="4264025"/>
            <a:ext cx="912813" cy="793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468938" y="5862638"/>
            <a:ext cx="148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Switch</a:t>
            </a:r>
          </a:p>
        </p:txBody>
      </p:sp>
      <p:sp>
        <p:nvSpPr>
          <p:cNvPr id="14352" name="Text Box 34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14353" name="Text Box 35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456701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256" grpId="0" animBg="1"/>
      <p:bldP spid="10257" grpId="0" animBg="1"/>
      <p:bldP spid="10258" grpId="0" animBg="1"/>
      <p:bldP spid="10259" grpId="0" animBg="1"/>
      <p:bldP spid="10260" grpId="0"/>
      <p:bldP spid="10261" grpId="0" animBg="1"/>
      <p:bldP spid="10272" grpId="0" animBg="1"/>
      <p:bldP spid="10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0ED60D8-5620-4DEA-9317-A08BE75D166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8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Telephony Milestones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81000" y="1520825"/>
            <a:ext cx="83693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1937: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Multiplexing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introduced for inter-city calls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One link carries multiple conversations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34950" y="2509838"/>
            <a:ext cx="1477963" cy="1063625"/>
            <a:chOff x="148" y="1581"/>
            <a:chExt cx="931" cy="670"/>
          </a:xfrm>
        </p:grpSpPr>
        <p:sp>
          <p:nvSpPr>
            <p:cNvPr id="18503" name="AutoShape 5"/>
            <p:cNvSpPr>
              <a:spLocks noChangeArrowheads="1"/>
            </p:cNvSpPr>
            <p:nvPr/>
          </p:nvSpPr>
          <p:spPr bwMode="auto">
            <a:xfrm>
              <a:off x="148" y="1859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AutoShape 6"/>
            <p:cNvSpPr>
              <a:spLocks noChangeArrowheads="1"/>
            </p:cNvSpPr>
            <p:nvPr/>
          </p:nvSpPr>
          <p:spPr bwMode="auto">
            <a:xfrm>
              <a:off x="614" y="1581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AutoShape 7"/>
            <p:cNvSpPr>
              <a:spLocks noChangeArrowheads="1"/>
            </p:cNvSpPr>
            <p:nvPr/>
          </p:nvSpPr>
          <p:spPr bwMode="auto">
            <a:xfrm>
              <a:off x="449" y="2113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AutoShape 8"/>
            <p:cNvSpPr>
              <a:spLocks noChangeArrowheads="1"/>
            </p:cNvSpPr>
            <p:nvPr/>
          </p:nvSpPr>
          <p:spPr bwMode="auto">
            <a:xfrm>
              <a:off x="916" y="2113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Oval 9"/>
            <p:cNvSpPr>
              <a:spLocks noChangeArrowheads="1"/>
            </p:cNvSpPr>
            <p:nvPr/>
          </p:nvSpPr>
          <p:spPr bwMode="auto">
            <a:xfrm>
              <a:off x="559" y="1835"/>
              <a:ext cx="246" cy="138"/>
            </a:xfrm>
            <a:prstGeom prst="ellipse">
              <a:avLst/>
            </a:prstGeom>
            <a:solidFill>
              <a:srgbClr val="550066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8508" name="Line 10"/>
            <p:cNvSpPr>
              <a:spLocks noChangeShapeType="1"/>
            </p:cNvSpPr>
            <p:nvPr/>
          </p:nvSpPr>
          <p:spPr bwMode="auto">
            <a:xfrm>
              <a:off x="696" y="1720"/>
              <a:ext cx="0" cy="115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Line 11"/>
            <p:cNvSpPr>
              <a:spLocks noChangeShapeType="1"/>
            </p:cNvSpPr>
            <p:nvPr/>
          </p:nvSpPr>
          <p:spPr bwMode="auto">
            <a:xfrm flipV="1">
              <a:off x="312" y="1904"/>
              <a:ext cx="246" cy="24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12"/>
            <p:cNvSpPr>
              <a:spLocks noChangeShapeType="1"/>
            </p:cNvSpPr>
            <p:nvPr/>
          </p:nvSpPr>
          <p:spPr bwMode="auto">
            <a:xfrm flipV="1">
              <a:off x="532" y="1950"/>
              <a:ext cx="81" cy="163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13"/>
            <p:cNvSpPr>
              <a:spLocks noChangeShapeType="1"/>
            </p:cNvSpPr>
            <p:nvPr/>
          </p:nvSpPr>
          <p:spPr bwMode="auto">
            <a:xfrm flipH="1" flipV="1">
              <a:off x="777" y="1950"/>
              <a:ext cx="193" cy="163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AutoShape 14"/>
          <p:cNvSpPr>
            <a:spLocks noChangeArrowheads="1"/>
          </p:cNvSpPr>
          <p:nvPr/>
        </p:nvSpPr>
        <p:spPr bwMode="auto">
          <a:xfrm>
            <a:off x="3113088" y="4703763"/>
            <a:ext cx="261937" cy="219075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267899 h 21600"/>
              <a:gd name="T8" fmla="*/ 38519703 w 21600"/>
              <a:gd name="T9" fmla="*/ 22535698 h 21600"/>
              <a:gd name="T10" fmla="*/ 19259779 w 21600"/>
              <a:gd name="T11" fmla="*/ 22535698 h 21600"/>
              <a:gd name="T12" fmla="*/ 0 w 21600"/>
              <a:gd name="T13" fmla="*/ 22535698 h 21600"/>
              <a:gd name="T14" fmla="*/ 0 w 21600"/>
              <a:gd name="T15" fmla="*/ 112678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15"/>
          <p:cNvSpPr>
            <a:spLocks noChangeArrowheads="1"/>
          </p:cNvSpPr>
          <p:nvPr/>
        </p:nvSpPr>
        <p:spPr bwMode="auto">
          <a:xfrm>
            <a:off x="1549400" y="4775200"/>
            <a:ext cx="260350" cy="220663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706 h 21600"/>
              <a:gd name="T8" fmla="*/ 37823805 w 21600"/>
              <a:gd name="T9" fmla="*/ 23029310 h 21600"/>
              <a:gd name="T10" fmla="*/ 18911896 w 21600"/>
              <a:gd name="T11" fmla="*/ 23029310 h 21600"/>
              <a:gd name="T12" fmla="*/ 0 w 21600"/>
              <a:gd name="T13" fmla="*/ 23029310 h 21600"/>
              <a:gd name="T14" fmla="*/ 0 w 21600"/>
              <a:gd name="T15" fmla="*/ 1151470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AutoShape 16"/>
          <p:cNvSpPr>
            <a:spLocks noChangeArrowheads="1"/>
          </p:cNvSpPr>
          <p:nvPr/>
        </p:nvSpPr>
        <p:spPr bwMode="auto">
          <a:xfrm>
            <a:off x="2289175" y="4335463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17"/>
          <p:cNvSpPr>
            <a:spLocks noChangeArrowheads="1"/>
          </p:cNvSpPr>
          <p:nvPr/>
        </p:nvSpPr>
        <p:spPr bwMode="auto">
          <a:xfrm>
            <a:off x="2027238" y="5180013"/>
            <a:ext cx="261937" cy="220662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514501 h 21600"/>
              <a:gd name="T8" fmla="*/ 38519703 w 21600"/>
              <a:gd name="T9" fmla="*/ 23029001 h 21600"/>
              <a:gd name="T10" fmla="*/ 19259779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8"/>
          <p:cNvSpPr>
            <a:spLocks noChangeArrowheads="1"/>
          </p:cNvSpPr>
          <p:nvPr/>
        </p:nvSpPr>
        <p:spPr bwMode="auto">
          <a:xfrm>
            <a:off x="2767013" y="5180013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9"/>
          <p:cNvSpPr>
            <a:spLocks noChangeArrowheads="1"/>
          </p:cNvSpPr>
          <p:nvPr/>
        </p:nvSpPr>
        <p:spPr bwMode="auto">
          <a:xfrm>
            <a:off x="2201863" y="4738688"/>
            <a:ext cx="392112" cy="220662"/>
          </a:xfrm>
          <a:prstGeom prst="ellipse">
            <a:avLst/>
          </a:prstGeom>
          <a:solidFill>
            <a:srgbClr val="550066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44" name="Line 20"/>
          <p:cNvSpPr>
            <a:spLocks noChangeShapeType="1"/>
          </p:cNvSpPr>
          <p:nvPr/>
        </p:nvSpPr>
        <p:spPr bwMode="auto">
          <a:xfrm>
            <a:off x="2419350" y="4556125"/>
            <a:ext cx="1588" cy="1825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1"/>
          <p:cNvSpPr>
            <a:spLocks noChangeShapeType="1"/>
          </p:cNvSpPr>
          <p:nvPr/>
        </p:nvSpPr>
        <p:spPr bwMode="auto">
          <a:xfrm flipV="1">
            <a:off x="1809750" y="4846638"/>
            <a:ext cx="392113" cy="412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2"/>
          <p:cNvSpPr>
            <a:spLocks noChangeShapeType="1"/>
          </p:cNvSpPr>
          <p:nvPr/>
        </p:nvSpPr>
        <p:spPr bwMode="auto">
          <a:xfrm flipV="1">
            <a:off x="2157413" y="4921250"/>
            <a:ext cx="131762" cy="2603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 flipH="1" flipV="1">
            <a:off x="2547938" y="4921250"/>
            <a:ext cx="307975" cy="2603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V="1">
            <a:off x="2592388" y="4810125"/>
            <a:ext cx="520700" cy="396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AutoShape 25"/>
          <p:cNvSpPr>
            <a:spLocks noChangeArrowheads="1"/>
          </p:cNvSpPr>
          <p:nvPr/>
        </p:nvSpPr>
        <p:spPr bwMode="auto">
          <a:xfrm>
            <a:off x="4233863" y="2725738"/>
            <a:ext cx="261937" cy="220662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514501 h 21600"/>
              <a:gd name="T8" fmla="*/ 38519703 w 21600"/>
              <a:gd name="T9" fmla="*/ 23029001 h 21600"/>
              <a:gd name="T10" fmla="*/ 19259779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AutoShape 26"/>
          <p:cNvSpPr>
            <a:spLocks noChangeArrowheads="1"/>
          </p:cNvSpPr>
          <p:nvPr/>
        </p:nvSpPr>
        <p:spPr bwMode="auto">
          <a:xfrm>
            <a:off x="2746375" y="243363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AutoShape 27"/>
          <p:cNvSpPr>
            <a:spLocks noChangeArrowheads="1"/>
          </p:cNvSpPr>
          <p:nvPr/>
        </p:nvSpPr>
        <p:spPr bwMode="auto">
          <a:xfrm>
            <a:off x="3409950" y="235743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8"/>
          <p:cNvSpPr>
            <a:spLocks noChangeArrowheads="1"/>
          </p:cNvSpPr>
          <p:nvPr/>
        </p:nvSpPr>
        <p:spPr bwMode="auto">
          <a:xfrm>
            <a:off x="3887788" y="320198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29"/>
          <p:cNvSpPr>
            <a:spLocks noChangeArrowheads="1"/>
          </p:cNvSpPr>
          <p:nvPr/>
        </p:nvSpPr>
        <p:spPr bwMode="auto">
          <a:xfrm>
            <a:off x="3322638" y="2762250"/>
            <a:ext cx="392112" cy="220663"/>
          </a:xfrm>
          <a:prstGeom prst="ellipse">
            <a:avLst/>
          </a:prstGeom>
          <a:solidFill>
            <a:srgbClr val="550066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54" name="Line 30"/>
          <p:cNvSpPr>
            <a:spLocks noChangeShapeType="1"/>
          </p:cNvSpPr>
          <p:nvPr/>
        </p:nvSpPr>
        <p:spPr bwMode="auto">
          <a:xfrm>
            <a:off x="3540125" y="2578100"/>
            <a:ext cx="1588" cy="1841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31"/>
          <p:cNvSpPr>
            <a:spLocks noChangeShapeType="1"/>
          </p:cNvSpPr>
          <p:nvPr/>
        </p:nvSpPr>
        <p:spPr bwMode="auto">
          <a:xfrm>
            <a:off x="3049588" y="2662238"/>
            <a:ext cx="273050" cy="2095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32"/>
          <p:cNvSpPr>
            <a:spLocks noChangeShapeType="1"/>
          </p:cNvSpPr>
          <p:nvPr/>
        </p:nvSpPr>
        <p:spPr bwMode="auto">
          <a:xfrm flipV="1">
            <a:off x="2517775" y="2944813"/>
            <a:ext cx="892175" cy="18478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33"/>
          <p:cNvSpPr>
            <a:spLocks noChangeShapeType="1"/>
          </p:cNvSpPr>
          <p:nvPr/>
        </p:nvSpPr>
        <p:spPr bwMode="auto">
          <a:xfrm flipH="1" flipV="1">
            <a:off x="3668713" y="2944813"/>
            <a:ext cx="307975" cy="25876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34"/>
          <p:cNvSpPr>
            <a:spLocks noChangeShapeType="1"/>
          </p:cNvSpPr>
          <p:nvPr/>
        </p:nvSpPr>
        <p:spPr bwMode="auto">
          <a:xfrm flipV="1">
            <a:off x="3713163" y="2833688"/>
            <a:ext cx="520700" cy="3968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35"/>
          <p:cNvSpPr>
            <a:spLocks noChangeShapeType="1"/>
          </p:cNvSpPr>
          <p:nvPr/>
        </p:nvSpPr>
        <p:spPr bwMode="auto">
          <a:xfrm flipV="1">
            <a:off x="1300163" y="2889250"/>
            <a:ext cx="2054225" cy="1158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36"/>
          <p:cNvSpPr>
            <a:spLocks noChangeShapeType="1"/>
          </p:cNvSpPr>
          <p:nvPr/>
        </p:nvSpPr>
        <p:spPr bwMode="auto">
          <a:xfrm flipV="1">
            <a:off x="1300163" y="2965450"/>
            <a:ext cx="2054225" cy="1158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37"/>
          <p:cNvSpPr>
            <a:spLocks noChangeShapeType="1"/>
          </p:cNvSpPr>
          <p:nvPr/>
        </p:nvSpPr>
        <p:spPr bwMode="auto">
          <a:xfrm flipV="1">
            <a:off x="1223963" y="2813050"/>
            <a:ext cx="2054225" cy="1174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8"/>
          <p:cNvSpPr>
            <a:spLocks noChangeShapeType="1"/>
          </p:cNvSpPr>
          <p:nvPr/>
        </p:nvSpPr>
        <p:spPr bwMode="auto">
          <a:xfrm>
            <a:off x="1071563" y="3155950"/>
            <a:ext cx="1141412" cy="163512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9"/>
          <p:cNvSpPr>
            <a:spLocks noChangeShapeType="1"/>
          </p:cNvSpPr>
          <p:nvPr/>
        </p:nvSpPr>
        <p:spPr bwMode="auto">
          <a:xfrm>
            <a:off x="1147763" y="3117850"/>
            <a:ext cx="1141412" cy="163512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40"/>
          <p:cNvSpPr>
            <a:spLocks noChangeShapeType="1"/>
          </p:cNvSpPr>
          <p:nvPr/>
        </p:nvSpPr>
        <p:spPr bwMode="auto">
          <a:xfrm flipV="1">
            <a:off x="2593975" y="2965450"/>
            <a:ext cx="892175" cy="18478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41"/>
          <p:cNvSpPr>
            <a:spLocks noChangeShapeType="1"/>
          </p:cNvSpPr>
          <p:nvPr/>
        </p:nvSpPr>
        <p:spPr bwMode="auto">
          <a:xfrm flipV="1">
            <a:off x="2670175" y="2965450"/>
            <a:ext cx="892175" cy="18478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Text Box 42"/>
          <p:cNvSpPr txBox="1">
            <a:spLocks noChangeArrowheads="1"/>
          </p:cNvSpPr>
          <p:nvPr/>
        </p:nvSpPr>
        <p:spPr bwMode="auto">
          <a:xfrm>
            <a:off x="1082675" y="5780088"/>
            <a:ext cx="241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Multiplexing</a:t>
            </a:r>
          </a:p>
        </p:txBody>
      </p:sp>
      <p:grpSp>
        <p:nvGrpSpPr>
          <p:cNvPr id="18467" name="Group 43"/>
          <p:cNvGrpSpPr>
            <a:grpSpLocks/>
          </p:cNvGrpSpPr>
          <p:nvPr/>
        </p:nvGrpSpPr>
        <p:grpSpPr bwMode="auto">
          <a:xfrm>
            <a:off x="4654550" y="2509838"/>
            <a:ext cx="1476375" cy="1063625"/>
            <a:chOff x="2932" y="1581"/>
            <a:chExt cx="930" cy="670"/>
          </a:xfrm>
        </p:grpSpPr>
        <p:sp>
          <p:nvSpPr>
            <p:cNvPr id="18494" name="AutoShape 44"/>
            <p:cNvSpPr>
              <a:spLocks noChangeArrowheads="1"/>
            </p:cNvSpPr>
            <p:nvPr/>
          </p:nvSpPr>
          <p:spPr bwMode="auto">
            <a:xfrm>
              <a:off x="2932" y="1859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AutoShape 45"/>
            <p:cNvSpPr>
              <a:spLocks noChangeArrowheads="1"/>
            </p:cNvSpPr>
            <p:nvPr/>
          </p:nvSpPr>
          <p:spPr bwMode="auto">
            <a:xfrm>
              <a:off x="3397" y="1581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AutoShape 46"/>
            <p:cNvSpPr>
              <a:spLocks noChangeArrowheads="1"/>
            </p:cNvSpPr>
            <p:nvPr/>
          </p:nvSpPr>
          <p:spPr bwMode="auto">
            <a:xfrm>
              <a:off x="3233" y="2113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AutoShape 47"/>
            <p:cNvSpPr>
              <a:spLocks noChangeArrowheads="1"/>
            </p:cNvSpPr>
            <p:nvPr/>
          </p:nvSpPr>
          <p:spPr bwMode="auto">
            <a:xfrm>
              <a:off x="3699" y="2113"/>
              <a:ext cx="163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65 w 21600"/>
                <a:gd name="T25" fmla="*/ 23478 h 21600"/>
                <a:gd name="T26" fmla="*/ 21335 w 21600"/>
                <a:gd name="T27" fmla="*/ 405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Oval 48"/>
            <p:cNvSpPr>
              <a:spLocks noChangeArrowheads="1"/>
            </p:cNvSpPr>
            <p:nvPr/>
          </p:nvSpPr>
          <p:spPr bwMode="auto">
            <a:xfrm>
              <a:off x="3343" y="1835"/>
              <a:ext cx="245" cy="138"/>
            </a:xfrm>
            <a:prstGeom prst="ellipse">
              <a:avLst/>
            </a:prstGeom>
            <a:solidFill>
              <a:srgbClr val="550066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8499" name="Line 49"/>
            <p:cNvSpPr>
              <a:spLocks noChangeShapeType="1"/>
            </p:cNvSpPr>
            <p:nvPr/>
          </p:nvSpPr>
          <p:spPr bwMode="auto">
            <a:xfrm>
              <a:off x="3480" y="1720"/>
              <a:ext cx="0" cy="115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50"/>
            <p:cNvSpPr>
              <a:spLocks noChangeShapeType="1"/>
            </p:cNvSpPr>
            <p:nvPr/>
          </p:nvSpPr>
          <p:spPr bwMode="auto">
            <a:xfrm flipV="1">
              <a:off x="3096" y="1904"/>
              <a:ext cx="245" cy="24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Line 51"/>
            <p:cNvSpPr>
              <a:spLocks noChangeShapeType="1"/>
            </p:cNvSpPr>
            <p:nvPr/>
          </p:nvSpPr>
          <p:spPr bwMode="auto">
            <a:xfrm flipV="1">
              <a:off x="3315" y="1950"/>
              <a:ext cx="81" cy="163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Line 52"/>
            <p:cNvSpPr>
              <a:spLocks noChangeShapeType="1"/>
            </p:cNvSpPr>
            <p:nvPr/>
          </p:nvSpPr>
          <p:spPr bwMode="auto">
            <a:xfrm flipH="1" flipV="1">
              <a:off x="3560" y="1950"/>
              <a:ext cx="193" cy="163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8" name="AutoShape 53"/>
          <p:cNvSpPr>
            <a:spLocks noChangeArrowheads="1"/>
          </p:cNvSpPr>
          <p:nvPr/>
        </p:nvSpPr>
        <p:spPr bwMode="auto">
          <a:xfrm>
            <a:off x="7532688" y="4703763"/>
            <a:ext cx="261937" cy="219075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267899 h 21600"/>
              <a:gd name="T8" fmla="*/ 38519703 w 21600"/>
              <a:gd name="T9" fmla="*/ 22535698 h 21600"/>
              <a:gd name="T10" fmla="*/ 19259779 w 21600"/>
              <a:gd name="T11" fmla="*/ 22535698 h 21600"/>
              <a:gd name="T12" fmla="*/ 0 w 21600"/>
              <a:gd name="T13" fmla="*/ 22535698 h 21600"/>
              <a:gd name="T14" fmla="*/ 0 w 21600"/>
              <a:gd name="T15" fmla="*/ 112678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AutoShape 54"/>
          <p:cNvSpPr>
            <a:spLocks noChangeArrowheads="1"/>
          </p:cNvSpPr>
          <p:nvPr/>
        </p:nvSpPr>
        <p:spPr bwMode="auto">
          <a:xfrm>
            <a:off x="5969000" y="4775200"/>
            <a:ext cx="260350" cy="220663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706 h 21600"/>
              <a:gd name="T8" fmla="*/ 37823805 w 21600"/>
              <a:gd name="T9" fmla="*/ 23029310 h 21600"/>
              <a:gd name="T10" fmla="*/ 18911896 w 21600"/>
              <a:gd name="T11" fmla="*/ 23029310 h 21600"/>
              <a:gd name="T12" fmla="*/ 0 w 21600"/>
              <a:gd name="T13" fmla="*/ 23029310 h 21600"/>
              <a:gd name="T14" fmla="*/ 0 w 21600"/>
              <a:gd name="T15" fmla="*/ 1151470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AutoShape 55"/>
          <p:cNvSpPr>
            <a:spLocks noChangeArrowheads="1"/>
          </p:cNvSpPr>
          <p:nvPr/>
        </p:nvSpPr>
        <p:spPr bwMode="auto">
          <a:xfrm>
            <a:off x="6708775" y="4335463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AutoShape 56"/>
          <p:cNvSpPr>
            <a:spLocks noChangeArrowheads="1"/>
          </p:cNvSpPr>
          <p:nvPr/>
        </p:nvSpPr>
        <p:spPr bwMode="auto">
          <a:xfrm>
            <a:off x="6446838" y="5180013"/>
            <a:ext cx="261937" cy="220662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514501 h 21600"/>
              <a:gd name="T8" fmla="*/ 38519703 w 21600"/>
              <a:gd name="T9" fmla="*/ 23029001 h 21600"/>
              <a:gd name="T10" fmla="*/ 19259779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AutoShape 57"/>
          <p:cNvSpPr>
            <a:spLocks noChangeArrowheads="1"/>
          </p:cNvSpPr>
          <p:nvPr/>
        </p:nvSpPr>
        <p:spPr bwMode="auto">
          <a:xfrm>
            <a:off x="7186613" y="5180013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Oval 58"/>
          <p:cNvSpPr>
            <a:spLocks noChangeArrowheads="1"/>
          </p:cNvSpPr>
          <p:nvPr/>
        </p:nvSpPr>
        <p:spPr bwMode="auto">
          <a:xfrm>
            <a:off x="6621463" y="4738688"/>
            <a:ext cx="392112" cy="220662"/>
          </a:xfrm>
          <a:prstGeom prst="ellipse">
            <a:avLst/>
          </a:prstGeom>
          <a:solidFill>
            <a:srgbClr val="550066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74" name="Line 59"/>
          <p:cNvSpPr>
            <a:spLocks noChangeShapeType="1"/>
          </p:cNvSpPr>
          <p:nvPr/>
        </p:nvSpPr>
        <p:spPr bwMode="auto">
          <a:xfrm>
            <a:off x="6838950" y="4556125"/>
            <a:ext cx="1588" cy="1825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60"/>
          <p:cNvSpPr>
            <a:spLocks noChangeShapeType="1"/>
          </p:cNvSpPr>
          <p:nvPr/>
        </p:nvSpPr>
        <p:spPr bwMode="auto">
          <a:xfrm flipV="1">
            <a:off x="6229350" y="4846638"/>
            <a:ext cx="392113" cy="41275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61"/>
          <p:cNvSpPr>
            <a:spLocks noChangeShapeType="1"/>
          </p:cNvSpPr>
          <p:nvPr/>
        </p:nvSpPr>
        <p:spPr bwMode="auto">
          <a:xfrm flipV="1">
            <a:off x="6577013" y="4921250"/>
            <a:ext cx="131762" cy="2603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62"/>
          <p:cNvSpPr>
            <a:spLocks noChangeShapeType="1"/>
          </p:cNvSpPr>
          <p:nvPr/>
        </p:nvSpPr>
        <p:spPr bwMode="auto">
          <a:xfrm flipH="1" flipV="1">
            <a:off x="6967538" y="4921250"/>
            <a:ext cx="306387" cy="2603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63"/>
          <p:cNvSpPr>
            <a:spLocks noChangeShapeType="1"/>
          </p:cNvSpPr>
          <p:nvPr/>
        </p:nvSpPr>
        <p:spPr bwMode="auto">
          <a:xfrm flipV="1">
            <a:off x="7011988" y="4810125"/>
            <a:ext cx="520700" cy="396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AutoShape 64"/>
          <p:cNvSpPr>
            <a:spLocks noChangeArrowheads="1"/>
          </p:cNvSpPr>
          <p:nvPr/>
        </p:nvSpPr>
        <p:spPr bwMode="auto">
          <a:xfrm>
            <a:off x="8653463" y="2725738"/>
            <a:ext cx="261937" cy="220662"/>
          </a:xfrm>
          <a:custGeom>
            <a:avLst/>
            <a:gdLst>
              <a:gd name="T0" fmla="*/ 0 w 21600"/>
              <a:gd name="T1" fmla="*/ 0 h 21600"/>
              <a:gd name="T2" fmla="*/ 19259779 w 21600"/>
              <a:gd name="T3" fmla="*/ 0 h 21600"/>
              <a:gd name="T4" fmla="*/ 38519703 w 21600"/>
              <a:gd name="T5" fmla="*/ 0 h 21600"/>
              <a:gd name="T6" fmla="*/ 38519703 w 21600"/>
              <a:gd name="T7" fmla="*/ 11514501 h 21600"/>
              <a:gd name="T8" fmla="*/ 38519703 w 21600"/>
              <a:gd name="T9" fmla="*/ 23029001 h 21600"/>
              <a:gd name="T10" fmla="*/ 19259779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AutoShape 65"/>
          <p:cNvSpPr>
            <a:spLocks noChangeArrowheads="1"/>
          </p:cNvSpPr>
          <p:nvPr/>
        </p:nvSpPr>
        <p:spPr bwMode="auto">
          <a:xfrm>
            <a:off x="7165975" y="243363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AutoShape 66"/>
          <p:cNvSpPr>
            <a:spLocks noChangeArrowheads="1"/>
          </p:cNvSpPr>
          <p:nvPr/>
        </p:nvSpPr>
        <p:spPr bwMode="auto">
          <a:xfrm>
            <a:off x="7829550" y="235743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AutoShape 67"/>
          <p:cNvSpPr>
            <a:spLocks noChangeArrowheads="1"/>
          </p:cNvSpPr>
          <p:nvPr/>
        </p:nvSpPr>
        <p:spPr bwMode="auto">
          <a:xfrm>
            <a:off x="8307388" y="3201988"/>
            <a:ext cx="260350" cy="220662"/>
          </a:xfrm>
          <a:custGeom>
            <a:avLst/>
            <a:gdLst>
              <a:gd name="T0" fmla="*/ 0 w 21600"/>
              <a:gd name="T1" fmla="*/ 0 h 21600"/>
              <a:gd name="T2" fmla="*/ 18911896 w 21600"/>
              <a:gd name="T3" fmla="*/ 0 h 21600"/>
              <a:gd name="T4" fmla="*/ 37823805 w 21600"/>
              <a:gd name="T5" fmla="*/ 0 h 21600"/>
              <a:gd name="T6" fmla="*/ 37823805 w 21600"/>
              <a:gd name="T7" fmla="*/ 11514501 h 21600"/>
              <a:gd name="T8" fmla="*/ 37823805 w 21600"/>
              <a:gd name="T9" fmla="*/ 23029001 h 21600"/>
              <a:gd name="T10" fmla="*/ 18911896 w 21600"/>
              <a:gd name="T11" fmla="*/ 23029001 h 21600"/>
              <a:gd name="T12" fmla="*/ 0 w 21600"/>
              <a:gd name="T13" fmla="*/ 23029001 h 21600"/>
              <a:gd name="T14" fmla="*/ 0 w 21600"/>
              <a:gd name="T15" fmla="*/ 115145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Oval 68"/>
          <p:cNvSpPr>
            <a:spLocks noChangeArrowheads="1"/>
          </p:cNvSpPr>
          <p:nvPr/>
        </p:nvSpPr>
        <p:spPr bwMode="auto">
          <a:xfrm>
            <a:off x="7742238" y="2762250"/>
            <a:ext cx="392112" cy="220663"/>
          </a:xfrm>
          <a:prstGeom prst="ellipse">
            <a:avLst/>
          </a:prstGeom>
          <a:solidFill>
            <a:srgbClr val="550066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84" name="Line 69"/>
          <p:cNvSpPr>
            <a:spLocks noChangeShapeType="1"/>
          </p:cNvSpPr>
          <p:nvPr/>
        </p:nvSpPr>
        <p:spPr bwMode="auto">
          <a:xfrm>
            <a:off x="7959725" y="2578100"/>
            <a:ext cx="1588" cy="1841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70"/>
          <p:cNvSpPr>
            <a:spLocks noChangeShapeType="1"/>
          </p:cNvSpPr>
          <p:nvPr/>
        </p:nvSpPr>
        <p:spPr bwMode="auto">
          <a:xfrm>
            <a:off x="7469188" y="2662238"/>
            <a:ext cx="273050" cy="20955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71"/>
          <p:cNvSpPr>
            <a:spLocks noChangeShapeType="1"/>
          </p:cNvSpPr>
          <p:nvPr/>
        </p:nvSpPr>
        <p:spPr bwMode="auto">
          <a:xfrm flipH="1" flipV="1">
            <a:off x="8088313" y="2944813"/>
            <a:ext cx="306387" cy="258762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72"/>
          <p:cNvSpPr>
            <a:spLocks noChangeShapeType="1"/>
          </p:cNvSpPr>
          <p:nvPr/>
        </p:nvSpPr>
        <p:spPr bwMode="auto">
          <a:xfrm flipV="1">
            <a:off x="8132763" y="2833688"/>
            <a:ext cx="520700" cy="39687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73"/>
          <p:cNvSpPr>
            <a:spLocks noChangeShapeType="1"/>
          </p:cNvSpPr>
          <p:nvPr/>
        </p:nvSpPr>
        <p:spPr bwMode="auto">
          <a:xfrm flipV="1">
            <a:off x="5719763" y="2889250"/>
            <a:ext cx="2054225" cy="1158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74"/>
          <p:cNvSpPr>
            <a:spLocks noChangeShapeType="1"/>
          </p:cNvSpPr>
          <p:nvPr/>
        </p:nvSpPr>
        <p:spPr bwMode="auto">
          <a:xfrm>
            <a:off x="5567363" y="3117850"/>
            <a:ext cx="1141412" cy="1635125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75"/>
          <p:cNvSpPr>
            <a:spLocks noChangeShapeType="1"/>
          </p:cNvSpPr>
          <p:nvPr/>
        </p:nvSpPr>
        <p:spPr bwMode="auto">
          <a:xfrm flipV="1">
            <a:off x="7013575" y="2965450"/>
            <a:ext cx="892175" cy="1847850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Text Box 76"/>
          <p:cNvSpPr txBox="1">
            <a:spLocks noChangeArrowheads="1"/>
          </p:cNvSpPr>
          <p:nvPr/>
        </p:nvSpPr>
        <p:spPr bwMode="auto">
          <a:xfrm>
            <a:off x="5610225" y="5627688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Multiplexing</a:t>
            </a:r>
          </a:p>
        </p:txBody>
      </p:sp>
      <p:sp>
        <p:nvSpPr>
          <p:cNvPr id="18492" name="Text Box 77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18493" name="Text Box 78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695310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4" grpId="0" animBg="1"/>
      <p:bldP spid="18455" grpId="0" animBg="1"/>
      <p:bldP spid="18456" grpId="0" animBg="1"/>
      <p:bldP spid="18457" grpId="0" animBg="1"/>
      <p:bldP spid="18458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4" grpId="0" animBg="1"/>
      <p:bldP spid="18465" grpId="0" animBg="1"/>
      <p:bldP spid="18466" grpId="0"/>
      <p:bldP spid="18468" grpId="0" animBg="1"/>
      <p:bldP spid="18469" grpId="0" animBg="1"/>
      <p:bldP spid="18470" grpId="0" animBg="1"/>
      <p:bldP spid="18471" grpId="0" animBg="1"/>
      <p:bldP spid="18472" grpId="0" animBg="1"/>
      <p:bldP spid="18473" grpId="0" animBg="1"/>
      <p:bldP spid="18474" grpId="0" animBg="1"/>
      <p:bldP spid="18475" grpId="0" animBg="1"/>
      <p:bldP spid="18476" grpId="0" animBg="1"/>
      <p:bldP spid="18477" grpId="0" animBg="1"/>
      <p:bldP spid="18478" grpId="0" animBg="1"/>
      <p:bldP spid="18479" grpId="0" animBg="1"/>
      <p:bldP spid="18480" grpId="0" animBg="1"/>
      <p:bldP spid="18481" grpId="0" animBg="1"/>
      <p:bldP spid="18482" grpId="0" animBg="1"/>
      <p:bldP spid="18483" grpId="0" animBg="1"/>
      <p:bldP spid="18484" grpId="0" animBg="1"/>
      <p:bldP spid="18485" grpId="0" animBg="1"/>
      <p:bldP spid="18486" grpId="0" animBg="1"/>
      <p:bldP spid="18487" grpId="0" animBg="1"/>
      <p:bldP spid="18488" grpId="0" animBg="1"/>
      <p:bldP spid="18489" grpId="0" animBg="1"/>
      <p:bldP spid="18490" grpId="0" animBg="1"/>
      <p:bldP spid="184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201FC8F-EA05-4F1A-9094-10430CF4B0D8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9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Data or Computer Networks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46100" y="1524000"/>
            <a:ext cx="83693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Networks designed for computers to computers or devices 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vs. communication between human beings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Digital information 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vs. analog voice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buSzPct val="90000"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Not a continuous stream of bits, rather, discrete “packets” with lots of silence in between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Dedicated circuit hugely inefficient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08000" y="3733800"/>
            <a:ext cx="262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1">
                <a:solidFill>
                  <a:srgbClr val="006600"/>
                </a:solidFill>
                <a:cs typeface="Arial" panose="020B0604020202020204" pitchFamily="34" charset="0"/>
              </a:rPr>
              <a:t>Digital/Discrete Signal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3740150" y="3829050"/>
            <a:ext cx="4868863" cy="227013"/>
            <a:chOff x="2356" y="2412"/>
            <a:chExt cx="3067" cy="143"/>
          </a:xfrm>
        </p:grpSpPr>
        <p:sp>
          <p:nvSpPr>
            <p:cNvPr id="20489" name="AutoShape 6"/>
            <p:cNvSpPr>
              <a:spLocks noChangeArrowheads="1"/>
            </p:cNvSpPr>
            <p:nvPr/>
          </p:nvSpPr>
          <p:spPr bwMode="auto">
            <a:xfrm>
              <a:off x="2356" y="2412"/>
              <a:ext cx="624" cy="143"/>
            </a:xfrm>
            <a:custGeom>
              <a:avLst/>
              <a:gdLst>
                <a:gd name="T0" fmla="*/ 0 w 626"/>
                <a:gd name="T1" fmla="*/ 140 h 145"/>
                <a:gd name="T2" fmla="*/ 190 w 626"/>
                <a:gd name="T3" fmla="*/ 140 h 145"/>
                <a:gd name="T4" fmla="*/ 190 w 626"/>
                <a:gd name="T5" fmla="*/ 0 h 145"/>
                <a:gd name="T6" fmla="*/ 431 w 626"/>
                <a:gd name="T7" fmla="*/ 0 h 145"/>
                <a:gd name="T8" fmla="*/ 431 w 626"/>
                <a:gd name="T9" fmla="*/ 140 h 145"/>
                <a:gd name="T10" fmla="*/ 621 w 626"/>
                <a:gd name="T11" fmla="*/ 14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6"/>
                <a:gd name="T19" fmla="*/ 0 h 145"/>
                <a:gd name="T20" fmla="*/ 626 w 626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AutoShape 7"/>
            <p:cNvSpPr>
              <a:spLocks noChangeArrowheads="1"/>
            </p:cNvSpPr>
            <p:nvPr/>
          </p:nvSpPr>
          <p:spPr bwMode="auto">
            <a:xfrm>
              <a:off x="2835" y="2412"/>
              <a:ext cx="624" cy="143"/>
            </a:xfrm>
            <a:custGeom>
              <a:avLst/>
              <a:gdLst>
                <a:gd name="T0" fmla="*/ 0 w 626"/>
                <a:gd name="T1" fmla="*/ 140 h 145"/>
                <a:gd name="T2" fmla="*/ 190 w 626"/>
                <a:gd name="T3" fmla="*/ 140 h 145"/>
                <a:gd name="T4" fmla="*/ 190 w 626"/>
                <a:gd name="T5" fmla="*/ 0 h 145"/>
                <a:gd name="T6" fmla="*/ 431 w 626"/>
                <a:gd name="T7" fmla="*/ 0 h 145"/>
                <a:gd name="T8" fmla="*/ 431 w 626"/>
                <a:gd name="T9" fmla="*/ 140 h 145"/>
                <a:gd name="T10" fmla="*/ 621 w 626"/>
                <a:gd name="T11" fmla="*/ 14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6"/>
                <a:gd name="T19" fmla="*/ 0 h 145"/>
                <a:gd name="T20" fmla="*/ 626 w 626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AutoShape 8"/>
            <p:cNvSpPr>
              <a:spLocks noChangeArrowheads="1"/>
            </p:cNvSpPr>
            <p:nvPr/>
          </p:nvSpPr>
          <p:spPr bwMode="auto">
            <a:xfrm>
              <a:off x="3315" y="2413"/>
              <a:ext cx="912" cy="142"/>
            </a:xfrm>
            <a:custGeom>
              <a:avLst/>
              <a:gdLst>
                <a:gd name="T0" fmla="*/ 0 w 626"/>
                <a:gd name="T1" fmla="*/ 138 h 145"/>
                <a:gd name="T2" fmla="*/ 408 w 626"/>
                <a:gd name="T3" fmla="*/ 138 h 145"/>
                <a:gd name="T4" fmla="*/ 408 w 626"/>
                <a:gd name="T5" fmla="*/ 0 h 145"/>
                <a:gd name="T6" fmla="*/ 919 w 626"/>
                <a:gd name="T7" fmla="*/ 0 h 145"/>
                <a:gd name="T8" fmla="*/ 919 w 626"/>
                <a:gd name="T9" fmla="*/ 138 h 145"/>
                <a:gd name="T10" fmla="*/ 1327 w 626"/>
                <a:gd name="T11" fmla="*/ 138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6"/>
                <a:gd name="T19" fmla="*/ 0 h 145"/>
                <a:gd name="T20" fmla="*/ 626 w 626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9"/>
            <p:cNvSpPr>
              <a:spLocks noChangeArrowheads="1"/>
            </p:cNvSpPr>
            <p:nvPr/>
          </p:nvSpPr>
          <p:spPr bwMode="auto">
            <a:xfrm>
              <a:off x="4130" y="2413"/>
              <a:ext cx="526" cy="142"/>
            </a:xfrm>
            <a:custGeom>
              <a:avLst/>
              <a:gdLst>
                <a:gd name="T0" fmla="*/ 0 w 626"/>
                <a:gd name="T1" fmla="*/ 138 h 145"/>
                <a:gd name="T2" fmla="*/ 135 w 626"/>
                <a:gd name="T3" fmla="*/ 138 h 145"/>
                <a:gd name="T4" fmla="*/ 135 w 626"/>
                <a:gd name="T5" fmla="*/ 0 h 145"/>
                <a:gd name="T6" fmla="*/ 306 w 626"/>
                <a:gd name="T7" fmla="*/ 0 h 145"/>
                <a:gd name="T8" fmla="*/ 306 w 626"/>
                <a:gd name="T9" fmla="*/ 138 h 145"/>
                <a:gd name="T10" fmla="*/ 441 w 626"/>
                <a:gd name="T11" fmla="*/ 138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6"/>
                <a:gd name="T19" fmla="*/ 0 h 145"/>
                <a:gd name="T20" fmla="*/ 626 w 626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0"/>
            <p:cNvSpPr>
              <a:spLocks noChangeArrowheads="1"/>
            </p:cNvSpPr>
            <p:nvPr/>
          </p:nvSpPr>
          <p:spPr bwMode="auto">
            <a:xfrm>
              <a:off x="4657" y="2413"/>
              <a:ext cx="766" cy="142"/>
            </a:xfrm>
            <a:custGeom>
              <a:avLst/>
              <a:gdLst>
                <a:gd name="T0" fmla="*/ 0 w 626"/>
                <a:gd name="T1" fmla="*/ 138 h 145"/>
                <a:gd name="T2" fmla="*/ 288 w 626"/>
                <a:gd name="T3" fmla="*/ 138 h 145"/>
                <a:gd name="T4" fmla="*/ 288 w 626"/>
                <a:gd name="T5" fmla="*/ 0 h 145"/>
                <a:gd name="T6" fmla="*/ 649 w 626"/>
                <a:gd name="T7" fmla="*/ 0 h 145"/>
                <a:gd name="T8" fmla="*/ 649 w 626"/>
                <a:gd name="T9" fmla="*/ 138 h 145"/>
                <a:gd name="T10" fmla="*/ 936 w 626"/>
                <a:gd name="T11" fmla="*/ 138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6"/>
                <a:gd name="T19" fmla="*/ 0 h 145"/>
                <a:gd name="T20" fmla="*/ 626 w 626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440">
              <a:solidFill>
                <a:srgbClr val="55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58587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3916</Words>
  <Application>Microsoft Office PowerPoint</Application>
  <PresentationFormat>On-screen Show (4:3)</PresentationFormat>
  <Paragraphs>823</Paragraphs>
  <Slides>59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7" baseType="lpstr">
      <vt:lpstr>MS PGothic</vt:lpstr>
      <vt:lpstr>SimSun</vt:lpstr>
      <vt:lpstr>Arial</vt:lpstr>
      <vt:lpstr>Arial Narrow</vt:lpstr>
      <vt:lpstr>Calibri</vt:lpstr>
      <vt:lpstr>Calibri Light</vt:lpstr>
      <vt:lpstr>Comic Sans MS</vt:lpstr>
      <vt:lpstr>Courier New</vt:lpstr>
      <vt:lpstr>Franklin Gothic Book</vt:lpstr>
      <vt:lpstr>Impact</vt:lpstr>
      <vt:lpstr>Neo Sans Intel</vt:lpstr>
      <vt:lpstr>Neo Sans Intel Medium</vt:lpstr>
      <vt:lpstr>Times New Roman</vt:lpstr>
      <vt:lpstr>Verdana</vt:lpstr>
      <vt:lpstr>Wingdings</vt:lpstr>
      <vt:lpstr>Intel dark blue background</vt:lpstr>
      <vt:lpstr>Crop</vt:lpstr>
      <vt:lpstr>Document</vt:lpstr>
      <vt:lpstr>Computer Networks</vt:lpstr>
      <vt:lpstr>Acknowledgments</vt:lpstr>
      <vt:lpstr>Objectives</vt:lpstr>
      <vt:lpstr>PowerPoint Presentation</vt:lpstr>
      <vt:lpstr>Bottom-Line…..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2020-11-11T23:42:18Z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