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3" r:id="rId5"/>
    <p:sldId id="264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5256-A567-419D-8581-178D6C20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80EBC-EBB7-4835-AB65-8C2F4D3A6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EBFF-D9FF-4763-AC49-F82C7F73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244A-0B3D-4E2A-AFDD-6BA54A4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F876-9ADF-4CAB-A41C-F70196A1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9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9C27-D975-45C1-BF91-C98E7661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28DD-1234-4E8A-B926-5E009F1A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FA30-8E3A-4BA0-88C7-B5FAE67C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75C4-DAC6-42A3-A65F-78FE8533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BA3A-DC13-4D65-A9AF-4E6D0891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9B957-F130-461C-ADE3-EBECB9B2A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B6F1F-C82D-447A-AC9E-CAA6A5CD7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6ECC-D055-4E2E-A071-8A2F8091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D187-C15B-41AC-AFE8-9B6A63BB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AED1-213B-42D3-802A-41A961D1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3F84-3D9E-4A69-9AF1-1BA6BC0B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50C-ADE8-41F9-A66B-30997800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B220-27C0-434B-8E0C-02C47C02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F4FF-593B-44DA-A7C1-7A6662FB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9DA24-DC68-4375-8CC3-0E71FEBB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44E9-890D-44B9-BFFF-0B271EB0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E91D-4BF9-4841-BBEA-BDFDD076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C2A8-B624-4F28-B576-F62DAD06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EDA9-99B7-4D59-9D9A-5330B943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1DBD-A9BF-4E76-BDDA-026C7C81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F32C-2C49-454D-A4CB-7C6710B8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8977-176A-45DB-AE64-D207A456E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79830-A94F-4A88-8030-77CE5FA51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D843-6E84-43B8-AF74-B5B28EB7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6C19-629E-4CE3-A122-1D623542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732B-6FD3-4839-897F-D9D09661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5777-96D3-4C8B-9FE0-6F7870B6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2D0C-3F3C-4944-A50F-E284335EE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96BA2-2D44-46A1-B4F9-14846047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145C5-0BA7-4782-A8A4-6A06A8B8D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3B6FE-B351-407E-8CE3-4F8AA7B9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74674-632C-4BF3-8DA8-6C8935FA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8F6C-D509-46A2-9A04-E539320D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BE3C-BCC7-4671-A3FA-59F01A8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9E3D-EA6B-42DC-98E3-589BF6B3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A806A-03EC-4474-8CCD-160D5068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6571E-269B-4412-BDE2-6ACCA11B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EEF8A-F1FE-4B0D-B4FC-44CD1AB5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F7A5A-4B03-4004-95F0-A5178EE6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3EEB2-D63F-4F44-8B14-EB5E1045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EC293-A0C1-4253-995C-45FBB611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167-677F-42A3-8D1D-9CC0F185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4E7B-2586-4AA3-ACF6-F62C039A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89C4A-3F3B-4FA1-8A4A-410862064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8E3C-E30A-4BCB-8F61-35849DFB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ACE44-F45C-453D-9FE7-9F13B2E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1EFA-5DCC-4FCE-B4C2-E8478AC5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97D-1F01-421C-A5B4-852AFCD3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AA075-9605-4095-A84D-20650657D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6DF64-D706-4542-B0A9-3FEF701BB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EA5FE-CBC2-46B0-976B-A0BD8015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1B5B-5D07-47A6-91D1-CAFCA94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1128-C5A2-4F79-BE35-21049DCC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A037-02B6-4E09-A83C-A58E4ADB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233D-3468-4AE5-BD6C-4DE02886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3F2A-193D-48F0-8B6F-FACC93984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AF56-D2F3-4CFC-ABCD-1AACD9D3018A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0A52-9C8C-44E7-90AB-6BE3E5824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4092-ADB3-4A4F-8F57-41A9379C4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6DAA6-7F6A-491E-8485-BE29234F7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Indicators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Select </a:t>
            </a:r>
            <a:r>
              <a:rPr lang="en-US" sz="2400" b="1" dirty="0"/>
              <a:t>Category</a:t>
            </a:r>
            <a:r>
              <a:rPr lang="en-US" sz="2400" dirty="0"/>
              <a:t>, i.e. </a:t>
            </a:r>
            <a:r>
              <a:rPr lang="en-US" sz="2400" u="sng" dirty="0"/>
              <a:t>Business Vitality</a:t>
            </a:r>
            <a:r>
              <a:rPr lang="en-US" sz="2400" dirty="0"/>
              <a:t> and then </a:t>
            </a:r>
            <a:r>
              <a:rPr lang="en-US" sz="2400" b="1" dirty="0"/>
              <a:t>Indicator</a:t>
            </a:r>
            <a:r>
              <a:rPr lang="en-US" sz="2400" dirty="0"/>
              <a:t>, i.e. </a:t>
            </a:r>
            <a:r>
              <a:rPr lang="en-US" sz="2400" u="sng" dirty="0"/>
              <a:t>Establishments Surviving 5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E37B7-3F97-4C40-966F-C3DA20BE97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14451"/>
            <a:ext cx="7277100" cy="4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Interactivity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Hover over map, rank chart, or line chart to see more detail</a:t>
            </a:r>
            <a:endParaRPr lang="en-US" sz="2400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B3FCC-35A4-41BF-8900-434A226C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4427"/>
            <a:ext cx="7372350" cy="42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6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 Interactivity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Select metro area from map or legend to highlight in all visualizations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A93AA-6099-4120-A46D-1F7E6E6E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925"/>
            <a:ext cx="718806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Current Year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Map dynamically shows most recent year’s </a:t>
            </a:r>
            <a:r>
              <a:rPr lang="en-US" sz="2400" u="sng" dirty="0"/>
              <a:t>measure</a:t>
            </a:r>
            <a:r>
              <a:rPr lang="en-US" sz="2400" dirty="0"/>
              <a:t> or </a:t>
            </a:r>
            <a:r>
              <a:rPr lang="en-US" sz="2400" u="sng" dirty="0"/>
              <a:t>rank</a:t>
            </a:r>
            <a:r>
              <a:rPr lang="en-US" sz="2400" dirty="0"/>
              <a:t> in the data set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A93AA-6099-4120-A46D-1F7E6E6E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925"/>
            <a:ext cx="7188065" cy="410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B0C90-8570-43AD-9B0D-AEE608BB81F4}"/>
              </a:ext>
            </a:extLst>
          </p:cNvPr>
          <p:cNvSpPr/>
          <p:nvPr/>
        </p:nvSpPr>
        <p:spPr>
          <a:xfrm>
            <a:off x="2562225" y="1690688"/>
            <a:ext cx="5391150" cy="18621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– Toggle Display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Toggle between displaying measures or ranks on the map using drop-down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A93AA-6099-4120-A46D-1F7E6E6E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925"/>
            <a:ext cx="7188065" cy="410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B0C90-8570-43AD-9B0D-AEE608BB81F4}"/>
              </a:ext>
            </a:extLst>
          </p:cNvPr>
          <p:cNvSpPr/>
          <p:nvPr/>
        </p:nvSpPr>
        <p:spPr>
          <a:xfrm>
            <a:off x="7038975" y="1690688"/>
            <a:ext cx="914400" cy="1349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Chart – Relative Change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Rank/Bump chart shows the metro’s rank for selected indicator for years in the data set, showing relative change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A93AA-6099-4120-A46D-1F7E6E6E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4925"/>
            <a:ext cx="7188065" cy="410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B0C90-8570-43AD-9B0D-AEE608BB81F4}"/>
              </a:ext>
            </a:extLst>
          </p:cNvPr>
          <p:cNvSpPr/>
          <p:nvPr/>
        </p:nvSpPr>
        <p:spPr>
          <a:xfrm>
            <a:off x="2562225" y="3552825"/>
            <a:ext cx="2266950" cy="16383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7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– Objective Change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Line chart shows objective change over time for selected indicator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A93AA-6099-4120-A46D-1F7E6E6E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188065" cy="410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B0C90-8570-43AD-9B0D-AEE608BB81F4}"/>
              </a:ext>
            </a:extLst>
          </p:cNvPr>
          <p:cNvSpPr/>
          <p:nvPr/>
        </p:nvSpPr>
        <p:spPr>
          <a:xfrm>
            <a:off x="4829175" y="3543300"/>
            <a:ext cx="2266950" cy="16383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88B-8944-4FA3-AD86-D42965D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E6737-6311-4BEB-9BBA-275FB9EC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Hover over question mark to show guide on how to use the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5C5CF-A24B-483D-A7D0-B90EB590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4619"/>
            <a:ext cx="7131286" cy="40822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6B0C90-8570-43AD-9B0D-AEE608BB81F4}"/>
              </a:ext>
            </a:extLst>
          </p:cNvPr>
          <p:cNvSpPr/>
          <p:nvPr/>
        </p:nvSpPr>
        <p:spPr>
          <a:xfrm>
            <a:off x="7477124" y="1394619"/>
            <a:ext cx="390525" cy="4445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Select Indicators</vt:lpstr>
      <vt:lpstr>Hover Interactivity</vt:lpstr>
      <vt:lpstr>Highlight Interactivity</vt:lpstr>
      <vt:lpstr>Map – Current Year</vt:lpstr>
      <vt:lpstr>Map – Toggle Display</vt:lpstr>
      <vt:lpstr>Rank Chart – Relative Change</vt:lpstr>
      <vt:lpstr>Line Chart – Objective Change</vt:lpstr>
      <vt:lpstr>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Indicators</dc:title>
  <dc:creator>David Treiber</dc:creator>
  <cp:lastModifiedBy>David Treiber</cp:lastModifiedBy>
  <cp:revision>2</cp:revision>
  <dcterms:created xsi:type="dcterms:W3CDTF">2020-05-03T18:37:28Z</dcterms:created>
  <dcterms:modified xsi:type="dcterms:W3CDTF">2020-05-03T18:49:27Z</dcterms:modified>
</cp:coreProperties>
</file>