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59" r:id="rId7"/>
    <p:sldId id="260" r:id="rId8"/>
    <p:sldId id="261" r:id="rId9"/>
    <p:sldId id="262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492" autoAdjust="0"/>
  </p:normalViewPr>
  <p:slideViewPr>
    <p:cSldViewPr>
      <p:cViewPr varScale="1">
        <p:scale>
          <a:sx n="111" d="100"/>
          <a:sy n="111" d="100"/>
        </p:scale>
        <p:origin x="399" y="5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9/15/2019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9/15/2019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9/15/2019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9/15/2019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9/15/2019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9/15/2019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9/15/2019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9/15/2019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9/15/2019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9/15/2019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9/15/2019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9/15/2019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9/15/2019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9/15/2019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2533204"/>
          </a:xfrm>
        </p:spPr>
        <p:txBody>
          <a:bodyPr/>
          <a:lstStyle/>
          <a:p>
            <a:r>
              <a:rPr lang="en-US" dirty="0" smtClean="0"/>
              <a:t>From Tofu to Turkey:</a:t>
            </a:r>
            <a:br>
              <a:rPr lang="en-US" dirty="0" smtClean="0"/>
            </a:br>
            <a:r>
              <a:rPr lang="en-US" dirty="0" smtClean="0"/>
              <a:t>Healthy </a:t>
            </a:r>
            <a:r>
              <a:rPr lang="en-US" dirty="0"/>
              <a:t>for </a:t>
            </a:r>
            <a:r>
              <a:rPr lang="en-US" dirty="0" smtClean="0"/>
              <a:t>You?</a:t>
            </a:r>
            <a:br>
              <a:rPr lang="en-US" dirty="0" smtClean="0"/>
            </a:br>
            <a:r>
              <a:rPr lang="en-US" dirty="0" smtClean="0"/>
              <a:t>Healthy </a:t>
            </a:r>
            <a:r>
              <a:rPr lang="en-US" dirty="0"/>
              <a:t>for the Earth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003995"/>
            <a:ext cx="9141619" cy="3701605"/>
          </a:xfrm>
        </p:spPr>
        <p:txBody>
          <a:bodyPr>
            <a:normAutofit/>
          </a:bodyPr>
          <a:lstStyle/>
          <a:p>
            <a:r>
              <a:rPr lang="en-US" dirty="0" smtClean="0"/>
              <a:t>An exploration of the nutrient value of food </a:t>
            </a:r>
          </a:p>
          <a:p>
            <a:r>
              <a:rPr lang="en-US" dirty="0" smtClean="0"/>
              <a:t>and the resources used to produce 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000" dirty="0" smtClean="0"/>
          </a:p>
          <a:p>
            <a:r>
              <a:rPr lang="en-US" sz="1000" dirty="0" smtClean="0"/>
              <a:t>Created by: </a:t>
            </a:r>
            <a:r>
              <a:rPr lang="en-US" sz="1000" dirty="0"/>
              <a:t>Nick Weaver, </a:t>
            </a:r>
            <a:r>
              <a:rPr lang="en-US" sz="1000" dirty="0" err="1"/>
              <a:t>Ratnam</a:t>
            </a:r>
            <a:r>
              <a:rPr lang="en-US" sz="1000" dirty="0"/>
              <a:t> </a:t>
            </a:r>
            <a:r>
              <a:rPr lang="en-US" sz="1000" dirty="0" err="1" smtClean="0"/>
              <a:t>Mantripragada</a:t>
            </a:r>
            <a:r>
              <a:rPr lang="en-US" sz="1000" dirty="0" smtClean="0"/>
              <a:t>, Joan Stone-Mays, &amp; Charles Campisi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CONCEPT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Initial Idea</a:t>
            </a:r>
          </a:p>
          <a:p>
            <a:pPr lvl="1"/>
            <a:r>
              <a:rPr lang="en-US" dirty="0" smtClean="0"/>
              <a:t>Growth of Vegetarian/Veganism and the “presumed” corresponding growth in sales of “meatless” products</a:t>
            </a:r>
          </a:p>
          <a:p>
            <a:pPr lvl="2"/>
            <a:r>
              <a:rPr lang="en-US" dirty="0" smtClean="0"/>
              <a:t>Lack of accurate data on number of vegetarians/vegans</a:t>
            </a:r>
          </a:p>
          <a:p>
            <a:pPr lvl="2"/>
            <a:r>
              <a:rPr lang="en-US" dirty="0" smtClean="0"/>
              <a:t>Difficulty finding robust sales data</a:t>
            </a:r>
            <a:endParaRPr lang="en-US" dirty="0" smtClean="0"/>
          </a:p>
          <a:p>
            <a:r>
              <a:rPr lang="en-US" dirty="0" smtClean="0"/>
              <a:t>Evolution</a:t>
            </a:r>
          </a:p>
          <a:p>
            <a:pPr lvl="1"/>
            <a:r>
              <a:rPr lang="en-US" dirty="0" smtClean="0"/>
              <a:t>Discovered USDA data for nutritional value of products and resource usage when producing key ingredients</a:t>
            </a:r>
          </a:p>
          <a:p>
            <a:r>
              <a:rPr lang="en-US" dirty="0" smtClean="0"/>
              <a:t>Final Project</a:t>
            </a:r>
          </a:p>
          <a:p>
            <a:pPr lvl="1"/>
            <a:r>
              <a:rPr lang="en-US" dirty="0" smtClean="0"/>
              <a:t>Measuring the nutritional value, emissions, land and water usage of vegan and non-vegan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- ETL/CRUD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smtClean="0"/>
              <a:t>USDA </a:t>
            </a:r>
            <a:r>
              <a:rPr lang="en-US" dirty="0"/>
              <a:t>Food Composition </a:t>
            </a:r>
            <a:r>
              <a:rPr lang="en-US" dirty="0" smtClean="0"/>
              <a:t>Databases</a:t>
            </a:r>
          </a:p>
          <a:p>
            <a:r>
              <a:rPr lang="en-US" dirty="0" smtClean="0"/>
              <a:t>Narrowed database with emissions, land, and water usage down to key categories</a:t>
            </a:r>
          </a:p>
          <a:p>
            <a:r>
              <a:rPr lang="en-US" dirty="0" smtClean="0"/>
              <a:t>Created list of meat-based foods (hamburger, turkey burger, etc.) and their corresponding meatless substitutes (bean burger, mushroom burger, etc.)</a:t>
            </a:r>
          </a:p>
          <a:p>
            <a:r>
              <a:rPr lang="en-US" dirty="0" smtClean="0"/>
              <a:t>Used list to create a query that provide nutrient values for selected foods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2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Nutritional Value of a Non-Vegan </a:t>
            </a:r>
            <a:r>
              <a:rPr lang="en-US" dirty="0"/>
              <a:t>I</a:t>
            </a:r>
            <a:r>
              <a:rPr lang="en-US" dirty="0" smtClean="0"/>
              <a:t>tem and its Vegan </a:t>
            </a:r>
            <a:r>
              <a:rPr lang="en-US" dirty="0"/>
              <a:t>S</a:t>
            </a:r>
            <a:r>
              <a:rPr lang="en-US" dirty="0" smtClean="0"/>
              <a:t>ubstitute</a:t>
            </a:r>
          </a:p>
          <a:p>
            <a:pPr lvl="1"/>
            <a:r>
              <a:rPr lang="en-US" dirty="0" smtClean="0"/>
              <a:t>Energy (Kcal), Fat (g), Carbs (g), Fiber (g), Protein (g), &amp; Sugar (g)</a:t>
            </a:r>
          </a:p>
          <a:p>
            <a:endParaRPr lang="en-US" dirty="0"/>
          </a:p>
          <a:p>
            <a:r>
              <a:rPr lang="en-US" dirty="0" smtClean="0"/>
              <a:t>Emissions &amp; Land and Water Usage in the Production of Food Items</a:t>
            </a:r>
          </a:p>
          <a:p>
            <a:pPr lvl="1"/>
            <a:r>
              <a:rPr lang="en-US" dirty="0" smtClean="0"/>
              <a:t>Nutrient Units, Land Use, CO2 Emissions, SO2 Emissions (sulfur dioxide), PO4 Emissions (phosphate), Freshwater Withdrawals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96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the API</a:t>
            </a:r>
          </a:p>
          <a:p>
            <a:r>
              <a:rPr lang="en-US" dirty="0" err="1" smtClean="0"/>
              <a:t>Heroku</a:t>
            </a:r>
            <a:endParaRPr lang="en-US" dirty="0" smtClean="0"/>
          </a:p>
          <a:p>
            <a:r>
              <a:rPr lang="en-US" dirty="0" smtClean="0"/>
              <a:t>Working non-linearly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8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7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56</TotalTime>
  <Words>244</Words>
  <Application>Microsoft Office PowerPoint</Application>
  <PresentationFormat>Custom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Constantia</vt:lpstr>
      <vt:lpstr>Cooking 16x9</vt:lpstr>
      <vt:lpstr>From Tofu to Turkey: Healthy for You? Healthy for the Earth?</vt:lpstr>
      <vt:lpstr>PROJECT CONCEPT</vt:lpstr>
      <vt:lpstr>DATA - ETL/CRUD</vt:lpstr>
      <vt:lpstr>GRAPHS</vt:lpstr>
      <vt:lpstr>CHALLENGES</vt:lpstr>
      <vt:lpstr>QUESTIONS?</vt:lpstr>
    </vt:vector>
  </TitlesOfParts>
  <Company>Baldwin Wallace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Charles Campisi</dc:creator>
  <cp:lastModifiedBy>Charles Campisi</cp:lastModifiedBy>
  <cp:revision>7</cp:revision>
  <dcterms:created xsi:type="dcterms:W3CDTF">2019-09-15T18:33:53Z</dcterms:created>
  <dcterms:modified xsi:type="dcterms:W3CDTF">2019-09-15T19:35:58Z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