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2" r:id="rId6"/>
    <p:sldId id="258" r:id="rId7"/>
    <p:sldId id="263" r:id="rId8"/>
    <p:sldId id="259" r:id="rId9"/>
    <p:sldId id="261" r:id="rId10"/>
    <p:sldId id="260" r:id="rId11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91" d="100"/>
          <a:sy n="91" d="100"/>
        </p:scale>
        <p:origin x="3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创建数据库表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创建实体类跟它映射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创建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DAO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层，创建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Service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层，创建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Controller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层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EECF533-19AD-4F35-9206-D9F336D0F267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调用后台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Controller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层接口，从而调用到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Service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层，而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Service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层则调用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DAO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层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035E8A7-FEA0-4ACF-A103-97916987E1EB}" type="parTrans" cxnId="{CFAD84D5-0A13-457A-B8CB-0C4F0025B781}">
      <dgm:prSet/>
      <dgm:spPr/>
      <dgm:t>
        <a:bodyPr/>
        <a:lstStyle/>
        <a:p>
          <a:endParaRPr lang="zh-CN" altLang="en-US"/>
        </a:p>
      </dgm:t>
    </dgm:pt>
    <dgm:pt modelId="{168043C7-9B29-4BE7-8659-B47CB076532F}" type="sibTrans" cxnId="{CFAD84D5-0A13-457A-B8CB-0C4F0025B781}">
      <dgm:prSet/>
      <dgm:spPr/>
      <dgm:t>
        <a:bodyPr/>
        <a:lstStyle/>
        <a:p>
          <a:endParaRPr lang="zh-CN" altLang="en-US"/>
        </a:p>
      </dgm:t>
    </dgm:pt>
    <dgm:pt modelId="{F7F28512-51A6-4807-A1FC-398B4ABDFBC7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修改页面，写后台接口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0DDCA1C-FAAF-4928-BF92-E7C7B796851E}" type="parTrans" cxnId="{16A101B0-8500-4D9A-AA90-1B0549017AF6}">
      <dgm:prSet/>
      <dgm:spPr/>
      <dgm:t>
        <a:bodyPr/>
        <a:lstStyle/>
        <a:p>
          <a:endParaRPr lang="zh-CN" altLang="en-US"/>
        </a:p>
      </dgm:t>
    </dgm:pt>
    <dgm:pt modelId="{5EF94258-DC49-4C91-9422-31A6BBD4DA4D}" type="sibTrans" cxnId="{16A101B0-8500-4D9A-AA90-1B0549017AF6}">
      <dgm:prSet/>
      <dgm:spPr/>
      <dgm:t>
        <a:bodyPr/>
        <a:lstStyle/>
        <a:p>
          <a:endParaRPr lang="zh-CN" alt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95DE6538-27BD-44AF-A1A8-CA8F6B10FDD2}" type="pres">
      <dgm:prSet presAssocID="{0BEF68B8-1228-47BB-83B5-7B9CD1E3F84E}" presName="text_2" presStyleLbl="node1" presStyleIdx="1" presStyleCnt="5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5"/>
      <dgm:spPr/>
    </dgm:pt>
    <dgm:pt modelId="{E131CE4A-9776-44F4-BC03-867682E21374}" type="pres">
      <dgm:prSet presAssocID="{5605D28D-2CE6-4513-8566-952984E21E14}" presName="text_3" presStyleLbl="node1" presStyleIdx="2" presStyleCnt="5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5"/>
      <dgm:spPr/>
    </dgm:pt>
    <dgm:pt modelId="{AB2BB62A-BEDB-45B0-838A-F93DD1C1DD21}" type="pres">
      <dgm:prSet presAssocID="{F7F28512-51A6-4807-A1FC-398B4ABDFBC7}" presName="text_4" presStyleLbl="node1" presStyleIdx="3" presStyleCnt="5">
        <dgm:presLayoutVars>
          <dgm:bulletEnabled val="1"/>
        </dgm:presLayoutVars>
      </dgm:prSet>
      <dgm:spPr/>
    </dgm:pt>
    <dgm:pt modelId="{BAB2D45A-5DAD-45DE-828C-3BB731934533}" type="pres">
      <dgm:prSet presAssocID="{F7F28512-51A6-4807-A1FC-398B4ABDFBC7}" presName="accent_4" presStyleCnt="0"/>
      <dgm:spPr/>
    </dgm:pt>
    <dgm:pt modelId="{FB297537-C661-4995-9E05-2BAC5B61F142}" type="pres">
      <dgm:prSet presAssocID="{F7F28512-51A6-4807-A1FC-398B4ABDFBC7}" presName="accentRepeatNode" presStyleLbl="solidFgAcc1" presStyleIdx="3" presStyleCnt="5"/>
      <dgm:spPr/>
    </dgm:pt>
    <dgm:pt modelId="{492ADCF7-5827-418D-A110-DB4B4134E97C}" type="pres">
      <dgm:prSet presAssocID="{2EECF533-19AD-4F35-9206-D9F336D0F267}" presName="text_5" presStyleLbl="node1" presStyleIdx="4" presStyleCnt="5">
        <dgm:presLayoutVars>
          <dgm:bulletEnabled val="1"/>
        </dgm:presLayoutVars>
      </dgm:prSet>
      <dgm:spPr/>
    </dgm:pt>
    <dgm:pt modelId="{294B37C1-DA5E-429B-A803-9C9001FE537B}" type="pres">
      <dgm:prSet presAssocID="{2EECF533-19AD-4F35-9206-D9F336D0F267}" presName="accent_5" presStyleCnt="0"/>
      <dgm:spPr/>
    </dgm:pt>
    <dgm:pt modelId="{BF7E4D6F-9BA9-49C2-ACE0-B3AB88C049B2}" type="pres">
      <dgm:prSet presAssocID="{2EECF533-19AD-4F35-9206-D9F336D0F267}" presName="accentRepeatNode" presStyleLbl="solidFgAcc1" presStyleIdx="4" presStyleCnt="5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2FA5EC34-07EA-48C6-AB9E-742A6E47407D}" type="presOf" srcId="{F7F28512-51A6-4807-A1FC-398B4ABDFBC7}" destId="{AB2BB62A-BEDB-45B0-838A-F93DD1C1DD21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16A101B0-8500-4D9A-AA90-1B0549017AF6}" srcId="{7E5AA53B-3EEE-4DE4-BB81-9044890C2946}" destId="{F7F28512-51A6-4807-A1FC-398B4ABDFBC7}" srcOrd="3" destOrd="0" parTransId="{50DDCA1C-FAAF-4928-BF92-E7C7B796851E}" sibTransId="{5EF94258-DC49-4C91-9422-31A6BBD4DA4D}"/>
    <dgm:cxn modelId="{99A3FCD1-4617-492B-84A4-3389B7E51841}" type="presOf" srcId="{2EECF533-19AD-4F35-9206-D9F336D0F267}" destId="{492ADCF7-5827-418D-A110-DB4B4134E97C}" srcOrd="0" destOrd="0" presId="urn:microsoft.com/office/officeart/2008/layout/VerticalCurvedList"/>
    <dgm:cxn modelId="{CFAD84D5-0A13-457A-B8CB-0C4F0025B781}" srcId="{7E5AA53B-3EEE-4DE4-BB81-9044890C2946}" destId="{2EECF533-19AD-4F35-9206-D9F336D0F267}" srcOrd="4" destOrd="0" parTransId="{6035E8A7-FEA0-4ACF-A103-97916987E1EB}" sibTransId="{168043C7-9B29-4BE7-8659-B47CB076532F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9D0F823B-A70F-4AC1-9BD2-1D7C674E85DA}" type="presParOf" srcId="{90561C55-3C6E-4D53-85E1-2C50BCDDA392}" destId="{AB2BB62A-BEDB-45B0-838A-F93DD1C1DD21}" srcOrd="7" destOrd="0" presId="urn:microsoft.com/office/officeart/2008/layout/VerticalCurvedList"/>
    <dgm:cxn modelId="{42AD4D60-A801-4536-81EB-1CC4760EA041}" type="presParOf" srcId="{90561C55-3C6E-4D53-85E1-2C50BCDDA392}" destId="{BAB2D45A-5DAD-45DE-828C-3BB731934533}" srcOrd="8" destOrd="0" presId="urn:microsoft.com/office/officeart/2008/layout/VerticalCurvedList"/>
    <dgm:cxn modelId="{25007B1A-9341-44BD-9DDF-39589E83A4FB}" type="presParOf" srcId="{BAB2D45A-5DAD-45DE-828C-3BB731934533}" destId="{FB297537-C661-4995-9E05-2BAC5B61F142}" srcOrd="0" destOrd="0" presId="urn:microsoft.com/office/officeart/2008/layout/VerticalCurvedList"/>
    <dgm:cxn modelId="{EF5C0456-7A83-4651-8361-8A452A948334}" type="presParOf" srcId="{90561C55-3C6E-4D53-85E1-2C50BCDDA392}" destId="{492ADCF7-5827-418D-A110-DB4B4134E97C}" srcOrd="9" destOrd="0" presId="urn:microsoft.com/office/officeart/2008/layout/VerticalCurvedList"/>
    <dgm:cxn modelId="{5CFBE5E5-C8DC-4A87-92C2-11565A1667EE}" type="presParOf" srcId="{90561C55-3C6E-4D53-85E1-2C50BCDDA392}" destId="{294B37C1-DA5E-429B-A803-9C9001FE537B}" srcOrd="10" destOrd="0" presId="urn:microsoft.com/office/officeart/2008/layout/VerticalCurvedList"/>
    <dgm:cxn modelId="{1DDFCEAC-3748-42D4-B54E-6CFDD03C1C9F}" type="presParOf" srcId="{294B37C1-DA5E-429B-A803-9C9001FE537B}" destId="{BF7E4D6F-9BA9-49C2-ACE0-B3AB88C049B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</dgm:pt>
    <dgm:pt modelId="{701D68F5-42F8-47BC-8FED-84C50F595DF0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网络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1A66877-AC1C-46D9-BF2C-6024B638DEA9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卫星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6CC3289-2662-43F0-A3C6-BA04A135F08C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链接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38329" y="222674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33020" rIns="33020" bIns="33020" numCol="1" spcCol="1270" rtlCol="0" anchor="ctr" anchorCtr="0">
          <a:noAutofit/>
        </a:bodyPr>
        <a:lstStyle/>
        <a:p>
          <a:pPr marL="0" lvl="0" indent="0" algn="l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创建数据库表</a:t>
          </a:r>
          <a:endParaRPr lang="zh-cn" sz="13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38329" y="222674"/>
        <a:ext cx="6468629" cy="445634"/>
      </dsp:txXfrm>
    </dsp:sp>
    <dsp:sp modelId="{07CB3071-D555-47DA-A36A-69EB91531FD8}">
      <dsp:nvSpPr>
        <dsp:cNvPr id="0" name=""/>
        <dsp:cNvSpPr/>
      </dsp:nvSpPr>
      <dsp:spPr>
        <a:xfrm>
          <a:off x="59807" y="166970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657658" y="890913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33020" rIns="33020" bIns="33020" numCol="1" spcCol="1270" rtlCol="0" anchor="ctr" anchorCtr="0">
          <a:noAutofit/>
        </a:bodyPr>
        <a:lstStyle/>
        <a:p>
          <a:pPr marL="0" lvl="0" indent="0" algn="l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创建实体类跟它映射</a:t>
          </a:r>
          <a:endParaRPr lang="zh-cn" sz="13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657658" y="890913"/>
        <a:ext cx="6149301" cy="445634"/>
      </dsp:txXfrm>
    </dsp:sp>
    <dsp:sp modelId="{3F8116AC-FAC3-4E95-9865-93CCFEB191B9}">
      <dsp:nvSpPr>
        <dsp:cNvPr id="0" name=""/>
        <dsp:cNvSpPr/>
      </dsp:nvSpPr>
      <dsp:spPr>
        <a:xfrm>
          <a:off x="379136" y="835208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55666" y="1559151"/>
          <a:ext cx="6051292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33020" rIns="33020" bIns="33020" numCol="1" spcCol="1270" rtlCol="0" anchor="ctr" anchorCtr="0">
          <a:noAutofit/>
        </a:bodyPr>
        <a:lstStyle/>
        <a:p>
          <a:pPr marL="0" lvl="0" indent="0" algn="l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创建</a:t>
          </a:r>
          <a:r>
            <a:rPr lang="en-US" altLang="zh-CN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DAO</a:t>
          </a: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层，创建</a:t>
          </a:r>
          <a:r>
            <a:rPr lang="en-US" altLang="zh-CN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Service</a:t>
          </a: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层，创建</a:t>
          </a:r>
          <a:r>
            <a:rPr lang="en-US" altLang="zh-CN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Controller</a:t>
          </a: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层</a:t>
          </a:r>
          <a:endParaRPr lang="zh-cn" sz="13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755666" y="1559151"/>
        <a:ext cx="6051292" cy="445634"/>
      </dsp:txXfrm>
    </dsp:sp>
    <dsp:sp modelId="{A965097E-32F1-4AB8-8C4E-2814A7596B2F}">
      <dsp:nvSpPr>
        <dsp:cNvPr id="0" name=""/>
        <dsp:cNvSpPr/>
      </dsp:nvSpPr>
      <dsp:spPr>
        <a:xfrm>
          <a:off x="477144" y="1503447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BB62A-BEDB-45B0-838A-F93DD1C1DD21}">
      <dsp:nvSpPr>
        <dsp:cNvPr id="0" name=""/>
        <dsp:cNvSpPr/>
      </dsp:nvSpPr>
      <dsp:spPr>
        <a:xfrm>
          <a:off x="657658" y="2227389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33020" rIns="33020" bIns="33020" numCol="1" spcCol="1270" rtlCol="0" anchor="ctr" anchorCtr="0">
          <a:noAutofit/>
        </a:bodyPr>
        <a:lstStyle/>
        <a:p>
          <a:pPr marL="0" lvl="0" indent="0" algn="l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修改页面，写后台接口</a:t>
          </a:r>
          <a:endParaRPr lang="zh-cn" sz="13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657658" y="2227389"/>
        <a:ext cx="6149301" cy="445634"/>
      </dsp:txXfrm>
    </dsp:sp>
    <dsp:sp modelId="{FB297537-C661-4995-9E05-2BAC5B61F142}">
      <dsp:nvSpPr>
        <dsp:cNvPr id="0" name=""/>
        <dsp:cNvSpPr/>
      </dsp:nvSpPr>
      <dsp:spPr>
        <a:xfrm>
          <a:off x="379136" y="2171685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ADCF7-5827-418D-A110-DB4B4134E97C}">
      <dsp:nvSpPr>
        <dsp:cNvPr id="0" name=""/>
        <dsp:cNvSpPr/>
      </dsp:nvSpPr>
      <dsp:spPr>
        <a:xfrm>
          <a:off x="338329" y="2895628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33020" rIns="33020" bIns="33020" numCol="1" spcCol="1270" rtlCol="0" anchor="ctr" anchorCtr="0">
          <a:noAutofit/>
        </a:bodyPr>
        <a:lstStyle/>
        <a:p>
          <a:pPr marL="0" lvl="0" indent="0" algn="l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调用后台</a:t>
          </a:r>
          <a:r>
            <a:rPr lang="en-US" altLang="zh-CN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Controller</a:t>
          </a: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层接口，从而调用到</a:t>
          </a:r>
          <a:r>
            <a:rPr lang="en-US" altLang="zh-CN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Service</a:t>
          </a: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层，而</a:t>
          </a:r>
          <a:r>
            <a:rPr lang="en-US" altLang="zh-CN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Service</a:t>
          </a: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层则调用</a:t>
          </a:r>
          <a:r>
            <a:rPr lang="en-US" altLang="zh-CN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DAO</a:t>
          </a: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层</a:t>
          </a:r>
          <a:endParaRPr lang="zh-cn" sz="13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38329" y="2895628"/>
        <a:ext cx="6468629" cy="445634"/>
      </dsp:txXfrm>
    </dsp:sp>
    <dsp:sp modelId="{BF7E4D6F-9BA9-49C2-ACE0-B3AB88C049B2}">
      <dsp:nvSpPr>
        <dsp:cNvPr id="0" name=""/>
        <dsp:cNvSpPr/>
      </dsp:nvSpPr>
      <dsp:spPr>
        <a:xfrm>
          <a:off x="59807" y="2839923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511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4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网络</a:t>
          </a:r>
          <a:endParaRPr lang="en-US" sz="34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511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4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卫星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511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4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链接</a:t>
          </a:r>
        </a:p>
      </dsp:txBody>
      <dsp:txXfrm>
        <a:off x="7628474" y="2746269"/>
        <a:ext cx="32228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99690-A1B4-4631-A843-BC33AAFEB53A}" type="datetimeFigureOut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2023/12/10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93706-78A1-4E82-BB60-80A7D602F484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5960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CBC27D5-E943-4688-A3E4-00C0F3344C8A}" type="datetimeFigureOut">
              <a:rPr lang="zh-CN" altLang="en-US" smtClean="0"/>
              <a:pPr/>
              <a:t>2023/12/10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39B6F5C-370E-43A9-8FB2-7FE12A59E2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59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B6F5C-370E-43A9-8FB2-7FE12A59E293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356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B6F5C-370E-43A9-8FB2-7FE12A59E293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4503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B6F5C-370E-43A9-8FB2-7FE12A59E293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5957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B6F5C-370E-43A9-8FB2-7FE12A59E293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2258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B6F5C-370E-43A9-8FB2-7FE12A59E293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7518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72A88EC-3FC3-49E1-943F-D22998C8D931}" type="datetime1">
              <a:rPr lang="zh-CN" altLang="en-US" smtClean="0"/>
              <a:pPr/>
              <a:t>2023/12/10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B1612B-0C64-4480-A7C1-7EC71CA5DCA6}" type="datetime1">
              <a:rPr lang="zh-CN" altLang="en-US" smtClean="0"/>
              <a:t>2023/12/10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D688B3-E5CC-4AF2-96B0-9E19B59DBF0B}" type="datetime1">
              <a:rPr lang="zh-CN" altLang="en-US" smtClean="0"/>
              <a:t>2023/12/10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AE9993-1479-43FB-9378-5500D7DA1A95}" type="datetime1">
              <a:rPr lang="zh-CN" altLang="en-US" smtClean="0"/>
              <a:t>2023/12/10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BD827C9-15D0-42BB-A44D-CA4D7C8B888B}" type="datetime1">
              <a:rPr lang="zh-CN" altLang="en-US" smtClean="0"/>
              <a:t>2023/12/10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6FEC40-6EB1-4301-B311-7F1B8663B05B}" type="datetime1">
              <a:rPr lang="zh-CN" altLang="en-US" smtClean="0"/>
              <a:t>2023/12/10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9DBB7E-204F-4FEB-931A-C1A4B7B103BF}" type="datetime1">
              <a:rPr lang="zh-CN" altLang="en-US" smtClean="0"/>
              <a:t>2023/12/10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A98C9C-4E2F-4F3A-8E98-0BD95B06B95B}" type="datetime1">
              <a:rPr lang="zh-CN" altLang="en-US" smtClean="0"/>
              <a:t>2023/12/10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长方形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416A9-A7E0-48C2-8FEF-EC172DE2FCF9}" type="datetime1">
              <a:rPr lang="zh-CN" altLang="en-US" smtClean="0"/>
              <a:t>2023/12/10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E99B09-C628-416F-930D-AAA3CDFA60E1}" type="datetime1">
              <a:rPr lang="zh-CN" altLang="en-US" smtClean="0"/>
              <a:t>2023/12/10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037565-F837-48C6-BB28-74904C1126F4}" type="datetime1">
              <a:rPr lang="zh-CN" altLang="en-US" smtClean="0"/>
              <a:t>2023/12/10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/>
              <a:t>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1719EF4-933A-4B98-8ADA-0B9327C04B63}" type="datetime1">
              <a:rPr lang="zh-CN" altLang="en-US" smtClean="0"/>
              <a:t>2023/12/10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矩形​​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图片 6" descr="数字连接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114320" y="-147404"/>
            <a:ext cx="12191980" cy="6857990"/>
          </a:xfrm>
          <a:prstGeom prst="rect">
            <a:avLst/>
          </a:prstGeom>
        </p:spPr>
      </p:pic>
      <p:grpSp>
        <p:nvGrpSpPr>
          <p:cNvPr id="17" name="组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2429933"/>
            <a:ext cx="10993549" cy="1436964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6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学生选课信息</a:t>
            </a:r>
            <a:r>
              <a:rPr lang="zh-CN" altLang="en-US" sz="6000" b="1" dirty="0">
                <a:solidFill>
                  <a:schemeClr val="bg1"/>
                </a:solidFill>
              </a:rPr>
              <a:t>管理系统</a:t>
            </a:r>
            <a:br>
              <a:rPr lang="en-US" altLang="zh-CN" sz="6000" dirty="0">
                <a:solidFill>
                  <a:schemeClr val="bg1"/>
                </a:solidFill>
              </a:rPr>
            </a:br>
            <a:endParaRPr lang="zh-cn" sz="6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7270" y="4625415"/>
            <a:ext cx="5772150" cy="208517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>
                <a:solidFill>
                  <a:srgbClr val="7CEB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姓名：庞观艺</a:t>
            </a:r>
            <a:endParaRPr lang="en-US" altLang="zh-CN" sz="2800" dirty="0">
              <a:solidFill>
                <a:srgbClr val="7CEB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sz="2800" dirty="0">
                <a:solidFill>
                  <a:srgbClr val="7CEBFF"/>
                </a:solidFill>
              </a:rPr>
              <a:t>学号：</a:t>
            </a:r>
            <a:r>
              <a:rPr lang="en-US" altLang="zh-CN" sz="2800" dirty="0">
                <a:solidFill>
                  <a:srgbClr val="7CEBFF"/>
                </a:solidFill>
              </a:rPr>
              <a:t>202124113234</a:t>
            </a:r>
          </a:p>
          <a:p>
            <a:pPr rtl="0"/>
            <a:r>
              <a:rPr lang="zh-CN" altLang="en-US" sz="2800" dirty="0">
                <a:solidFill>
                  <a:srgbClr val="7CEB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指导老师：</a:t>
            </a:r>
            <a:r>
              <a:rPr lang="zh-CN" altLang="zh-CN" sz="2800" dirty="0">
                <a:solidFill>
                  <a:srgbClr val="7CEBFF"/>
                </a:solidFill>
              </a:rPr>
              <a:t>李</a:t>
            </a:r>
            <a:r>
              <a:rPr lang="zh-CN" altLang="zh-CN" sz="2800">
                <a:solidFill>
                  <a:srgbClr val="7CEBFF"/>
                </a:solidFill>
              </a:rPr>
              <a:t>泓波</a:t>
            </a:r>
            <a:endParaRPr lang="en-US" sz="2800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E54A5-7A2E-61ED-35E7-8ABF9DFA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/>
              <a:t>相关技术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001FE-8DFA-7540-B752-8CD1C07C8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6000" b="1" i="0" dirty="0">
                <a:solidFill>
                  <a:srgbClr val="333333"/>
                </a:solidFill>
                <a:effectLst/>
                <a:latin typeface="Helvetica Neue"/>
              </a:rPr>
              <a:t>Java Server Pages </a:t>
            </a:r>
            <a:r>
              <a:rPr lang="en-US" altLang="zh-CN" sz="6000" dirty="0"/>
              <a:t>+ </a:t>
            </a:r>
            <a:r>
              <a:rPr lang="en-US" altLang="zh-CN" sz="6000" dirty="0" err="1"/>
              <a:t>Bookstrap</a:t>
            </a:r>
            <a:r>
              <a:rPr lang="en-US" altLang="zh-CN" sz="6000" dirty="0"/>
              <a:t> + </a:t>
            </a:r>
            <a:r>
              <a:rPr lang="en-US" altLang="zh-CN" sz="6000" b="1" i="0" dirty="0">
                <a:effectLst/>
                <a:latin typeface="Söhne"/>
              </a:rPr>
              <a:t>Spring MVC +</a:t>
            </a:r>
            <a:r>
              <a:rPr lang="en-US" altLang="zh-CN" sz="6000" b="1" i="0" dirty="0" err="1">
                <a:effectLst/>
                <a:latin typeface="Söhne"/>
              </a:rPr>
              <a:t>MyBatis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984420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开发需求：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7DECEA4-270F-5F13-EC4D-1F9335886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rot="16751742">
            <a:off x="10178445" y="7047675"/>
            <a:ext cx="715871" cy="389573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D9365103-E25C-EE55-41E1-F5EB6AFEFF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5BDB652-D757-E8DA-5358-9215BA27C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69" y="2228003"/>
            <a:ext cx="8201025" cy="40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997D9-9E0B-4EBC-B6D5-525267609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/>
              <a:t>功能展示</a:t>
            </a:r>
          </a:p>
        </p:txBody>
      </p:sp>
    </p:spTree>
    <p:extLst>
      <p:ext uri="{BB962C8B-B14F-4D97-AF65-F5344CB8AC3E}">
        <p14:creationId xmlns:p14="http://schemas.microsoft.com/office/powerpoint/2010/main" val="14473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矩形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内容占位符 4" descr="数字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组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矩形​​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开发思路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6" name="内容占位符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776007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939D4AC7-16A2-9B24-D75D-135D8CFFDF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03296" y="457201"/>
            <a:ext cx="3269133" cy="601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矩形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solidFill>
                  <a:srgbClr val="FFFE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功能展示</a:t>
            </a:r>
            <a:endParaRPr lang="zh-cn" dirty="0">
              <a:solidFill>
                <a:srgbClr val="FFFE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内容占位符 3" descr="图标 SmartArt 图形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497561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矩形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 descr="数字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5"/>
            <a:ext cx="3081576" cy="2085869"/>
          </a:xfrm>
        </p:spPr>
        <p:txBody>
          <a:bodyPr rtlCol="0">
            <a:normAutofit/>
          </a:bodyPr>
          <a:lstStyle/>
          <a:p>
            <a:pPr rtl="0"/>
            <a:r>
              <a:rPr lang="zh-cn" sz="6000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</a:t>
            </a:r>
            <a:r>
              <a:rPr lang="zh-CN" altLang="en-US" sz="6000" dirty="0">
                <a:solidFill>
                  <a:srgbClr val="FFFFFF"/>
                </a:solidFill>
              </a:rPr>
              <a:t>！</a:t>
            </a:r>
            <a:endParaRPr lang="zh-cn" sz="6000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en-US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en-US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4" name="组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矩形​​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矩形​​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红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94</Words>
  <Application>Microsoft Office PowerPoint</Application>
  <PresentationFormat>宽屏</PresentationFormat>
  <Paragraphs>24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Helvetica Neue</vt:lpstr>
      <vt:lpstr>Microsoft YaHei UI</vt:lpstr>
      <vt:lpstr>Söhne</vt:lpstr>
      <vt:lpstr>Wingdings 2</vt:lpstr>
      <vt:lpstr>红利</vt:lpstr>
      <vt:lpstr>学生选课信息管理系统 </vt:lpstr>
      <vt:lpstr>相关技术</vt:lpstr>
      <vt:lpstr>开发需求：</vt:lpstr>
      <vt:lpstr>功能展示</vt:lpstr>
      <vt:lpstr>开发思路</vt:lpstr>
      <vt:lpstr>功能展示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学生选课信息管理系统</dc:title>
  <dc:creator>观艺 庞</dc:creator>
  <cp:lastModifiedBy>观艺 庞</cp:lastModifiedBy>
  <cp:revision>2</cp:revision>
  <dcterms:created xsi:type="dcterms:W3CDTF">2023-12-02T17:12:45Z</dcterms:created>
  <dcterms:modified xsi:type="dcterms:W3CDTF">2023-12-10T08:39:40Z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