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5" r:id="rId6"/>
    <p:sldId id="264" r:id="rId7"/>
    <p:sldId id="261" r:id="rId8"/>
    <p:sldId id="266" r:id="rId9"/>
    <p:sldId id="262" r:id="rId10"/>
    <p:sldId id="263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庞 观艺" initials="庞" lastIdx="1" clrIdx="0">
    <p:extLst>
      <p:ext uri="{19B8F6BF-5375-455C-9EA6-DF929625EA0E}">
        <p15:presenceInfo xmlns:p15="http://schemas.microsoft.com/office/powerpoint/2012/main" userId="84fdf6c4635ec1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03017-36CB-4934-9CC7-712C565F9953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A52DC-08A6-4B4F-B141-F573C3942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4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C2BA4-F3A5-4C77-83A8-02F552EBB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48859-AE2C-4DF2-A183-78E6B0963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4D9D6-1DA7-407C-8D25-29C84251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10FC-F90A-43BC-9B63-93864CF6FC47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3F81F-801B-4042-9572-661941B2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5E7B4-4534-4538-95A8-27D9AD7C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1B54-97A2-45CF-9730-56D0696B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8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E9E6C-0CF0-4E97-A10F-9020D759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7FBE28-2B36-49FB-8CC8-18E0F2995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1F02A-15B7-448C-9409-CDB8DACF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10FC-F90A-43BC-9B63-93864CF6FC47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02467-0FE3-431C-9AD2-97742747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6A324-E684-4DA8-8740-C52D9532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1B54-97A2-45CF-9730-56D0696B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3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8A01C8-EA46-4F2D-9634-915186401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27CE7-F02A-4E4A-8DF8-D2E5E055A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F3602-D30B-4BB8-89F5-1D21112B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10FC-F90A-43BC-9B63-93864CF6FC47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B2978-1381-4961-B779-68877E8A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8E548-AA8A-4AFF-9D6D-0441E85D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1B54-97A2-45CF-9730-56D0696B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96949-3581-4A79-B1A8-C15DFD28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B4223-9B1B-4FB9-9AE3-ACCDD3E5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230C5-B809-4FDA-B5F3-3A801FBC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10FC-F90A-43BC-9B63-93864CF6FC47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86362-344D-46E1-B13D-2EA91A90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5453D-4148-4D5C-9728-B03C097E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1B54-97A2-45CF-9730-56D0696B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3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29AF8-D403-4679-8BE8-DE1C1000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9100B-7040-47EE-9074-18457804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923B4-9568-42AA-89BC-BA366026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10FC-F90A-43BC-9B63-93864CF6FC47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19526-7AB3-46B5-951B-77DD6854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DA2EE-FC20-44BE-9CA8-5CC80B6C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1B54-97A2-45CF-9730-56D0696B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1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6B3D0-A96F-4E03-AD48-C9D92C94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B40A4-E34F-40D3-90CE-4B6B8F7E7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50ED9-62FB-48BF-9E86-681AA893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F0E3D-4EFE-413E-AFE5-1ABDC8C0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10FC-F90A-43BC-9B63-93864CF6FC47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9F497-5D5C-49EC-9EDE-99EB70AF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AE763-ABA2-41C7-B5AD-584C51CC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1B54-97A2-45CF-9730-56D0696B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1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E03E2-A1E8-4ECA-A2D8-DDA3340F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D595C-3E72-4705-BCF8-61FD1E00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9DDEA9-86FB-4451-810D-202372220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088108-C474-44C8-A875-1C5B4D9FF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BCAA87-49E4-4C62-A091-6DECFE3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0005B2-E83B-4920-803C-C13B02DB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10FC-F90A-43BC-9B63-93864CF6FC47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D14754-0355-4958-9511-81495E44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32ADB5-EFFE-413D-B971-E9092C3F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1B54-97A2-45CF-9730-56D0696B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7D0B9-7781-4FAB-BECE-EDDE3852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D56055-8339-4084-84C9-7CEF32AF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10FC-F90A-43BC-9B63-93864CF6FC47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1F309-9AC5-45AA-B558-57754BA8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EC3854-1036-4DF4-8F4B-8CEAD294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1B54-97A2-45CF-9730-56D0696B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E88F6A-D09B-40BA-A0C8-A4232481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10FC-F90A-43BC-9B63-93864CF6FC47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4CCDDE-1FD9-4BF3-87B7-C6B2D4D3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7AE9E6-334B-46FB-9197-3D77F23E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1B54-97A2-45CF-9730-56D0696B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4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027A2-153C-4808-A764-27D51D48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BF275-D282-43AC-BDD7-B59CCD91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C0F43-85EB-4140-9BB3-14F7B7347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C015E-3089-4166-87CA-ECC8AE3F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10FC-F90A-43BC-9B63-93864CF6FC47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B0A1EE-DF79-494E-BD2B-C2859D1C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66D4EC-0EB4-440A-AFDB-2F92EEBC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1B54-97A2-45CF-9730-56D0696B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8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7B787-E24D-4D01-A590-C9926D46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AE7E92-D56B-49ED-B822-9141E30F6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A22BE9-0094-4F10-A86F-01883875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13D99-960E-4323-B607-C2185FC8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10FC-F90A-43BC-9B63-93864CF6FC47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CAC5F-AB21-4DD1-B8F2-5139B457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377F0-F2A8-47CC-A2E4-3318002A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1B54-97A2-45CF-9730-56D0696B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6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ED30B3-0816-4129-AD5E-3BC6E5DB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D88DE-DD8C-47EB-91F2-D969CAEAF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47384-F489-4A2C-80EA-9C9533376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10FC-F90A-43BC-9B63-93864CF6FC47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E05E6-0232-45DD-BD4A-4D8E3167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1EFA9-552E-4C1C-8330-4F20AB3A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B1B54-97A2-45CF-9730-56D0696B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4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D8BBE-E635-46F8-9D55-D856B1D33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飞机大战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9ABC75-DAA9-49DB-8F17-C10E4DD0D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01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22311-5D95-4597-998B-FDD925CB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得到过的最高分会被加入排行榜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DA39DA-66FA-459E-A800-103E061DF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97" y="1919791"/>
            <a:ext cx="3620005" cy="4163006"/>
          </a:xfrm>
        </p:spPr>
      </p:pic>
    </p:spTree>
    <p:extLst>
      <p:ext uri="{BB962C8B-B14F-4D97-AF65-F5344CB8AC3E}">
        <p14:creationId xmlns:p14="http://schemas.microsoft.com/office/powerpoint/2010/main" val="75654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ECF5D-BD03-A2F4-3EDD-9D2E76AA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开始游戏：根据“↑”“↓”“←”“→” 操控飞机进行躲避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2861B4-1C48-C196-C700-09D008566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731" y="1825625"/>
            <a:ext cx="2634537" cy="4351338"/>
          </a:xfrm>
        </p:spPr>
      </p:pic>
    </p:spTree>
    <p:extLst>
      <p:ext uri="{BB962C8B-B14F-4D97-AF65-F5344CB8AC3E}">
        <p14:creationId xmlns:p14="http://schemas.microsoft.com/office/powerpoint/2010/main" val="408075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48600-FCAA-84CD-6966-D7D8C2E3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飞机与炮弹发生碰撞会爆炸并死亡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C61B9C-CE9D-E2C4-B76D-4F537F824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731" y="1825625"/>
            <a:ext cx="2634537" cy="4351338"/>
          </a:xfrm>
        </p:spPr>
      </p:pic>
    </p:spTree>
    <p:extLst>
      <p:ext uri="{BB962C8B-B14F-4D97-AF65-F5344CB8AC3E}">
        <p14:creationId xmlns:p14="http://schemas.microsoft.com/office/powerpoint/2010/main" val="7210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086A-67C6-1A4E-C29C-D571E5A8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飞机与飞行敌机碰撞也会爆炸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8CBA35-0675-C36A-BE4E-E93ABC38C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731" y="1825625"/>
            <a:ext cx="2634537" cy="4351338"/>
          </a:xfrm>
        </p:spPr>
      </p:pic>
    </p:spTree>
    <p:extLst>
      <p:ext uri="{BB962C8B-B14F-4D97-AF65-F5344CB8AC3E}">
        <p14:creationId xmlns:p14="http://schemas.microsoft.com/office/powerpoint/2010/main" val="232697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ADDC1-0524-6BEF-252E-2DAF728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飞机与静止敌机发生碰撞也会爆炸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B445D8-655C-D959-F99F-09C77B50B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731" y="1825625"/>
            <a:ext cx="2634537" cy="4351338"/>
          </a:xfrm>
        </p:spPr>
      </p:pic>
    </p:spTree>
    <p:extLst>
      <p:ext uri="{BB962C8B-B14F-4D97-AF65-F5344CB8AC3E}">
        <p14:creationId xmlns:p14="http://schemas.microsoft.com/office/powerpoint/2010/main" val="421348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5FF1-129A-3BCB-DCCB-EA4FE36E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所以游戏的目的是尽可能生存时间长为榜首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D27159-4F39-DE0F-9E85-819DC1542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1858169"/>
            <a:ext cx="3810000" cy="4286250"/>
          </a:xfrm>
        </p:spPr>
      </p:pic>
    </p:spTree>
    <p:extLst>
      <p:ext uri="{BB962C8B-B14F-4D97-AF65-F5344CB8AC3E}">
        <p14:creationId xmlns:p14="http://schemas.microsoft.com/office/powerpoint/2010/main" val="55396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EAE5-7670-49B8-8390-5D0E7B21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6344356" cy="876653"/>
          </a:xfrm>
        </p:spPr>
        <p:txBody>
          <a:bodyPr/>
          <a:lstStyle/>
          <a:p>
            <a:pPr algn="ctr"/>
            <a:r>
              <a:rPr lang="zh-CN" altLang="en-US" dirty="0"/>
              <a:t>登录界面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9D0040-D694-466B-9410-5C6AFD06C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023" y="1818777"/>
            <a:ext cx="4743586" cy="3563835"/>
          </a:xfrm>
        </p:spPr>
      </p:pic>
    </p:spTree>
    <p:extLst>
      <p:ext uri="{BB962C8B-B14F-4D97-AF65-F5344CB8AC3E}">
        <p14:creationId xmlns:p14="http://schemas.microsoft.com/office/powerpoint/2010/main" val="13484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8DF52-8F51-420B-9670-901FE13E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135" y="493611"/>
            <a:ext cx="6750754" cy="718608"/>
          </a:xfrm>
        </p:spPr>
        <p:txBody>
          <a:bodyPr/>
          <a:lstStyle/>
          <a:p>
            <a:pPr algn="ctr"/>
            <a:r>
              <a:rPr lang="zh-CN" altLang="en-US" dirty="0"/>
              <a:t>注册界面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89223E-3FBF-464C-A845-CC2E6E94A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111" y="1815052"/>
            <a:ext cx="4654802" cy="3503351"/>
          </a:xfrm>
        </p:spPr>
      </p:pic>
    </p:spTree>
    <p:extLst>
      <p:ext uri="{BB962C8B-B14F-4D97-AF65-F5344CB8AC3E}">
        <p14:creationId xmlns:p14="http://schemas.microsoft.com/office/powerpoint/2010/main" val="198253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4A3B1-326F-4170-B961-6DDC82A0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8905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注册账户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D99A3F-E862-478F-BD9E-87350BC46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8104"/>
            <a:ext cx="3629532" cy="278168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1A6B60-A2C3-415F-A825-CBBC2083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092" y="2550485"/>
            <a:ext cx="3667637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0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01A93-A32A-4E29-87B3-0510DBB6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764"/>
          </a:xfrm>
        </p:spPr>
        <p:txBody>
          <a:bodyPr/>
          <a:lstStyle/>
          <a:p>
            <a:r>
              <a:rPr lang="zh-CN" altLang="en-US" dirty="0"/>
              <a:t>在账户表中添加上了该用户的账号和密码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3AD20AA-492A-4B24-B171-739ABD5D3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191" y="1791417"/>
            <a:ext cx="2905530" cy="36295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00E31E-A165-47BE-8D6F-A992BA3DBC89}"/>
              </a:ext>
            </a:extLst>
          </p:cNvPr>
          <p:cNvSpPr txBox="1"/>
          <p:nvPr/>
        </p:nvSpPr>
        <p:spPr>
          <a:xfrm>
            <a:off x="7687734" y="4526845"/>
            <a:ext cx="374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最后一列</a:t>
            </a:r>
            <a:r>
              <a:rPr lang="en-US" altLang="zh-CN" dirty="0" err="1"/>
              <a:t>bestScore</a:t>
            </a:r>
            <a:r>
              <a:rPr lang="zh-CN" altLang="en-US" dirty="0"/>
              <a:t>会再每次游戏结束后判断更新，记录该用户最高分</a:t>
            </a:r>
          </a:p>
        </p:txBody>
      </p:sp>
    </p:spTree>
    <p:extLst>
      <p:ext uri="{BB962C8B-B14F-4D97-AF65-F5344CB8AC3E}">
        <p14:creationId xmlns:p14="http://schemas.microsoft.com/office/powerpoint/2010/main" val="292991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D4CD0-7DFF-4F6F-A51C-95480B82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建立一张记录用户表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B8A9FB-B63E-481D-BA52-0A6F33D75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7908"/>
            <a:ext cx="2514951" cy="351521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5B3F43-F114-4F0E-A12D-272D761FA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276" y="2362606"/>
            <a:ext cx="265784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1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0C199-2A21-4414-AF4D-68983671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831"/>
          </a:xfrm>
        </p:spPr>
        <p:txBody>
          <a:bodyPr/>
          <a:lstStyle/>
          <a:p>
            <a:r>
              <a:rPr lang="zh-CN" altLang="en-US" dirty="0"/>
              <a:t>如果该账号被注册了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4A3C47-BF5C-4322-B6BE-8E1C57B67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967" y="2347279"/>
            <a:ext cx="3629532" cy="274358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EB35AB-6A5C-4CA5-B1B3-A6D89BA8C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74" y="2375858"/>
            <a:ext cx="363905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66175-30F2-4C6C-B22A-B1C151ED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使用正则表达式判断账号是否合法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F3AE01-C73C-4C44-831F-10A5354B1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997" y="2484510"/>
            <a:ext cx="3620005" cy="276263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CCFC45-B089-43B6-AF40-49D4A5B8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09" y="3261723"/>
            <a:ext cx="5191850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3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1017B-2370-4FB9-B69B-5F057623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每次记录都会被记录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E357AB-10E5-4768-8FEB-78EF939A6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2546338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DA3293-2E88-4119-A712-30ABE210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406" y="1825625"/>
            <a:ext cx="363905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8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121</Words>
  <Application>Microsoft Office PowerPoint</Application>
  <PresentationFormat>宽屏</PresentationFormat>
  <Paragraphs>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飞机大战</vt:lpstr>
      <vt:lpstr>登录界面</vt:lpstr>
      <vt:lpstr>注册界面</vt:lpstr>
      <vt:lpstr>注册账户</vt:lpstr>
      <vt:lpstr>在账户表中添加上了该用户的账号和密码</vt:lpstr>
      <vt:lpstr>建立一张记录用户表</vt:lpstr>
      <vt:lpstr>如果该账号被注册了</vt:lpstr>
      <vt:lpstr>使用正则表达式判断账号是否合法</vt:lpstr>
      <vt:lpstr>每次记录都会被记录</vt:lpstr>
      <vt:lpstr>得到过的最高分会被加入排行榜</vt:lpstr>
      <vt:lpstr>开始游戏：根据“↑”“↓”“←”“→” 操控飞机进行躲避</vt:lpstr>
      <vt:lpstr>飞机与炮弹发生碰撞会爆炸并死亡</vt:lpstr>
      <vt:lpstr>飞机与飞行敌机碰撞也会爆炸</vt:lpstr>
      <vt:lpstr>飞机与静止敌机发生碰撞也会爆炸</vt:lpstr>
      <vt:lpstr>所以游戏的目的是尽可能生存时间长为榜首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飞机大战</dc:title>
  <dc:creator>东城 朱</dc:creator>
  <cp:lastModifiedBy>庞 观艺</cp:lastModifiedBy>
  <cp:revision>3</cp:revision>
  <dcterms:created xsi:type="dcterms:W3CDTF">2023-06-16T11:01:44Z</dcterms:created>
  <dcterms:modified xsi:type="dcterms:W3CDTF">2023-06-17T08:02:07Z</dcterms:modified>
</cp:coreProperties>
</file>