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8EF"/>
          </a:solidFill>
        </a:fill>
      </a:tcStyle>
    </a:wholeTbl>
    <a:band2H>
      <a:tcTxStyle b="def" i="def"/>
      <a:tcStyle>
        <a:tcBdr/>
        <a:fill>
          <a:solidFill>
            <a:srgbClr val="E8ED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4CE"/>
          </a:solidFill>
        </a:fill>
      </a:tcStyle>
    </a:wholeTbl>
    <a:band2H>
      <a:tcTxStyle b="def" i="def"/>
      <a:tcStyle>
        <a:tcBdr/>
        <a:fill>
          <a:solidFill>
            <a:srgbClr val="E6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5CE"/>
          </a:solidFill>
        </a:fill>
      </a:tcStyle>
    </a:wholeTbl>
    <a:band2H>
      <a:tcTxStyle b="def" i="def"/>
      <a:tcStyle>
        <a:tcBdr/>
        <a:fill>
          <a:solidFill>
            <a:srgbClr val="ECF3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1pPr>
    <a:lvl2pPr indent="2286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2pPr>
    <a:lvl3pPr indent="4572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3pPr>
    <a:lvl4pPr indent="6858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4pPr>
    <a:lvl5pPr indent="9144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5pPr>
    <a:lvl6pPr indent="11430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6pPr>
    <a:lvl7pPr indent="13716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7pPr>
    <a:lvl8pPr indent="16002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8pPr>
    <a:lvl9pPr indent="1828800" defTabSz="685800" latinLnBrk="0">
      <a:spcBef>
        <a:spcPts val="300"/>
      </a:spcBef>
      <a:defRPr sz="9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3" name="Shape 4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7" name="Shape 4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6" name="Shape 6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hape 6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5" name="Shape 6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0" name="Shape 7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6" name="Shape 7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1" name="Shape 7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5" name="Shape 7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4" name="Shape 7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3" name="Shape 3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更多精彩作品请移步演界官方网站：</a:t>
            </a:r>
            <a:r>
              <a:t>sunny_heima.yanj.cn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pic" sz="quarter" idx="13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96" name="Shape 96"/>
          <p:cNvSpPr/>
          <p:nvPr>
            <p:ph type="pic" sz="half" idx="13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543675" y="273843"/>
            <a:ext cx="1971675" cy="4358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628650" y="273843"/>
            <a:ext cx="5800725" cy="4358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542925" indent="-200025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542925" indent="-200025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/>
          <p:cNvSpPr/>
          <p:nvPr>
            <p:ph type="body" sz="quarter" idx="13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237919" y="196229"/>
            <a:ext cx="230077" cy="290202"/>
            <a:chOff x="0" y="0"/>
            <a:chExt cx="230076" cy="290200"/>
          </a:xfrm>
        </p:grpSpPr>
        <p:sp>
          <p:nvSpPr>
            <p:cNvPr id="19" name="Shape 19"/>
            <p:cNvSpPr/>
            <p:nvPr/>
          </p:nvSpPr>
          <p:spPr>
            <a:xfrm>
              <a:off x="93036" y="115577"/>
              <a:ext cx="36461" cy="18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720"/>
                  </a:moveTo>
                  <a:lnTo>
                    <a:pt x="13407" y="21600"/>
                  </a:lnTo>
                  <a:lnTo>
                    <a:pt x="21600" y="1440"/>
                  </a:lnTo>
                  <a:lnTo>
                    <a:pt x="10428" y="0"/>
                  </a:lnTo>
                  <a:lnTo>
                    <a:pt x="0" y="187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hape 20"/>
            <p:cNvSpPr/>
            <p:nvPr/>
          </p:nvSpPr>
          <p:spPr>
            <a:xfrm>
              <a:off x="64119" y="256280"/>
              <a:ext cx="40233" cy="3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hape 21"/>
            <p:cNvSpPr/>
            <p:nvPr/>
          </p:nvSpPr>
          <p:spPr>
            <a:xfrm>
              <a:off x="86749" y="256280"/>
              <a:ext cx="85494" cy="3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24" y="0"/>
                  </a:moveTo>
                  <a:lnTo>
                    <a:pt x="9847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4929" y="9900"/>
                  </a:lnTo>
                  <a:lnTo>
                    <a:pt x="1842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Shape 22"/>
            <p:cNvSpPr/>
            <p:nvPr/>
          </p:nvSpPr>
          <p:spPr>
            <a:xfrm>
              <a:off x="7543" y="-1"/>
              <a:ext cx="208704" cy="204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5" y="10204"/>
                  </a:moveTo>
                  <a:lnTo>
                    <a:pt x="16005" y="7553"/>
                  </a:lnTo>
                  <a:lnTo>
                    <a:pt x="15224" y="8481"/>
                  </a:lnTo>
                  <a:lnTo>
                    <a:pt x="15224" y="5698"/>
                  </a:lnTo>
                  <a:lnTo>
                    <a:pt x="14183" y="7023"/>
                  </a:lnTo>
                  <a:lnTo>
                    <a:pt x="14183" y="3975"/>
                  </a:lnTo>
                  <a:lnTo>
                    <a:pt x="13142" y="5831"/>
                  </a:lnTo>
                  <a:lnTo>
                    <a:pt x="10019" y="1325"/>
                  </a:lnTo>
                  <a:lnTo>
                    <a:pt x="9889" y="8216"/>
                  </a:lnTo>
                  <a:lnTo>
                    <a:pt x="9759" y="8216"/>
                  </a:lnTo>
                  <a:lnTo>
                    <a:pt x="781" y="0"/>
                  </a:lnTo>
                  <a:lnTo>
                    <a:pt x="7677" y="10071"/>
                  </a:lnTo>
                  <a:lnTo>
                    <a:pt x="0" y="16564"/>
                  </a:lnTo>
                  <a:lnTo>
                    <a:pt x="4814" y="21600"/>
                  </a:lnTo>
                  <a:lnTo>
                    <a:pt x="8458" y="19082"/>
                  </a:lnTo>
                  <a:lnTo>
                    <a:pt x="8067" y="20275"/>
                  </a:lnTo>
                  <a:lnTo>
                    <a:pt x="9369" y="20275"/>
                  </a:lnTo>
                  <a:lnTo>
                    <a:pt x="9759" y="18950"/>
                  </a:lnTo>
                  <a:lnTo>
                    <a:pt x="14183" y="16697"/>
                  </a:lnTo>
                  <a:lnTo>
                    <a:pt x="13272" y="15372"/>
                  </a:lnTo>
                  <a:lnTo>
                    <a:pt x="10410" y="17360"/>
                  </a:lnTo>
                  <a:lnTo>
                    <a:pt x="7937" y="17094"/>
                  </a:lnTo>
                  <a:lnTo>
                    <a:pt x="4554" y="19612"/>
                  </a:lnTo>
                  <a:lnTo>
                    <a:pt x="2212" y="16697"/>
                  </a:lnTo>
                  <a:lnTo>
                    <a:pt x="11581" y="9541"/>
                  </a:lnTo>
                  <a:lnTo>
                    <a:pt x="11581" y="6096"/>
                  </a:lnTo>
                  <a:lnTo>
                    <a:pt x="19128" y="17625"/>
                  </a:lnTo>
                  <a:lnTo>
                    <a:pt x="15094" y="20672"/>
                  </a:lnTo>
                  <a:lnTo>
                    <a:pt x="17696" y="20672"/>
                  </a:lnTo>
                  <a:lnTo>
                    <a:pt x="21600" y="17492"/>
                  </a:lnTo>
                  <a:lnTo>
                    <a:pt x="16005" y="1020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 23"/>
            <p:cNvSpPr/>
            <p:nvPr/>
          </p:nvSpPr>
          <p:spPr>
            <a:xfrm>
              <a:off x="52740" y="2298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 24"/>
            <p:cNvSpPr/>
            <p:nvPr/>
          </p:nvSpPr>
          <p:spPr>
            <a:xfrm>
              <a:off x="64684" y="2298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00" y="0"/>
                  </a:moveTo>
                  <a:lnTo>
                    <a:pt x="0" y="21600"/>
                  </a:lnTo>
                  <a:lnTo>
                    <a:pt x="16800" y="21600"/>
                  </a:lnTo>
                  <a:lnTo>
                    <a:pt x="21600" y="0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999" y="2298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00" y="0"/>
                  </a:moveTo>
                  <a:lnTo>
                    <a:pt x="0" y="21600"/>
                  </a:lnTo>
                  <a:lnTo>
                    <a:pt x="16800" y="21600"/>
                  </a:lnTo>
                  <a:lnTo>
                    <a:pt x="21600" y="0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 26"/>
            <p:cNvSpPr/>
            <p:nvPr/>
          </p:nvSpPr>
          <p:spPr>
            <a:xfrm>
              <a:off x="87943" y="2298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 27"/>
            <p:cNvSpPr/>
            <p:nvPr/>
          </p:nvSpPr>
          <p:spPr>
            <a:xfrm>
              <a:off x="2514" y="209798"/>
              <a:ext cx="46520" cy="3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31"/>
                  </a:moveTo>
                  <a:cubicBezTo>
                    <a:pt x="12960" y="18831"/>
                    <a:pt x="12960" y="18831"/>
                    <a:pt x="12960" y="18831"/>
                  </a:cubicBezTo>
                  <a:cubicBezTo>
                    <a:pt x="12960" y="16062"/>
                    <a:pt x="12960" y="16062"/>
                    <a:pt x="12960" y="16062"/>
                  </a:cubicBezTo>
                  <a:cubicBezTo>
                    <a:pt x="21600" y="16062"/>
                    <a:pt x="21600" y="16062"/>
                    <a:pt x="21600" y="16062"/>
                  </a:cubicBezTo>
                  <a:cubicBezTo>
                    <a:pt x="21600" y="12738"/>
                    <a:pt x="21600" y="12738"/>
                    <a:pt x="21600" y="12738"/>
                  </a:cubicBezTo>
                  <a:cubicBezTo>
                    <a:pt x="12960" y="12738"/>
                    <a:pt x="12960" y="12738"/>
                    <a:pt x="12960" y="12738"/>
                  </a:cubicBezTo>
                  <a:cubicBezTo>
                    <a:pt x="12960" y="11631"/>
                    <a:pt x="12960" y="11631"/>
                    <a:pt x="12960" y="11631"/>
                  </a:cubicBezTo>
                  <a:cubicBezTo>
                    <a:pt x="19800" y="11631"/>
                    <a:pt x="19800" y="11631"/>
                    <a:pt x="19800" y="11631"/>
                  </a:cubicBezTo>
                  <a:cubicBezTo>
                    <a:pt x="21240" y="11631"/>
                    <a:pt x="21600" y="11077"/>
                    <a:pt x="21600" y="886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31"/>
                    <a:pt x="0" y="11631"/>
                    <a:pt x="0" y="11631"/>
                  </a:cubicBezTo>
                  <a:cubicBezTo>
                    <a:pt x="8640" y="11631"/>
                    <a:pt x="8640" y="11631"/>
                    <a:pt x="8640" y="11631"/>
                  </a:cubicBezTo>
                  <a:cubicBezTo>
                    <a:pt x="8640" y="12738"/>
                    <a:pt x="8640" y="12738"/>
                    <a:pt x="8640" y="12738"/>
                  </a:cubicBezTo>
                  <a:cubicBezTo>
                    <a:pt x="0" y="12738"/>
                    <a:pt x="0" y="12738"/>
                    <a:pt x="0" y="12738"/>
                  </a:cubicBezTo>
                  <a:cubicBezTo>
                    <a:pt x="0" y="16062"/>
                    <a:pt x="0" y="16062"/>
                    <a:pt x="0" y="16062"/>
                  </a:cubicBezTo>
                  <a:cubicBezTo>
                    <a:pt x="8640" y="16062"/>
                    <a:pt x="8640" y="16062"/>
                    <a:pt x="8640" y="16062"/>
                  </a:cubicBezTo>
                  <a:cubicBezTo>
                    <a:pt x="8640" y="18831"/>
                    <a:pt x="8640" y="18831"/>
                    <a:pt x="8640" y="18831"/>
                  </a:cubicBezTo>
                  <a:cubicBezTo>
                    <a:pt x="0" y="18831"/>
                    <a:pt x="0" y="18831"/>
                    <a:pt x="0" y="1883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8831"/>
                  </a:lnTo>
                  <a:close/>
                  <a:moveTo>
                    <a:pt x="12960" y="2769"/>
                  </a:moveTo>
                  <a:cubicBezTo>
                    <a:pt x="17640" y="2769"/>
                    <a:pt x="17640" y="2769"/>
                    <a:pt x="17640" y="2769"/>
                  </a:cubicBezTo>
                  <a:cubicBezTo>
                    <a:pt x="17640" y="7754"/>
                    <a:pt x="17640" y="7754"/>
                    <a:pt x="17640" y="7754"/>
                  </a:cubicBezTo>
                  <a:cubicBezTo>
                    <a:pt x="17640" y="8862"/>
                    <a:pt x="17280" y="8862"/>
                    <a:pt x="16560" y="8862"/>
                  </a:cubicBezTo>
                  <a:cubicBezTo>
                    <a:pt x="16560" y="8862"/>
                    <a:pt x="16560" y="8862"/>
                    <a:pt x="16560" y="8862"/>
                  </a:cubicBezTo>
                  <a:cubicBezTo>
                    <a:pt x="16920" y="3323"/>
                    <a:pt x="16920" y="3323"/>
                    <a:pt x="16920" y="3323"/>
                  </a:cubicBezTo>
                  <a:cubicBezTo>
                    <a:pt x="14400" y="3323"/>
                    <a:pt x="14400" y="3323"/>
                    <a:pt x="14400" y="3323"/>
                  </a:cubicBezTo>
                  <a:cubicBezTo>
                    <a:pt x="13680" y="8862"/>
                    <a:pt x="13680" y="8862"/>
                    <a:pt x="13680" y="8862"/>
                  </a:cubicBezTo>
                  <a:cubicBezTo>
                    <a:pt x="12960" y="8862"/>
                    <a:pt x="12960" y="8862"/>
                    <a:pt x="12960" y="8862"/>
                  </a:cubicBezTo>
                  <a:lnTo>
                    <a:pt x="12960" y="2769"/>
                  </a:lnTo>
                  <a:close/>
                  <a:moveTo>
                    <a:pt x="8640" y="8862"/>
                  </a:moveTo>
                  <a:cubicBezTo>
                    <a:pt x="7920" y="8862"/>
                    <a:pt x="7920" y="8862"/>
                    <a:pt x="7920" y="8862"/>
                  </a:cubicBezTo>
                  <a:cubicBezTo>
                    <a:pt x="7200" y="3323"/>
                    <a:pt x="7200" y="3323"/>
                    <a:pt x="7200" y="3323"/>
                  </a:cubicBezTo>
                  <a:cubicBezTo>
                    <a:pt x="4320" y="3323"/>
                    <a:pt x="4320" y="3323"/>
                    <a:pt x="4320" y="3323"/>
                  </a:cubicBezTo>
                  <a:cubicBezTo>
                    <a:pt x="5040" y="8862"/>
                    <a:pt x="5040" y="8862"/>
                    <a:pt x="5040" y="8862"/>
                  </a:cubicBezTo>
                  <a:cubicBezTo>
                    <a:pt x="3960" y="8862"/>
                    <a:pt x="3960" y="8862"/>
                    <a:pt x="3960" y="8862"/>
                  </a:cubicBezTo>
                  <a:cubicBezTo>
                    <a:pt x="3960" y="2769"/>
                    <a:pt x="3960" y="2769"/>
                    <a:pt x="3960" y="2769"/>
                  </a:cubicBezTo>
                  <a:cubicBezTo>
                    <a:pt x="8640" y="2769"/>
                    <a:pt x="8640" y="2769"/>
                    <a:pt x="8640" y="2769"/>
                  </a:cubicBezTo>
                  <a:lnTo>
                    <a:pt x="8640" y="886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546" y="209730"/>
              <a:ext cx="6160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7633" y="6480"/>
                  </a:lnTo>
                  <a:lnTo>
                    <a:pt x="17633" y="21600"/>
                  </a:lnTo>
                  <a:lnTo>
                    <a:pt x="21159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 29"/>
            <p:cNvSpPr/>
            <p:nvPr/>
          </p:nvSpPr>
          <p:spPr>
            <a:xfrm>
              <a:off x="64119" y="214823"/>
              <a:ext cx="49034" cy="3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5574" y="0"/>
                  </a:moveTo>
                  <a:cubicBezTo>
                    <a:pt x="697" y="0"/>
                    <a:pt x="697" y="0"/>
                    <a:pt x="697" y="0"/>
                  </a:cubicBezTo>
                  <a:cubicBezTo>
                    <a:pt x="0" y="8540"/>
                    <a:pt x="0" y="8540"/>
                    <a:pt x="0" y="8540"/>
                  </a:cubicBezTo>
                  <a:cubicBezTo>
                    <a:pt x="16374" y="8540"/>
                    <a:pt x="16374" y="8540"/>
                    <a:pt x="16374" y="8540"/>
                  </a:cubicBezTo>
                  <a:cubicBezTo>
                    <a:pt x="16374" y="17079"/>
                    <a:pt x="16374" y="17079"/>
                    <a:pt x="16374" y="17079"/>
                  </a:cubicBezTo>
                  <a:cubicBezTo>
                    <a:pt x="16374" y="17079"/>
                    <a:pt x="20903" y="20595"/>
                    <a:pt x="21252" y="21098"/>
                  </a:cubicBezTo>
                  <a:cubicBezTo>
                    <a:pt x="21600" y="21600"/>
                    <a:pt x="21600" y="20595"/>
                    <a:pt x="21600" y="20595"/>
                  </a:cubicBezTo>
                  <a:cubicBezTo>
                    <a:pt x="21600" y="6028"/>
                    <a:pt x="21600" y="6028"/>
                    <a:pt x="21600" y="6028"/>
                  </a:cubicBezTo>
                  <a:cubicBezTo>
                    <a:pt x="4877" y="6028"/>
                    <a:pt x="4877" y="6028"/>
                    <a:pt x="4877" y="6028"/>
                  </a:cubicBezTo>
                  <a:lnTo>
                    <a:pt x="557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5724" y="209798"/>
              <a:ext cx="26404" cy="3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6353" y="21600"/>
                    <a:pt x="6353" y="21600"/>
                    <a:pt x="6353" y="21600"/>
                  </a:cubicBezTo>
                  <a:cubicBezTo>
                    <a:pt x="6353" y="13328"/>
                    <a:pt x="6353" y="13328"/>
                    <a:pt x="6353" y="13328"/>
                  </a:cubicBezTo>
                  <a:cubicBezTo>
                    <a:pt x="10800" y="13328"/>
                    <a:pt x="10800" y="13328"/>
                    <a:pt x="10800" y="13328"/>
                  </a:cubicBezTo>
                  <a:cubicBezTo>
                    <a:pt x="17788" y="12868"/>
                    <a:pt x="20965" y="11030"/>
                    <a:pt x="21600" y="6894"/>
                  </a:cubicBezTo>
                  <a:cubicBezTo>
                    <a:pt x="21600" y="2298"/>
                    <a:pt x="17153" y="0"/>
                    <a:pt x="9529" y="0"/>
                  </a:cubicBezTo>
                  <a:close/>
                  <a:moveTo>
                    <a:pt x="8259" y="9651"/>
                  </a:moveTo>
                  <a:cubicBezTo>
                    <a:pt x="7624" y="9651"/>
                    <a:pt x="6988" y="9651"/>
                    <a:pt x="6353" y="9651"/>
                  </a:cubicBezTo>
                  <a:cubicBezTo>
                    <a:pt x="6353" y="3677"/>
                    <a:pt x="6353" y="3677"/>
                    <a:pt x="6353" y="3677"/>
                  </a:cubicBezTo>
                  <a:cubicBezTo>
                    <a:pt x="6988" y="3677"/>
                    <a:pt x="7624" y="3677"/>
                    <a:pt x="8259" y="3677"/>
                  </a:cubicBezTo>
                  <a:cubicBezTo>
                    <a:pt x="12706" y="3217"/>
                    <a:pt x="14612" y="4596"/>
                    <a:pt x="14612" y="6894"/>
                  </a:cubicBezTo>
                  <a:cubicBezTo>
                    <a:pt x="14612" y="9191"/>
                    <a:pt x="12706" y="10111"/>
                    <a:pt x="8259" y="96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 31"/>
            <p:cNvSpPr/>
            <p:nvPr/>
          </p:nvSpPr>
          <p:spPr>
            <a:xfrm>
              <a:off x="164699" y="209798"/>
              <a:ext cx="26403" cy="3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6353" y="21600"/>
                    <a:pt x="6353" y="21600"/>
                    <a:pt x="6353" y="21600"/>
                  </a:cubicBezTo>
                  <a:cubicBezTo>
                    <a:pt x="6353" y="13328"/>
                    <a:pt x="6353" y="13328"/>
                    <a:pt x="6353" y="13328"/>
                  </a:cubicBezTo>
                  <a:cubicBezTo>
                    <a:pt x="11435" y="13328"/>
                    <a:pt x="11435" y="13328"/>
                    <a:pt x="11435" y="13328"/>
                  </a:cubicBezTo>
                  <a:cubicBezTo>
                    <a:pt x="17788" y="12868"/>
                    <a:pt x="20965" y="11030"/>
                    <a:pt x="21600" y="6894"/>
                  </a:cubicBezTo>
                  <a:cubicBezTo>
                    <a:pt x="21600" y="2298"/>
                    <a:pt x="17788" y="0"/>
                    <a:pt x="9529" y="0"/>
                  </a:cubicBezTo>
                  <a:close/>
                  <a:moveTo>
                    <a:pt x="8259" y="9651"/>
                  </a:moveTo>
                  <a:cubicBezTo>
                    <a:pt x="7624" y="9651"/>
                    <a:pt x="6988" y="9651"/>
                    <a:pt x="6353" y="9651"/>
                  </a:cubicBezTo>
                  <a:cubicBezTo>
                    <a:pt x="6353" y="3677"/>
                    <a:pt x="6353" y="3677"/>
                    <a:pt x="6353" y="3677"/>
                  </a:cubicBezTo>
                  <a:cubicBezTo>
                    <a:pt x="6988" y="3677"/>
                    <a:pt x="7624" y="3677"/>
                    <a:pt x="8259" y="3677"/>
                  </a:cubicBezTo>
                  <a:cubicBezTo>
                    <a:pt x="12706" y="3217"/>
                    <a:pt x="14612" y="4596"/>
                    <a:pt x="14612" y="6894"/>
                  </a:cubicBezTo>
                  <a:cubicBezTo>
                    <a:pt x="14612" y="9191"/>
                    <a:pt x="12706" y="10111"/>
                    <a:pt x="8259" y="96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Shape 32"/>
            <p:cNvSpPr/>
            <p:nvPr/>
          </p:nvSpPr>
          <p:spPr>
            <a:xfrm>
              <a:off x="199902" y="209798"/>
              <a:ext cx="30175" cy="3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724"/>
                  </a:lnTo>
                  <a:lnTo>
                    <a:pt x="8100" y="3724"/>
                  </a:lnTo>
                  <a:lnTo>
                    <a:pt x="8100" y="21600"/>
                  </a:lnTo>
                  <a:lnTo>
                    <a:pt x="13500" y="21600"/>
                  </a:lnTo>
                  <a:lnTo>
                    <a:pt x="13500" y="3724"/>
                  </a:lnTo>
                  <a:lnTo>
                    <a:pt x="21600" y="3724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Shape 33"/>
            <p:cNvSpPr/>
            <p:nvPr/>
          </p:nvSpPr>
          <p:spPr>
            <a:xfrm>
              <a:off x="-1" y="241705"/>
              <a:ext cx="10938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27" fill="norm" stroke="1" extrusionOk="0">
                  <a:moveTo>
                    <a:pt x="12497" y="5507"/>
                  </a:moveTo>
                  <a:cubicBezTo>
                    <a:pt x="6326" y="-4573"/>
                    <a:pt x="771" y="1187"/>
                    <a:pt x="0" y="6947"/>
                  </a:cubicBezTo>
                  <a:cubicBezTo>
                    <a:pt x="617" y="14147"/>
                    <a:pt x="617" y="14147"/>
                    <a:pt x="617" y="14147"/>
                  </a:cubicBezTo>
                  <a:cubicBezTo>
                    <a:pt x="1080" y="11267"/>
                    <a:pt x="6017" y="4067"/>
                    <a:pt x="12343" y="14147"/>
                  </a:cubicBezTo>
                  <a:cubicBezTo>
                    <a:pt x="13886" y="15587"/>
                    <a:pt x="15274" y="17027"/>
                    <a:pt x="16354" y="17027"/>
                  </a:cubicBezTo>
                  <a:cubicBezTo>
                    <a:pt x="19903" y="17027"/>
                    <a:pt x="21600" y="6947"/>
                    <a:pt x="21600" y="6947"/>
                  </a:cubicBezTo>
                  <a:cubicBezTo>
                    <a:pt x="20520" y="1187"/>
                    <a:pt x="20520" y="1187"/>
                    <a:pt x="20520" y="1187"/>
                  </a:cubicBezTo>
                  <a:cubicBezTo>
                    <a:pt x="20211" y="2627"/>
                    <a:pt x="18669" y="14147"/>
                    <a:pt x="12497" y="550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/>
          <p:nvPr>
            <p:ph type="body" sz="quarter" idx="13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202" name="Shape 202"/>
          <p:cNvSpPr/>
          <p:nvPr>
            <p:ph type="pic" sz="half" idx="13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542925" indent="-200025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6543675" y="273843"/>
            <a:ext cx="1971675" cy="4358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628650" y="273843"/>
            <a:ext cx="5800725" cy="435888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542925" indent="-200025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xfrm>
            <a:off x="8291328" y="4794964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自定义版式">
    <p:bg>
      <p:bgPr>
        <a:solidFill>
          <a:srgbClr val="FC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6" name="Shape 86"/>
          <p:cNvSpPr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/>
          <p:nvPr>
            <p:ph type="body" sz="quarter" idx="13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6457950" y="4767262"/>
            <a:ext cx="277302" cy="281941"/>
          </a:xfrm>
          <a:prstGeom prst="rect">
            <a:avLst/>
          </a:prstGeom>
        </p:spPr>
        <p:txBody>
          <a:bodyPr anchor="t"/>
          <a:lstStyle>
            <a:lvl1pPr algn="l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143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hyperlink" Target="http://www.jianshu.com/u/EhUmA3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hyperlink" Target="https://github.com/iamjoel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hyperlink" Target="http://naotu.baidu.com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Relationship Id="rId4" Type="http://schemas.openxmlformats.org/officeDocument/2006/relationships/image" Target="../media/image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hyperlink" Target="http://lib.csdn.net/hom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Relationship Id="rId4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减缓信息焦虑</a:t>
            </a:r>
          </a:p>
        </p:txBody>
      </p:sp>
      <p:sp>
        <p:nvSpPr>
          <p:cNvPr id="232" name="Shape 232"/>
          <p:cNvSpPr/>
          <p:nvPr/>
        </p:nvSpPr>
        <p:spPr>
          <a:xfrm>
            <a:off x="2853089" y="3548172"/>
            <a:ext cx="359727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个人知识管理方法分享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233" name="Shape 233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whole" bldLvl="1" animBg="1" rev="0" advAuto="0" spid="2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信息储存</a:t>
            </a:r>
          </a:p>
        </p:txBody>
      </p:sp>
      <p:grpSp>
        <p:nvGrpSpPr>
          <p:cNvPr id="360" name="Group 360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356" name="Shape 356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131218" y="2964179"/>
            <a:ext cx="4881564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将大脑获取信息记下来。减少大脑负担。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2131218" y="2964179"/>
            <a:ext cx="4881564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建议：电子化为主，临时记的东西，可以用纸记。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信息整理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373" name="Shape 373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030487" y="1465580"/>
            <a:ext cx="2454126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排骨</a:t>
            </a:r>
          </a:p>
        </p:txBody>
      </p:sp>
      <p:sp>
        <p:nvSpPr>
          <p:cNvPr id="382" name="Shape 382"/>
          <p:cNvSpPr/>
          <p:nvPr/>
        </p:nvSpPr>
        <p:spPr>
          <a:xfrm>
            <a:off x="3402087" y="27736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冰糖</a:t>
            </a:r>
          </a:p>
        </p:txBody>
      </p:sp>
      <p:sp>
        <p:nvSpPr>
          <p:cNvPr id="383" name="Shape 383"/>
          <p:cNvSpPr/>
          <p:nvPr/>
        </p:nvSpPr>
        <p:spPr>
          <a:xfrm>
            <a:off x="5040387" y="12115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酱油</a:t>
            </a:r>
          </a:p>
        </p:txBody>
      </p:sp>
      <p:sp>
        <p:nvSpPr>
          <p:cNvPr id="384" name="Shape 384"/>
          <p:cNvSpPr/>
          <p:nvPr/>
        </p:nvSpPr>
        <p:spPr>
          <a:xfrm>
            <a:off x="5383287" y="32435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料酒</a:t>
            </a:r>
          </a:p>
        </p:txBody>
      </p:sp>
      <p:sp>
        <p:nvSpPr>
          <p:cNvPr id="385" name="Shape 385"/>
          <p:cNvSpPr/>
          <p:nvPr/>
        </p:nvSpPr>
        <p:spPr>
          <a:xfrm>
            <a:off x="912887" y="8813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啤酒</a:t>
            </a:r>
          </a:p>
        </p:txBody>
      </p:sp>
      <p:sp>
        <p:nvSpPr>
          <p:cNvPr id="386" name="Shape 386"/>
          <p:cNvSpPr/>
          <p:nvPr/>
        </p:nvSpPr>
        <p:spPr>
          <a:xfrm>
            <a:off x="4316487" y="22275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鸭</a:t>
            </a:r>
          </a:p>
        </p:txBody>
      </p:sp>
      <p:sp>
        <p:nvSpPr>
          <p:cNvPr id="387" name="Shape 387"/>
          <p:cNvSpPr/>
          <p:nvPr/>
        </p:nvSpPr>
        <p:spPr>
          <a:xfrm>
            <a:off x="5776987" y="19227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醋</a:t>
            </a:r>
          </a:p>
        </p:txBody>
      </p:sp>
      <p:sp>
        <p:nvSpPr>
          <p:cNvPr id="388" name="Shape 388"/>
          <p:cNvSpPr/>
          <p:nvPr/>
        </p:nvSpPr>
        <p:spPr>
          <a:xfrm>
            <a:off x="1116087" y="32435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八角</a:t>
            </a:r>
          </a:p>
        </p:txBody>
      </p:sp>
      <p:sp>
        <p:nvSpPr>
          <p:cNvPr id="389" name="Shape 389"/>
          <p:cNvSpPr/>
          <p:nvPr/>
        </p:nvSpPr>
        <p:spPr>
          <a:xfrm>
            <a:off x="2322587" y="23545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大葱</a:t>
            </a:r>
          </a:p>
        </p:txBody>
      </p:sp>
      <p:sp>
        <p:nvSpPr>
          <p:cNvPr id="390" name="Shape 390"/>
          <p:cNvSpPr/>
          <p:nvPr/>
        </p:nvSpPr>
        <p:spPr>
          <a:xfrm>
            <a:off x="3774079" y="3967479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彩椒</a:t>
            </a:r>
          </a:p>
        </p:txBody>
      </p:sp>
      <p:sp>
        <p:nvSpPr>
          <p:cNvPr id="391" name="Shape 391"/>
          <p:cNvSpPr/>
          <p:nvPr/>
        </p:nvSpPr>
        <p:spPr>
          <a:xfrm>
            <a:off x="2030487" y="3827780"/>
            <a:ext cx="2454126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0"/>
      <p:bldP build="whole" bldLvl="1" animBg="1" rev="0" advAuto="0" spid="381" grpId="1"/>
      <p:bldP build="whole" bldLvl="1" animBg="1" rev="0" advAuto="0" spid="383" grpId="3"/>
      <p:bldP build="whole" bldLvl="1" animBg="1" rev="0" advAuto="0" spid="384" grpId="4"/>
      <p:bldP build="whole" bldLvl="1" animBg="1" rev="0" advAuto="0" spid="385" grpId="5"/>
      <p:bldP build="whole" bldLvl="1" animBg="1" rev="0" advAuto="0" spid="386" grpId="6"/>
      <p:bldP build="whole" bldLvl="1" animBg="1" rev="0" advAuto="0" spid="389" grpId="9"/>
      <p:bldP build="whole" bldLvl="1" animBg="1" rev="0" advAuto="0" spid="388" grpId="8"/>
      <p:bldP build="whole" bldLvl="1" animBg="1" rev="0" advAuto="0" spid="382" grpId="2"/>
      <p:bldP build="whole" bldLvl="1" animBg="1" rev="0" advAuto="0" spid="387" grpId="7"/>
      <p:bldP build="whole" bldLvl="1" animBg="1" rev="0" advAuto="0" spid="391" grpId="1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6272286" y="424180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排骨</a:t>
            </a:r>
          </a:p>
        </p:txBody>
      </p:sp>
      <p:sp>
        <p:nvSpPr>
          <p:cNvPr id="396" name="Shape 396"/>
          <p:cNvSpPr/>
          <p:nvPr/>
        </p:nvSpPr>
        <p:spPr>
          <a:xfrm>
            <a:off x="6272286" y="1150620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冰糖</a:t>
            </a:r>
          </a:p>
        </p:txBody>
      </p:sp>
      <p:sp>
        <p:nvSpPr>
          <p:cNvPr id="397" name="Shape 397"/>
          <p:cNvSpPr/>
          <p:nvPr/>
        </p:nvSpPr>
        <p:spPr>
          <a:xfrm>
            <a:off x="6272286" y="2603499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酱油</a:t>
            </a:r>
          </a:p>
        </p:txBody>
      </p:sp>
      <p:sp>
        <p:nvSpPr>
          <p:cNvPr id="398" name="Shape 398"/>
          <p:cNvSpPr/>
          <p:nvPr/>
        </p:nvSpPr>
        <p:spPr>
          <a:xfrm>
            <a:off x="6272286" y="4056379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料酒</a:t>
            </a:r>
          </a:p>
        </p:txBody>
      </p:sp>
      <p:sp>
        <p:nvSpPr>
          <p:cNvPr id="399" name="Shape 399"/>
          <p:cNvSpPr/>
          <p:nvPr/>
        </p:nvSpPr>
        <p:spPr>
          <a:xfrm>
            <a:off x="1839987" y="13512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啤酒</a:t>
            </a:r>
          </a:p>
        </p:txBody>
      </p:sp>
      <p:sp>
        <p:nvSpPr>
          <p:cNvPr id="400" name="Shape 400"/>
          <p:cNvSpPr/>
          <p:nvPr/>
        </p:nvSpPr>
        <p:spPr>
          <a:xfrm>
            <a:off x="1839987" y="4622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鸭</a:t>
            </a:r>
          </a:p>
        </p:txBody>
      </p:sp>
      <p:sp>
        <p:nvSpPr>
          <p:cNvPr id="401" name="Shape 401"/>
          <p:cNvSpPr/>
          <p:nvPr/>
        </p:nvSpPr>
        <p:spPr>
          <a:xfrm>
            <a:off x="6272286" y="1877060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醋</a:t>
            </a:r>
          </a:p>
        </p:txBody>
      </p:sp>
      <p:sp>
        <p:nvSpPr>
          <p:cNvPr id="402" name="Shape 402"/>
          <p:cNvSpPr/>
          <p:nvPr/>
        </p:nvSpPr>
        <p:spPr>
          <a:xfrm>
            <a:off x="6272286" y="3329939"/>
            <a:ext cx="24541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八角</a:t>
            </a:r>
          </a:p>
        </p:txBody>
      </p:sp>
      <p:sp>
        <p:nvSpPr>
          <p:cNvPr id="403" name="Shape 403"/>
          <p:cNvSpPr/>
          <p:nvPr/>
        </p:nvSpPr>
        <p:spPr>
          <a:xfrm>
            <a:off x="1839987" y="4018279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大葱</a:t>
            </a:r>
          </a:p>
        </p:txBody>
      </p:sp>
      <p:sp>
        <p:nvSpPr>
          <p:cNvPr id="404" name="Shape 404"/>
          <p:cNvSpPr/>
          <p:nvPr/>
        </p:nvSpPr>
        <p:spPr>
          <a:xfrm>
            <a:off x="1839987" y="2240280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彩椒</a:t>
            </a:r>
          </a:p>
        </p:txBody>
      </p:sp>
      <p:sp>
        <p:nvSpPr>
          <p:cNvPr id="405" name="Shape 405"/>
          <p:cNvSpPr/>
          <p:nvPr/>
        </p:nvSpPr>
        <p:spPr>
          <a:xfrm>
            <a:off x="1839987" y="3129279"/>
            <a:ext cx="245412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盐</a:t>
            </a:r>
          </a:p>
        </p:txBody>
      </p:sp>
      <p:sp>
        <p:nvSpPr>
          <p:cNvPr id="406" name="Shape 406"/>
          <p:cNvSpPr/>
          <p:nvPr/>
        </p:nvSpPr>
        <p:spPr>
          <a:xfrm>
            <a:off x="417587" y="2367280"/>
            <a:ext cx="1742926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啤酒鸭</a:t>
            </a:r>
          </a:p>
        </p:txBody>
      </p:sp>
      <p:sp>
        <p:nvSpPr>
          <p:cNvPr id="407" name="Shape 407"/>
          <p:cNvSpPr/>
          <p:nvPr/>
        </p:nvSpPr>
        <p:spPr>
          <a:xfrm>
            <a:off x="4164086" y="2367280"/>
            <a:ext cx="2454127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糖醋排骨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11"/>
      <p:bldP build="whole" bldLvl="1" animBg="1" rev="0" advAuto="0" spid="399" grpId="5"/>
      <p:bldP build="whole" bldLvl="1" animBg="1" rev="0" advAuto="0" spid="403" grpId="9"/>
      <p:bldP build="whole" bldLvl="1" animBg="1" rev="0" advAuto="0" spid="407" grpId="13"/>
      <p:bldP build="whole" bldLvl="1" animBg="1" rev="0" advAuto="0" spid="401" grpId="7"/>
      <p:bldP build="whole" bldLvl="1" animBg="1" rev="0" advAuto="0" spid="396" grpId="2"/>
      <p:bldP build="whole" bldLvl="1" animBg="1" rev="0" advAuto="0" spid="402" grpId="8"/>
      <p:bldP build="whole" bldLvl="1" animBg="1" rev="0" advAuto="0" spid="400" grpId="6"/>
      <p:bldP build="whole" bldLvl="1" animBg="1" rev="0" advAuto="0" spid="404" grpId="10"/>
      <p:bldP build="whole" bldLvl="1" animBg="1" rev="0" advAuto="0" spid="395" grpId="1"/>
      <p:bldP build="whole" bldLvl="1" animBg="1" rev="0" advAuto="0" spid="397" grpId="3"/>
      <p:bldP build="whole" bldLvl="1" animBg="1" rev="0" advAuto="0" spid="406" grpId="12"/>
      <p:bldP build="whole" bldLvl="1" animBg="1" rev="0" advAuto="0" spid="398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790699" y="1633020"/>
            <a:ext cx="7562603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我们看到这样的人，出口成章，或是引经据典信手拈来。李敖在凤凰卫视2006年1月19日的《李敖有话说》里是这样介绍他的读书方法的：</a:t>
            </a:r>
          </a:p>
          <a:p>
            <a:pPr>
              <a:defRPr sz="20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 我李敖看的书很少会忘掉，什么原因呢？方法好。什么方法？心狠手辣。剪刀美工刀全部用到，把书给分尸掉了，就是切开了。这一页我需要，这一段我需要，我把它按类别分开来。那背面有用怎么办呢？把它影印出来，或者一开始就买两本书，把两本书都切开以后整理出来，把要看的部分分类存留。结果一本书看完了，这本书也被分尸掉了。这就是我的看书方法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2131218" y="35380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碎片信息 =&gt; 结构化信息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419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0" name="Shape 420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How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做法  </a:t>
              </a:r>
            </a:p>
          </p:txBody>
        </p:sp>
        <p:grpSp>
          <p:nvGrpSpPr>
            <p:cNvPr id="427" name="Group 427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423" name="Shape 423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4" name="Shape 424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Shape 425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32" name="Group 432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428" name="Shape 428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hape 429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0" name="Shape 430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Shape 431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434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-1" y="32249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8" name="Group 438"/>
          <p:cNvGrpSpPr/>
          <p:nvPr/>
        </p:nvGrpSpPr>
        <p:grpSpPr>
          <a:xfrm>
            <a:off x="2568092" y="1733811"/>
            <a:ext cx="3721100" cy="379738"/>
            <a:chOff x="1089659" y="13345"/>
            <a:chExt cx="3721099" cy="379736"/>
          </a:xfrm>
        </p:grpSpPr>
        <p:sp>
          <p:nvSpPr>
            <p:cNvPr id="435" name="Shape 435"/>
            <p:cNvSpPr/>
            <p:nvPr/>
          </p:nvSpPr>
          <p:spPr>
            <a:xfrm>
              <a:off x="1505584" y="22242"/>
              <a:ext cx="33051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给信息加上：分类和标签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42" name="Group 442"/>
          <p:cNvGrpSpPr/>
          <p:nvPr/>
        </p:nvGrpSpPr>
        <p:grpSpPr>
          <a:xfrm>
            <a:off x="2567421" y="2615034"/>
            <a:ext cx="3722443" cy="410722"/>
            <a:chOff x="1082245" y="5697"/>
            <a:chExt cx="3722442" cy="410721"/>
          </a:xfrm>
        </p:grpSpPr>
        <p:sp>
          <p:nvSpPr>
            <p:cNvPr id="439" name="Shape 439"/>
            <p:cNvSpPr/>
            <p:nvPr/>
          </p:nvSpPr>
          <p:spPr>
            <a:xfrm>
              <a:off x="1499520" y="45578"/>
              <a:ext cx="33051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将信息按该信息的通用格式归档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1"/>
      <p:bldP build="whole" bldLvl="1" animBg="1" rev="0" advAuto="0" spid="44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8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444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5" name="Shape 445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Classify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分类 </a:t>
              </a:r>
            </a:p>
          </p:txBody>
        </p:sp>
        <p:grpSp>
          <p:nvGrpSpPr>
            <p:cNvPr id="452" name="Group 452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448" name="Shape 448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9" name="Shape 449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0" name="Shape 450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57" name="Group 457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453" name="Shape 453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4" name="Shape 454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459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3" name="Group 463"/>
          <p:cNvGrpSpPr/>
          <p:nvPr/>
        </p:nvGrpSpPr>
        <p:grpSpPr>
          <a:xfrm>
            <a:off x="2682392" y="2342014"/>
            <a:ext cx="3721100" cy="379738"/>
            <a:chOff x="1089659" y="13345"/>
            <a:chExt cx="3721099" cy="379736"/>
          </a:xfrm>
        </p:grpSpPr>
        <p:sp>
          <p:nvSpPr>
            <p:cNvPr id="460" name="Shape 460"/>
            <p:cNvSpPr/>
            <p:nvPr/>
          </p:nvSpPr>
          <p:spPr>
            <a:xfrm>
              <a:off x="1505584" y="22242"/>
              <a:ext cx="33051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信息只属于一个分类。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2681721" y="3034134"/>
            <a:ext cx="3722443" cy="410722"/>
            <a:chOff x="1082245" y="5697"/>
            <a:chExt cx="3722442" cy="410721"/>
          </a:xfrm>
        </p:grpSpPr>
        <p:sp>
          <p:nvSpPr>
            <p:cNvPr id="464" name="Shape 464"/>
            <p:cNvSpPr/>
            <p:nvPr/>
          </p:nvSpPr>
          <p:spPr>
            <a:xfrm>
              <a:off x="1499520" y="45578"/>
              <a:ext cx="33051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分类之间不能有交集。反例:  吃, 书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分类</a:t>
            </a:r>
          </a:p>
        </p:txBody>
      </p:sp>
      <p:grpSp>
        <p:nvGrpSpPr>
          <p:cNvPr id="473" name="Group 473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469" name="Shape 469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3"/>
      <p:bldP build="whole" bldLvl="1" animBg="1" rev="0" advAuto="0" spid="463" grpId="1"/>
      <p:bldP build="whole" bldLvl="1" animBg="1" rev="0" advAuto="0" spid="46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5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241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Shape 242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About Me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关于我</a:t>
              </a:r>
            </a:p>
          </p:txBody>
        </p:sp>
        <p:grpSp>
          <p:nvGrpSpPr>
            <p:cNvPr id="249" name="Group 249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245" name="Shape 245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4" name="Group 254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250" name="Shape 250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56" name="Shape 256"/>
          <p:cNvSpPr/>
          <p:nvPr/>
        </p:nvSpPr>
        <p:spPr>
          <a:xfrm>
            <a:off x="4847855" y="2139900"/>
            <a:ext cx="170589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程序员，好奇心人</a:t>
            </a:r>
          </a:p>
        </p:txBody>
      </p:sp>
      <p:sp>
        <p:nvSpPr>
          <p:cNvPr id="257" name="Shape 257"/>
          <p:cNvSpPr/>
          <p:nvPr/>
        </p:nvSpPr>
        <p:spPr>
          <a:xfrm>
            <a:off x="4847855" y="2779401"/>
            <a:ext cx="346831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博客：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http://www.jianshu.com/u/EhUmA3</a:t>
            </a:r>
          </a:p>
        </p:txBody>
      </p:sp>
      <p:pic>
        <p:nvPicPr>
          <p:cNvPr id="258" name="image3.jpg"/>
          <p:cNvPicPr>
            <a:picLocks noChangeAspect="1"/>
          </p:cNvPicPr>
          <p:nvPr/>
        </p:nvPicPr>
        <p:blipFill>
          <a:blip r:embed="rId4">
            <a:extLst/>
          </a:blip>
          <a:srcRect l="11005" t="83962" r="34106" b="0"/>
          <a:stretch>
            <a:fillRect/>
          </a:stretch>
        </p:blipFill>
        <p:spPr>
          <a:xfrm rot="10800000">
            <a:off x="9405" y="4308554"/>
            <a:ext cx="9144002" cy="834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1614" y="1500400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4847855" y="1500400"/>
            <a:ext cx="170589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金伟强(Joel， 九彩)</a:t>
            </a:r>
          </a:p>
        </p:txBody>
      </p:sp>
      <p:sp>
        <p:nvSpPr>
          <p:cNvPr id="261" name="Shape 261"/>
          <p:cNvSpPr/>
          <p:nvPr/>
        </p:nvSpPr>
        <p:spPr>
          <a:xfrm>
            <a:off x="4847855" y="3418901"/>
            <a:ext cx="31715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https://github.com/iamjoel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489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475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Shape 476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Label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标签</a:t>
              </a:r>
            </a:p>
          </p:txBody>
        </p:sp>
        <p:grpSp>
          <p:nvGrpSpPr>
            <p:cNvPr id="483" name="Group 483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479" name="Shape 479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1" name="Shape 481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88" name="Group 488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484" name="Shape 484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5" name="Shape 485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490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4" name="Group 494"/>
          <p:cNvGrpSpPr/>
          <p:nvPr/>
        </p:nvGrpSpPr>
        <p:grpSpPr>
          <a:xfrm>
            <a:off x="2682392" y="2342014"/>
            <a:ext cx="3721100" cy="379738"/>
            <a:chOff x="1089659" y="13345"/>
            <a:chExt cx="3721099" cy="379736"/>
          </a:xfrm>
        </p:grpSpPr>
        <p:sp>
          <p:nvSpPr>
            <p:cNvPr id="491" name="Shape 491"/>
            <p:cNvSpPr/>
            <p:nvPr/>
          </p:nvSpPr>
          <p:spPr>
            <a:xfrm>
              <a:off x="1505584" y="22242"/>
              <a:ext cx="33051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信息可以有多个标签。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2681721" y="3034134"/>
            <a:ext cx="4481714" cy="410722"/>
            <a:chOff x="1082245" y="5697"/>
            <a:chExt cx="4481713" cy="410721"/>
          </a:xfrm>
        </p:grpSpPr>
        <p:sp>
          <p:nvSpPr>
            <p:cNvPr id="495" name="Shape 495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标签之间能有交集。举例:  进行中, 书。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99" name="Shape 499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标签</a:t>
            </a:r>
          </a:p>
        </p:txBody>
      </p:sp>
      <p:grpSp>
        <p:nvGrpSpPr>
          <p:cNvPr id="504" name="Group 504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500" name="Shape 500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8" grpId="2"/>
      <p:bldP build="whole" bldLvl="1" animBg="1" rev="0" advAuto="0" spid="499" grpId="3"/>
      <p:bldP build="whole" bldLvl="1" animBg="1" rev="0" advAuto="0" spid="49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roup 520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506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7" name="Shape 507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Schema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格式 </a:t>
              </a:r>
            </a:p>
          </p:txBody>
        </p:sp>
        <p:grpSp>
          <p:nvGrpSpPr>
            <p:cNvPr id="514" name="Group 514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510" name="Shape 510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1" name="Shape 511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2" name="Shape 512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3" name="Shape 513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19" name="Group 519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515" name="Shape 515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6" name="Shape 516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7" name="Shape 517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8" name="Shape 518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521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5" name="Group 525"/>
          <p:cNvGrpSpPr/>
          <p:nvPr/>
        </p:nvGrpSpPr>
        <p:grpSpPr>
          <a:xfrm>
            <a:off x="2682392" y="2342014"/>
            <a:ext cx="3721100" cy="659138"/>
            <a:chOff x="1089659" y="13345"/>
            <a:chExt cx="3721099" cy="659136"/>
          </a:xfrm>
        </p:grpSpPr>
        <p:sp>
          <p:nvSpPr>
            <p:cNvPr id="522" name="Shape 522"/>
            <p:cNvSpPr/>
            <p:nvPr/>
          </p:nvSpPr>
          <p:spPr>
            <a:xfrm>
              <a:off x="1505584" y="22242"/>
              <a:ext cx="330517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电影信息的通用格式：片名，导演，主要演员，简介…。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2681721" y="3034134"/>
            <a:ext cx="4481714" cy="410722"/>
            <a:chOff x="1082245" y="5697"/>
            <a:chExt cx="4481713" cy="410721"/>
          </a:xfrm>
        </p:grpSpPr>
        <p:sp>
          <p:nvSpPr>
            <p:cNvPr id="526" name="Shape 526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通用格式网站：http://schema.org/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通用格式</a:t>
            </a:r>
          </a:p>
        </p:txBody>
      </p:sp>
      <p:grpSp>
        <p:nvGrpSpPr>
          <p:cNvPr id="535" name="Group 535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531" name="Shape 531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2"/>
      <p:bldP build="whole" bldLvl="1" animBg="1" rev="0" advAuto="0" spid="530" grpId="3"/>
      <p:bldP build="whole" bldLvl="1" animBg="1" rev="0" advAuto="0" spid="52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551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537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8" name="Shape 538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Record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记录 </a:t>
              </a:r>
            </a:p>
          </p:txBody>
        </p:sp>
        <p:grpSp>
          <p:nvGrpSpPr>
            <p:cNvPr id="545" name="Group 545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541" name="Shape 541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2" name="Shape 542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Shape 543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4" name="Shape 544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50" name="Group 550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546" name="Shape 546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7" name="Shape 547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8" name="Shape 548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9" name="Shape 549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552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 556"/>
          <p:cNvGrpSpPr/>
          <p:nvPr/>
        </p:nvGrpSpPr>
        <p:grpSpPr>
          <a:xfrm>
            <a:off x="2832100" y="2172134"/>
            <a:ext cx="3721100" cy="358141"/>
            <a:chOff x="1089659" y="13345"/>
            <a:chExt cx="3721099" cy="358140"/>
          </a:xfrm>
        </p:grpSpPr>
        <p:sp>
          <p:nvSpPr>
            <p:cNvPr id="553" name="Shape 553"/>
            <p:cNvSpPr/>
            <p:nvPr/>
          </p:nvSpPr>
          <p:spPr>
            <a:xfrm>
              <a:off x="1505584" y="22242"/>
              <a:ext cx="330517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Markdown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60" name="Group 560"/>
          <p:cNvGrpSpPr/>
          <p:nvPr/>
        </p:nvGrpSpPr>
        <p:grpSpPr>
          <a:xfrm>
            <a:off x="2832100" y="2693233"/>
            <a:ext cx="4481715" cy="410722"/>
            <a:chOff x="1082245" y="5697"/>
            <a:chExt cx="4481713" cy="410721"/>
          </a:xfrm>
        </p:grpSpPr>
        <p:sp>
          <p:nvSpPr>
            <p:cNvPr id="557" name="Shape 557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思维导图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记录方式</a:t>
            </a:r>
          </a:p>
        </p:txBody>
      </p:sp>
      <p:grpSp>
        <p:nvGrpSpPr>
          <p:cNvPr id="566" name="Group 566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562" name="Shape 562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2832100" y="3240863"/>
            <a:ext cx="3722443" cy="410241"/>
            <a:chOff x="1082245" y="5719"/>
            <a:chExt cx="3722442" cy="410240"/>
          </a:xfrm>
        </p:grpSpPr>
        <p:sp>
          <p:nvSpPr>
            <p:cNvPr id="567" name="Shape 567"/>
            <p:cNvSpPr/>
            <p:nvPr/>
          </p:nvSpPr>
          <p:spPr>
            <a:xfrm>
              <a:off x="1499520" y="45119"/>
              <a:ext cx="33051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清单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1082245" y="45119"/>
              <a:ext cx="308035" cy="308213"/>
            </a:xfrm>
            <a:prstGeom prst="ellipse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1084786" y="5719"/>
              <a:ext cx="260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0" grpId="2"/>
      <p:bldP build="whole" bldLvl="1" animBg="1" rev="0" advAuto="0" spid="561" grpId="3"/>
      <p:bldP build="whole" bldLvl="1" animBg="1" rev="0" advAuto="0" spid="570" grpId="4"/>
      <p:bldP build="whole" bldLvl="1" animBg="1" rev="0" advAuto="0" spid="55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6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572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3" name="Shape 573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Markdown</a:t>
              </a:r>
            </a:p>
          </p:txBody>
        </p:sp>
        <p:sp>
          <p:nvSpPr>
            <p:cNvPr id="575" name="Shape 575"/>
            <p:cNvSpPr/>
            <p:nvPr/>
          </p:nvSpPr>
          <p:spPr>
            <a:xfrm>
              <a:off x="687357" y="391500"/>
              <a:ext cx="79314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Markdown</a:t>
              </a:r>
            </a:p>
          </p:txBody>
        </p:sp>
        <p:grpSp>
          <p:nvGrpSpPr>
            <p:cNvPr id="580" name="Group 580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576" name="Shape 576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8" name="Shape 578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9" name="Shape 579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85" name="Group 585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581" name="Shape 581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2" name="Shape 582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3" name="Shape 583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4" name="Shape 584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587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1" name="Group 591"/>
          <p:cNvGrpSpPr/>
          <p:nvPr/>
        </p:nvGrpSpPr>
        <p:grpSpPr>
          <a:xfrm>
            <a:off x="2832100" y="2172134"/>
            <a:ext cx="3721100" cy="379738"/>
            <a:chOff x="1089659" y="13345"/>
            <a:chExt cx="3721099" cy="379736"/>
          </a:xfrm>
        </p:grpSpPr>
        <p:sp>
          <p:nvSpPr>
            <p:cNvPr id="588" name="Shape 588"/>
            <p:cNvSpPr/>
            <p:nvPr/>
          </p:nvSpPr>
          <p:spPr>
            <a:xfrm>
              <a:off x="1505584" y="22242"/>
              <a:ext cx="33051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易读易写的网络书写语言</a:t>
              </a:r>
            </a:p>
          </p:txBody>
        </p:sp>
        <p:sp>
          <p:nvSpPr>
            <p:cNvPr id="589" name="Shape 589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95" name="Group 595"/>
          <p:cNvGrpSpPr/>
          <p:nvPr/>
        </p:nvGrpSpPr>
        <p:grpSpPr>
          <a:xfrm>
            <a:off x="2832100" y="2693233"/>
            <a:ext cx="4481715" cy="410722"/>
            <a:chOff x="1082245" y="5697"/>
            <a:chExt cx="4481713" cy="410721"/>
          </a:xfrm>
        </p:grpSpPr>
        <p:sp>
          <p:nvSpPr>
            <p:cNvPr id="592" name="Shape 592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很容易控制格式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96" name="Shape 596"/>
          <p:cNvSpPr/>
          <p:nvPr/>
        </p:nvSpPr>
        <p:spPr>
          <a:xfrm>
            <a:off x="2131218" y="1137721"/>
            <a:ext cx="488156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Markdown</a:t>
            </a:r>
          </a:p>
        </p:txBody>
      </p:sp>
      <p:grpSp>
        <p:nvGrpSpPr>
          <p:cNvPr id="601" name="Group 601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597" name="Shape 597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Shape 600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1" grpId="1"/>
      <p:bldP build="whole" bldLvl="1" animBg="1" rev="0" advAuto="0" spid="596" grpId="3"/>
      <p:bldP build="whole" bldLvl="1" animBg="1" rev="0" advAuto="0" spid="59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2131218" y="35380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碎片信息 =&gt; 结构化信息</a:t>
            </a:r>
          </a:p>
        </p:txBody>
      </p:sp>
      <p:pic>
        <p:nvPicPr>
          <p:cNvPr id="60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7269" y="-4031"/>
            <a:ext cx="9178538" cy="5446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roup 622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608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9" name="Shape 609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Mind Map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导图 </a:t>
              </a:r>
            </a:p>
          </p:txBody>
        </p:sp>
        <p:grpSp>
          <p:nvGrpSpPr>
            <p:cNvPr id="616" name="Group 616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612" name="Shape 612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3" name="Shape 613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4" name="Shape 614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5" name="Shape 615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21" name="Group 621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617" name="Shape 617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623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7" name="Group 627"/>
          <p:cNvGrpSpPr/>
          <p:nvPr/>
        </p:nvGrpSpPr>
        <p:grpSpPr>
          <a:xfrm>
            <a:off x="2832100" y="2172134"/>
            <a:ext cx="3721100" cy="659138"/>
            <a:chOff x="1089659" y="13345"/>
            <a:chExt cx="3721099" cy="659136"/>
          </a:xfrm>
        </p:grpSpPr>
        <p:sp>
          <p:nvSpPr>
            <p:cNvPr id="624" name="Shape 624"/>
            <p:cNvSpPr/>
            <p:nvPr/>
          </p:nvSpPr>
          <p:spPr>
            <a:xfrm>
              <a:off x="1505584" y="22242"/>
              <a:ext cx="330517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按照大脑的构成及运作方式，将其以图像的形式展现出来。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2832100" y="3086933"/>
            <a:ext cx="4481715" cy="410722"/>
            <a:chOff x="1082245" y="5697"/>
            <a:chExt cx="4481713" cy="410721"/>
          </a:xfrm>
        </p:grpSpPr>
        <p:sp>
          <p:nvSpPr>
            <p:cNvPr id="628" name="Shape 628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pPr>
              <a:r>
                <a:t>百度脑图 </a:t>
              </a: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4" invalidUrl="" action="" tgtFrame="" tooltip="" history="1" highlightClick="0" endSnd="0"/>
                </a:rPr>
                <a:t>http://naotu.baidu.com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思维导图</a:t>
            </a:r>
          </a:p>
        </p:txBody>
      </p:sp>
      <p:grpSp>
        <p:nvGrpSpPr>
          <p:cNvPr id="637" name="Group 637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633" name="Shape 633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2" grpId="3"/>
      <p:bldP build="whole" bldLvl="1" animBg="1" rev="0" advAuto="0" spid="631" grpId="2"/>
      <p:bldP build="whole" bldLvl="1" animBg="1" rev="0" advAuto="0" spid="6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ES6+知识点.png"/>
          <p:cNvPicPr>
            <a:picLocks noChangeAspect="1"/>
          </p:cNvPicPr>
          <p:nvPr/>
        </p:nvPicPr>
        <p:blipFill>
          <a:blip r:embed="rId4">
            <a:extLst/>
          </a:blip>
          <a:srcRect l="0" t="2863" r="0" b="2863"/>
          <a:stretch>
            <a:fillRect/>
          </a:stretch>
        </p:blipFill>
        <p:spPr>
          <a:xfrm>
            <a:off x="4254" y="-1646553"/>
            <a:ext cx="9135465" cy="8178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393700"/>
            <a:ext cx="9144001" cy="6540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roup 661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647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8" name="Shape 648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How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记录 </a:t>
              </a:r>
            </a:p>
          </p:txBody>
        </p:sp>
        <p:grpSp>
          <p:nvGrpSpPr>
            <p:cNvPr id="655" name="Group 655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651" name="Shape 651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2" name="Shape 652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3" name="Shape 653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4" name="Shape 654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60" name="Group 660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656" name="Shape 656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7" name="Shape 657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9" name="Shape 659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662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6" name="Group 666"/>
          <p:cNvGrpSpPr/>
          <p:nvPr/>
        </p:nvGrpSpPr>
        <p:grpSpPr>
          <a:xfrm>
            <a:off x="2832100" y="2172134"/>
            <a:ext cx="3721100" cy="659138"/>
            <a:chOff x="1089659" y="13345"/>
            <a:chExt cx="3721099" cy="659136"/>
          </a:xfrm>
        </p:grpSpPr>
        <p:sp>
          <p:nvSpPr>
            <p:cNvPr id="663" name="Shape 663"/>
            <p:cNvSpPr/>
            <p:nvPr/>
          </p:nvSpPr>
          <p:spPr>
            <a:xfrm>
              <a:off x="1505584" y="22242"/>
              <a:ext cx="330517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待办事宜，本周计划，购物清单，愿望清单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2832100" y="2909133"/>
            <a:ext cx="4481715" cy="372622"/>
            <a:chOff x="1082245" y="5697"/>
            <a:chExt cx="4481713" cy="372621"/>
          </a:xfrm>
        </p:grpSpPr>
        <p:sp>
          <p:nvSpPr>
            <p:cNvPr id="667" name="Shape 667"/>
            <p:cNvSpPr/>
            <p:nvPr/>
          </p:nvSpPr>
          <p:spPr>
            <a:xfrm>
              <a:off x="1499520" y="45578"/>
              <a:ext cx="406444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wunderlist: https://www.wunderlist.com/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Shape 669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71" name="Shape 671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清单</a:t>
            </a:r>
          </a:p>
        </p:txBody>
      </p:sp>
      <p:grpSp>
        <p:nvGrpSpPr>
          <p:cNvPr id="676" name="Group 676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672" name="Shape 672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Shape 673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3"/>
      <p:bldP build="whole" bldLvl="1" animBg="1" rev="0" advAuto="0" spid="666" grpId="1"/>
      <p:bldP build="whole" bldLvl="1" animBg="1" rev="0" advAuto="0" spid="670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692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678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Shape 679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How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记录 </a:t>
              </a:r>
            </a:p>
          </p:txBody>
        </p:sp>
        <p:grpSp>
          <p:nvGrpSpPr>
            <p:cNvPr id="686" name="Group 686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682" name="Shape 682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3" name="Shape 683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4" name="Shape 684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5" name="Shape 685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91" name="Group 691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687" name="Shape 687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8" name="Shape 688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9" name="Shape 689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0" name="Shape 690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693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38099" y="32630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7" name="Group 697"/>
          <p:cNvGrpSpPr/>
          <p:nvPr/>
        </p:nvGrpSpPr>
        <p:grpSpPr>
          <a:xfrm>
            <a:off x="2832100" y="2152362"/>
            <a:ext cx="3944342" cy="698682"/>
            <a:chOff x="1155032" y="14145"/>
            <a:chExt cx="3944341" cy="698680"/>
          </a:xfrm>
        </p:grpSpPr>
        <p:sp>
          <p:nvSpPr>
            <p:cNvPr id="694" name="Shape 694"/>
            <p:cNvSpPr/>
            <p:nvPr/>
          </p:nvSpPr>
          <p:spPr>
            <a:xfrm>
              <a:off x="1595910" y="23576"/>
              <a:ext cx="3503464" cy="68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印象笔记。 支持分类(笔记本);标签。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1155032" y="55909"/>
              <a:ext cx="326452" cy="326704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157724" y="14145"/>
              <a:ext cx="275970" cy="37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1" name="Group 701"/>
          <p:cNvGrpSpPr/>
          <p:nvPr/>
        </p:nvGrpSpPr>
        <p:grpSpPr>
          <a:xfrm>
            <a:off x="2832100" y="2693233"/>
            <a:ext cx="4481715" cy="410722"/>
            <a:chOff x="1082245" y="5697"/>
            <a:chExt cx="4481713" cy="410721"/>
          </a:xfrm>
        </p:grpSpPr>
        <p:sp>
          <p:nvSpPr>
            <p:cNvPr id="698" name="Shape 698"/>
            <p:cNvSpPr/>
            <p:nvPr/>
          </p:nvSpPr>
          <p:spPr>
            <a:xfrm>
              <a:off x="1499520" y="45578"/>
              <a:ext cx="40644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Git：版本管理，协作工作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02" name="Shape 702"/>
          <p:cNvSpPr/>
          <p:nvPr/>
        </p:nvSpPr>
        <p:spPr>
          <a:xfrm>
            <a:off x="2131218" y="11377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信息记录工具</a:t>
            </a:r>
          </a:p>
        </p:txBody>
      </p:sp>
      <p:grpSp>
        <p:nvGrpSpPr>
          <p:cNvPr id="707" name="Group 707"/>
          <p:cNvGrpSpPr/>
          <p:nvPr/>
        </p:nvGrpSpPr>
        <p:grpSpPr>
          <a:xfrm>
            <a:off x="2804159" y="1788486"/>
            <a:ext cx="3535681" cy="56089"/>
            <a:chOff x="0" y="0"/>
            <a:chExt cx="3535680" cy="56088"/>
          </a:xfrm>
        </p:grpSpPr>
        <p:sp>
          <p:nvSpPr>
            <p:cNvPr id="703" name="Shape 703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Shape 704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Shape 706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2832100" y="3221444"/>
            <a:ext cx="3944343" cy="690380"/>
            <a:chOff x="1146759" y="6060"/>
            <a:chExt cx="3944341" cy="690379"/>
          </a:xfrm>
        </p:grpSpPr>
        <p:sp>
          <p:nvSpPr>
            <p:cNvPr id="708" name="Shape 708"/>
            <p:cNvSpPr/>
            <p:nvPr/>
          </p:nvSpPr>
          <p:spPr>
            <a:xfrm>
              <a:off x="1588908" y="47809"/>
              <a:ext cx="3502194" cy="648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pPr>
              <a:r>
                <a:t>知识库系统 </a:t>
              </a: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4" invalidUrl="" action="" tgtFrame="" tooltip="" history="1" highlightClick="0" endSnd="0"/>
                </a:rPr>
                <a:t>http://lib.csdn.net/home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46759" y="47809"/>
              <a:ext cx="326398" cy="326586"/>
            </a:xfrm>
            <a:prstGeom prst="ellipse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149451" y="6060"/>
              <a:ext cx="275923" cy="352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1" grpId="2"/>
      <p:bldP build="whole" bldLvl="1" animBg="1" rev="0" advAuto="0" spid="702" grpId="3"/>
      <p:bldP build="whole" bldLvl="1" animBg="1" rev="0" advAuto="0" spid="697" grpId="1"/>
      <p:bldP build="whole" bldLvl="1" animBg="1" rev="0" advAuto="0" spid="711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657848" y="1657350"/>
            <a:ext cx="5143503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14" y="-1"/>
            <a:ext cx="8218772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资源推荐</a:t>
            </a:r>
          </a:p>
        </p:txBody>
      </p:sp>
      <p:grpSp>
        <p:nvGrpSpPr>
          <p:cNvPr id="718" name="Group 718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714" name="Shape 714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4354830" y="2411730"/>
            <a:ext cx="434340" cy="320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723" name="Shape 723"/>
          <p:cNvSpPr/>
          <p:nvPr/>
        </p:nvSpPr>
        <p:spPr>
          <a:xfrm>
            <a:off x="4596130" y="1675130"/>
            <a:ext cx="420008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透过整理物品了解自己，整理心中的混沌，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让人生舒适的行动技术。</a:t>
            </a:r>
          </a:p>
        </p:txBody>
      </p:sp>
      <p:pic>
        <p:nvPicPr>
          <p:cNvPr id="72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164" y="0"/>
            <a:ext cx="376707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212" y="0"/>
            <a:ext cx="3558176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Shape 729"/>
          <p:cNvSpPr/>
          <p:nvPr/>
        </p:nvSpPr>
        <p:spPr>
          <a:xfrm>
            <a:off x="4388899" y="1713230"/>
            <a:ext cx="4262051" cy="171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90种简明实用的整理术，教读者通过建立秩序、摆脱混乱，获得更高的效率、更多的创意和更好的生活。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wecha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3805" y="-70545"/>
            <a:ext cx="5284590" cy="5284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谢谢观看</a:t>
            </a:r>
          </a:p>
        </p:txBody>
      </p:sp>
      <p:grpSp>
        <p:nvGrpSpPr>
          <p:cNvPr id="742" name="Group 742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738" name="Shape 738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Shape 739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Shape 740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657848" y="1657350"/>
            <a:ext cx="5143503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038" y="0"/>
            <a:ext cx="8233924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131218" y="3284021"/>
            <a:ext cx="48815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999+ 未读，未学…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9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275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6" name="Shape 276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TABLE OF CONTENTS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目  录</a:t>
              </a:r>
            </a:p>
          </p:txBody>
        </p:sp>
        <p:grpSp>
          <p:nvGrpSpPr>
            <p:cNvPr id="283" name="Group 283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279" name="Shape 279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0" name="Shape 280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" name="Shape 282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8" name="Group 288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284" name="Shape 284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Shape 285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290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-1" y="32249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5" name="Group 295"/>
          <p:cNvGrpSpPr/>
          <p:nvPr/>
        </p:nvGrpSpPr>
        <p:grpSpPr>
          <a:xfrm>
            <a:off x="2183289" y="1452584"/>
            <a:ext cx="4810760" cy="371487"/>
            <a:chOff x="0" y="0"/>
            <a:chExt cx="4810759" cy="371485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100583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断舍离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505584" y="22242"/>
              <a:ext cx="330517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选择性的获取信息。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2182157" y="2089376"/>
            <a:ext cx="4804689" cy="370841"/>
            <a:chOff x="0" y="0"/>
            <a:chExt cx="4804688" cy="370840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127722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储存信息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1499520" y="45578"/>
              <a:ext cx="330516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减轻大脑的负担。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2177990" y="2725846"/>
            <a:ext cx="4804689" cy="370841"/>
            <a:chOff x="0" y="0"/>
            <a:chExt cx="4804688" cy="370840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11349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信息整理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499520" y="45119"/>
              <a:ext cx="330516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/>
              <a:r>
                <a:t>结构化信息，能快速找到信息。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082245" y="45119"/>
              <a:ext cx="308035" cy="308213"/>
            </a:xfrm>
            <a:prstGeom prst="ellipse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84786" y="5719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2184924" y="3362316"/>
            <a:ext cx="4782486" cy="370841"/>
            <a:chOff x="0" y="0"/>
            <a:chExt cx="4782484" cy="370840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36769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资源推荐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1477541" y="44484"/>
              <a:ext cx="330494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sz="1200"/>
                <a:t>《断舍离》，《整理的艺术》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059740" y="44484"/>
              <a:ext cx="307955" cy="308215"/>
            </a:xfrm>
            <a:prstGeom prst="ellipse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063550" y="5083"/>
              <a:ext cx="26033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305" grpId="3"/>
      <p:bldP build="whole" bldLvl="1" animBg="1" rev="0" advAuto="0" spid="300" grpId="2"/>
      <p:bldP build="whole" bldLvl="1" animBg="1" rev="0" advAuto="0" spid="310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2210945" y="2763321"/>
            <a:ext cx="48815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断舍离</a:t>
            </a:r>
          </a:p>
        </p:txBody>
      </p:sp>
      <p:grpSp>
        <p:nvGrpSpPr>
          <p:cNvPr id="317" name="Group 317"/>
          <p:cNvGrpSpPr/>
          <p:nvPr/>
        </p:nvGrpSpPr>
        <p:grpSpPr>
          <a:xfrm>
            <a:off x="2883885" y="3414086"/>
            <a:ext cx="3535682" cy="56089"/>
            <a:chOff x="0" y="0"/>
            <a:chExt cx="3535680" cy="56088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883921" cy="56090"/>
            </a:xfrm>
            <a:prstGeom prst="rect">
              <a:avLst/>
            </a:prstGeom>
            <a:solidFill>
              <a:srgbClr val="F323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883919" y="-1"/>
              <a:ext cx="883921" cy="56090"/>
            </a:xfrm>
            <a:prstGeom prst="rect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767839" y="-1"/>
              <a:ext cx="883921" cy="56090"/>
            </a:xfrm>
            <a:prstGeom prst="rect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651760" y="-1"/>
              <a:ext cx="883921" cy="56090"/>
            </a:xfrm>
            <a:prstGeom prst="rect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131218" y="2633979"/>
            <a:ext cx="4881564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BFBFB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精力有限，欲望无限！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339"/>
          <p:cNvGrpSpPr/>
          <p:nvPr/>
        </p:nvGrpSpPr>
        <p:grpSpPr>
          <a:xfrm>
            <a:off x="-1" y="0"/>
            <a:ext cx="9144001" cy="1232327"/>
            <a:chOff x="0" y="0"/>
            <a:chExt cx="9144000" cy="1232326"/>
          </a:xfrm>
        </p:grpSpPr>
        <p:pic>
          <p:nvPicPr>
            <p:cNvPr id="325" name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9057" y="0"/>
              <a:ext cx="2397177" cy="1232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" name="Shape 326"/>
            <p:cNvSpPr/>
            <p:nvPr/>
          </p:nvSpPr>
          <p:spPr>
            <a:xfrm>
              <a:off x="599122" y="400050"/>
              <a:ext cx="1052513" cy="30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438" y="0"/>
                  </a:lnTo>
                  <a:lnTo>
                    <a:pt x="21600" y="21600"/>
                  </a:lnTo>
                  <a:lnTo>
                    <a:pt x="114" y="21600"/>
                  </a:lnTo>
                  <a:cubicBezTo>
                    <a:pt x="76" y="14400"/>
                    <a:pt x="38" y="7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636204" y="424022"/>
              <a:ext cx="18063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TIPS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687357" y="391500"/>
              <a:ext cx="67884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贴士  </a:t>
              </a:r>
            </a:p>
          </p:txBody>
        </p:sp>
        <p:grpSp>
          <p:nvGrpSpPr>
            <p:cNvPr id="333" name="Group 333"/>
            <p:cNvGrpSpPr/>
            <p:nvPr/>
          </p:nvGrpSpPr>
          <p:grpSpPr>
            <a:xfrm>
              <a:off x="3314700" y="539599"/>
              <a:ext cx="5829300" cy="45721"/>
              <a:chOff x="0" y="0"/>
              <a:chExt cx="5829300" cy="45719"/>
            </a:xfrm>
          </p:grpSpPr>
          <p:sp>
            <p:nvSpPr>
              <p:cNvPr id="329" name="Shape 329"/>
              <p:cNvSpPr/>
              <p:nvPr/>
            </p:nvSpPr>
            <p:spPr>
              <a:xfrm flipH="1" rot="10800000">
                <a:off x="0" y="0"/>
                <a:ext cx="1457325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Shape 330"/>
              <p:cNvSpPr/>
              <p:nvPr/>
            </p:nvSpPr>
            <p:spPr>
              <a:xfrm flipH="1" rot="10800000">
                <a:off x="1457325" y="0"/>
                <a:ext cx="1457325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1" name="Shape 331"/>
              <p:cNvSpPr/>
              <p:nvPr/>
            </p:nvSpPr>
            <p:spPr>
              <a:xfrm flipH="1" rot="10800000">
                <a:off x="2914650" y="0"/>
                <a:ext cx="1457325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 flipH="1" rot="10800000">
                <a:off x="4371975" y="0"/>
                <a:ext cx="1457325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38" name="Group 338"/>
            <p:cNvGrpSpPr/>
            <p:nvPr/>
          </p:nvGrpSpPr>
          <p:grpSpPr>
            <a:xfrm>
              <a:off x="-1" y="539600"/>
              <a:ext cx="532449" cy="45720"/>
              <a:chOff x="0" y="0"/>
              <a:chExt cx="532448" cy="45719"/>
            </a:xfrm>
          </p:grpSpPr>
          <p:sp>
            <p:nvSpPr>
              <p:cNvPr id="334" name="Shape 334"/>
              <p:cNvSpPr/>
              <p:nvPr/>
            </p:nvSpPr>
            <p:spPr>
              <a:xfrm flipH="1" rot="10800000">
                <a:off x="0" y="0"/>
                <a:ext cx="133113" cy="45719"/>
              </a:xfrm>
              <a:prstGeom prst="rect">
                <a:avLst/>
              </a:prstGeom>
              <a:solidFill>
                <a:srgbClr val="F323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 flipH="1" rot="10800000">
                <a:off x="133112" y="0"/>
                <a:ext cx="133113" cy="45719"/>
              </a:xfrm>
              <a:prstGeom prst="rect">
                <a:avLst/>
              </a:prstGeom>
              <a:solidFill>
                <a:srgbClr val="5678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 flipH="1" rot="10800000">
                <a:off x="266224" y="0"/>
                <a:ext cx="133113" cy="45719"/>
              </a:xfrm>
              <a:prstGeom prst="rect">
                <a:avLst/>
              </a:prstGeom>
              <a:solidFill>
                <a:srgbClr val="EE76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7" name="Shape 337"/>
              <p:cNvSpPr/>
              <p:nvPr/>
            </p:nvSpPr>
            <p:spPr>
              <a:xfrm flipH="1" rot="10800000">
                <a:off x="399336" y="0"/>
                <a:ext cx="133113" cy="45719"/>
              </a:xfrm>
              <a:prstGeom prst="rect">
                <a:avLst/>
              </a:prstGeom>
              <a:solidFill>
                <a:srgbClr val="0099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340" name="image3.jpg"/>
          <p:cNvPicPr>
            <a:picLocks noChangeAspect="1"/>
          </p:cNvPicPr>
          <p:nvPr/>
        </p:nvPicPr>
        <p:blipFill>
          <a:blip r:embed="rId3">
            <a:extLst/>
          </a:blip>
          <a:srcRect l="11005" t="63147" r="34106" b="0"/>
          <a:stretch>
            <a:fillRect/>
          </a:stretch>
        </p:blipFill>
        <p:spPr>
          <a:xfrm rot="10800000">
            <a:off x="-1" y="3224912"/>
            <a:ext cx="9144002" cy="1918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4" name="Group 344"/>
          <p:cNvGrpSpPr/>
          <p:nvPr/>
        </p:nvGrpSpPr>
        <p:grpSpPr>
          <a:xfrm>
            <a:off x="2568092" y="1733811"/>
            <a:ext cx="3721100" cy="379738"/>
            <a:chOff x="1089659" y="13345"/>
            <a:chExt cx="3721099" cy="379736"/>
          </a:xfrm>
        </p:grpSpPr>
        <p:sp>
          <p:nvSpPr>
            <p:cNvPr id="341" name="Shape 341"/>
            <p:cNvSpPr/>
            <p:nvPr/>
          </p:nvSpPr>
          <p:spPr>
            <a:xfrm>
              <a:off x="1505584" y="22242"/>
              <a:ext cx="33051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控制无目地浏览信息。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1089659" y="52745"/>
              <a:ext cx="307975" cy="308213"/>
            </a:xfrm>
            <a:prstGeom prst="ellipse">
              <a:avLst/>
            </a:prstGeom>
            <a:solidFill>
              <a:srgbClr val="0099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092199" y="13345"/>
              <a:ext cx="2603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2567421" y="2379654"/>
            <a:ext cx="3722443" cy="410723"/>
            <a:chOff x="1082245" y="5697"/>
            <a:chExt cx="3722442" cy="410721"/>
          </a:xfrm>
        </p:grpSpPr>
        <p:sp>
          <p:nvSpPr>
            <p:cNvPr id="345" name="Shape 345"/>
            <p:cNvSpPr/>
            <p:nvPr/>
          </p:nvSpPr>
          <p:spPr>
            <a:xfrm>
              <a:off x="1499520" y="45578"/>
              <a:ext cx="33051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每天先做重要紧急的事。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1082245" y="45578"/>
              <a:ext cx="308035" cy="306391"/>
            </a:xfrm>
            <a:prstGeom prst="ellipse">
              <a:avLst/>
            </a:prstGeom>
            <a:solidFill>
              <a:srgbClr val="EE76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084786" y="5697"/>
              <a:ext cx="2604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2567421" y="2999447"/>
            <a:ext cx="3722443" cy="410242"/>
            <a:chOff x="1082245" y="5719"/>
            <a:chExt cx="3722442" cy="410240"/>
          </a:xfrm>
        </p:grpSpPr>
        <p:sp>
          <p:nvSpPr>
            <p:cNvPr id="349" name="Shape 349"/>
            <p:cNvSpPr/>
            <p:nvPr/>
          </p:nvSpPr>
          <p:spPr>
            <a:xfrm>
              <a:off x="1499520" y="45119"/>
              <a:ext cx="330516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一口吃不成胖子。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1082245" y="45119"/>
              <a:ext cx="308035" cy="308213"/>
            </a:xfrm>
            <a:prstGeom prst="ellipse">
              <a:avLst/>
            </a:prstGeom>
            <a:solidFill>
              <a:srgbClr val="5678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84786" y="5719"/>
              <a:ext cx="260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1141730" y="2322830"/>
            <a:ext cx="127254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solidFill>
                  <a:srgbClr val="FF372B"/>
                </a:solidFill>
              </a:defRPr>
            </a:lvl1pPr>
          </a:lstStyle>
          <a:p>
            <a:pPr/>
            <a:r>
              <a:t>意志力！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  <p:bldP build="whole" bldLvl="1" animBg="1" rev="0" advAuto="0" spid="352" grpId="3"/>
      <p:bldP build="whole" bldLvl="1" animBg="1" rev="0" advAuto="0" spid="34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