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9" r:id="rId5"/>
    <p:sldId id="258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41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網球介紹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00357021</a:t>
            </a:r>
            <a:r>
              <a:rPr lang="zh-TW" altLang="en-US" dirty="0" smtClean="0"/>
              <a:t> </a:t>
            </a:r>
            <a:r>
              <a:rPr lang="zh-TW" altLang="en-US" dirty="0" smtClean="0"/>
              <a:t>羅</a:t>
            </a:r>
            <a:r>
              <a:rPr lang="zh-TW" altLang="en-US" dirty="0" smtClean="0"/>
              <a:t>世杰</a:t>
            </a:r>
            <a:endParaRPr lang="en-US" altLang="zh-TW" dirty="0" smtClean="0"/>
          </a:p>
          <a:p>
            <a:r>
              <a:rPr lang="zh-TW" altLang="en-US" dirty="0" smtClean="0"/>
              <a:t>問答小遊戲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00357120</a:t>
            </a:r>
            <a:r>
              <a:rPr lang="zh-TW" altLang="en-US" dirty="0" smtClean="0"/>
              <a:t> 彭冠傑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0849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</a:t>
            </a:r>
            <a:r>
              <a:rPr lang="zh-TW" altLang="en-US" dirty="0" smtClean="0"/>
              <a:t>站主題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網球問答</a:t>
            </a:r>
            <a:r>
              <a:rPr lang="en-US" altLang="zh-TW" dirty="0" smtClean="0"/>
              <a:t>RPG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提供一個網站幫助想了解網球的人</a:t>
            </a:r>
            <a:endParaRPr lang="en-US" altLang="zh-TW" dirty="0" smtClean="0"/>
          </a:p>
          <a:p>
            <a:r>
              <a:rPr lang="zh-TW" altLang="en-US" dirty="0"/>
              <a:t>利</a:t>
            </a:r>
            <a:r>
              <a:rPr lang="zh-TW" altLang="en-US" dirty="0" smtClean="0"/>
              <a:t>用遊戲來加深印象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4375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</a:t>
            </a:r>
            <a:r>
              <a:rPr lang="zh-TW" altLang="en-US" dirty="0" smtClean="0"/>
              <a:t>站基本架構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970160"/>
            <a:ext cx="8708824" cy="4575466"/>
          </a:xfrm>
        </p:spPr>
      </p:pic>
    </p:spTree>
    <p:extLst>
      <p:ext uri="{BB962C8B-B14F-4D97-AF65-F5344CB8AC3E}">
        <p14:creationId xmlns:p14="http://schemas.microsoft.com/office/powerpoint/2010/main" val="19787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網站特色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網球介紹部分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 由網球的老手彙整資料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 洗鍊的介面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/>
              <a:t> </a:t>
            </a:r>
            <a:r>
              <a:rPr lang="zh-TW" altLang="en-US" dirty="0" smtClean="0"/>
              <a:t>內容圖文並茂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874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</a:t>
            </a:r>
            <a:r>
              <a:rPr lang="zh-TW" altLang="en-US" dirty="0" smtClean="0"/>
              <a:t>站特</a:t>
            </a:r>
            <a:r>
              <a:rPr lang="zh-TW" altLang="en-US" dirty="0"/>
              <a:t>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遊</a:t>
            </a:r>
            <a:r>
              <a:rPr lang="zh-TW" altLang="en-US" dirty="0" smtClean="0"/>
              <a:t>戲部分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/>
              <a:t> </a:t>
            </a:r>
            <a:r>
              <a:rPr lang="zh-TW" altLang="en-US" dirty="0" smtClean="0"/>
              <a:t>所有的圖片都是由作者親手繪製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 搭配音效和音樂令人身歷其境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 可匹敵麥卡貝的大量特效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 黑暗的風格使人耳目一新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1799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</a:t>
            </a:r>
            <a:r>
              <a:rPr lang="en-US" altLang="zh-TW" dirty="0" smtClean="0"/>
              <a:t>HTML5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 </a:t>
            </a:r>
            <a:r>
              <a:rPr lang="en-US" altLang="zh-TW" dirty="0" smtClean="0"/>
              <a:t>CSS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 </a:t>
            </a:r>
            <a:r>
              <a:rPr lang="en-US" altLang="zh-TW" dirty="0" smtClean="0"/>
              <a:t>javascript</a:t>
            </a:r>
          </a:p>
          <a:p>
            <a:r>
              <a:rPr lang="en-US" altLang="zh-TW" dirty="0" smtClean="0"/>
              <a:t>4. jquery </a:t>
            </a:r>
            <a:r>
              <a:rPr lang="zh-TW" altLang="en-US" dirty="0" smtClean="0"/>
              <a:t>函式庫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867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最後的分工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00357021</a:t>
            </a:r>
            <a:r>
              <a:rPr lang="zh-TW" altLang="en-US" smtClean="0"/>
              <a:t> </a:t>
            </a:r>
            <a:r>
              <a:rPr lang="zh-TW" altLang="en-US" smtClean="0"/>
              <a:t>羅</a:t>
            </a:r>
            <a:r>
              <a:rPr lang="zh-TW" altLang="en-US" smtClean="0"/>
              <a:t>世</a:t>
            </a:r>
            <a:r>
              <a:rPr lang="zh-TW" altLang="en-US" smtClean="0"/>
              <a:t>杰 的工作</a:t>
            </a:r>
            <a:r>
              <a:rPr lang="en-US" altLang="zh-TW" smtClean="0"/>
              <a:t>:</a:t>
            </a:r>
            <a:endParaRPr lang="en-US" altLang="zh-TW" dirty="0" smtClean="0"/>
          </a:p>
          <a:p>
            <a:r>
              <a:rPr lang="zh-TW" altLang="en-US" dirty="0" smtClean="0"/>
              <a:t>主頁的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，</a:t>
            </a:r>
            <a:r>
              <a:rPr lang="en-US" altLang="zh-TW" dirty="0" smtClean="0"/>
              <a:t>CSS</a:t>
            </a:r>
            <a:r>
              <a:rPr lang="zh-TW" altLang="en-US" dirty="0" smtClean="0"/>
              <a:t>編寫</a:t>
            </a:r>
            <a:endParaRPr lang="en-US" altLang="zh-TW" dirty="0" smtClean="0"/>
          </a:p>
          <a:p>
            <a:r>
              <a:rPr lang="zh-TW" altLang="en-US" dirty="0"/>
              <a:t>網</a:t>
            </a:r>
            <a:r>
              <a:rPr lang="zh-TW" altLang="en-US" dirty="0" smtClean="0"/>
              <a:t>球</a:t>
            </a:r>
            <a:r>
              <a:rPr lang="zh-TW" altLang="en-US" dirty="0"/>
              <a:t>介</a:t>
            </a:r>
            <a:r>
              <a:rPr lang="zh-TW" altLang="en-US" dirty="0" smtClean="0"/>
              <a:t>紹的</a:t>
            </a:r>
            <a:r>
              <a:rPr lang="en-US" altLang="zh-TW" dirty="0"/>
              <a:t>HTML</a:t>
            </a:r>
            <a:r>
              <a:rPr lang="zh-TW" altLang="en-US" dirty="0"/>
              <a:t>，</a:t>
            </a:r>
            <a:r>
              <a:rPr lang="en-US" altLang="zh-TW" dirty="0"/>
              <a:t>CSS</a:t>
            </a:r>
            <a:r>
              <a:rPr lang="zh-TW" altLang="en-US" dirty="0" smtClean="0"/>
              <a:t>編寫</a:t>
            </a:r>
            <a:endParaRPr lang="en-US" altLang="zh-TW" dirty="0" smtClean="0"/>
          </a:p>
          <a:p>
            <a:r>
              <a:rPr lang="en-US" altLang="zh-TW" dirty="0" smtClean="0"/>
              <a:t>00357120</a:t>
            </a:r>
            <a:r>
              <a:rPr lang="zh-TW" altLang="en-US" dirty="0" smtClean="0"/>
              <a:t> 彭冠</a:t>
            </a:r>
            <a:r>
              <a:rPr lang="zh-TW" altLang="en-US" dirty="0" smtClean="0"/>
              <a:t>傑 的工作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/>
              <a:t>遊</a:t>
            </a:r>
            <a:r>
              <a:rPr lang="zh-TW" altLang="en-US" dirty="0" smtClean="0"/>
              <a:t>戲的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，</a:t>
            </a:r>
            <a:r>
              <a:rPr lang="en-US" altLang="zh-TW" dirty="0" smtClean="0"/>
              <a:t>CSS</a:t>
            </a:r>
            <a:r>
              <a:rPr lang="zh-TW" altLang="en-US" dirty="0" smtClean="0"/>
              <a:t>，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編寫</a:t>
            </a:r>
            <a:endParaRPr lang="en-US" altLang="zh-TW" dirty="0" smtClean="0"/>
          </a:p>
          <a:p>
            <a:r>
              <a:rPr lang="zh-TW" altLang="en-US" dirty="0" smtClean="0"/>
              <a:t>投影片製作</a:t>
            </a:r>
            <a:r>
              <a:rPr lang="en-US" altLang="zh-TW" dirty="0" smtClean="0"/>
              <a:t>+</a:t>
            </a:r>
            <a:r>
              <a:rPr lang="zh-TW" altLang="en-US" dirty="0" smtClean="0"/>
              <a:t>彙整入網頁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4316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8" y="3216420"/>
            <a:ext cx="9603275" cy="1049235"/>
          </a:xfrm>
        </p:spPr>
        <p:txBody>
          <a:bodyPr/>
          <a:lstStyle/>
          <a:p>
            <a:pPr algn="ctr"/>
            <a:r>
              <a:rPr lang="zh-TW" altLang="en-US" dirty="0" smtClean="0"/>
              <a:t>謝謝觀看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12793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35</TotalTime>
  <Words>246</Words>
  <Application>Microsoft Office PowerPoint</Application>
  <PresentationFormat>寬螢幕</PresentationFormat>
  <Paragraphs>30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Gill Sans MT</vt:lpstr>
      <vt:lpstr>新細明體</vt:lpstr>
      <vt:lpstr>Arial</vt:lpstr>
      <vt:lpstr>Gallery</vt:lpstr>
      <vt:lpstr>PowerPoint 簡報</vt:lpstr>
      <vt:lpstr>網站主題 : 網球問答RPG</vt:lpstr>
      <vt:lpstr>網站基本架構</vt:lpstr>
      <vt:lpstr>網站特色</vt:lpstr>
      <vt:lpstr>網站特色</vt:lpstr>
      <vt:lpstr>使用工具</vt:lpstr>
      <vt:lpstr>最後的分工</vt:lpstr>
      <vt:lpstr>謝謝觀看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彭冠傑</dc:creator>
  <cp:lastModifiedBy>彭冠傑</cp:lastModifiedBy>
  <cp:revision>4</cp:revision>
  <dcterms:created xsi:type="dcterms:W3CDTF">2016-06-16T13:43:52Z</dcterms:created>
  <dcterms:modified xsi:type="dcterms:W3CDTF">2016-06-16T14:22:04Z</dcterms:modified>
</cp:coreProperties>
</file>