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9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8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3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9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5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5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10417 </a:t>
            </a:r>
            <a:r>
              <a:rPr lang="ko-KR" altLang="en-US" dirty="0" smtClean="0"/>
              <a:t>이정민</a:t>
            </a:r>
            <a:endParaRPr lang="en-US" altLang="ko-KR" dirty="0" smtClean="0"/>
          </a:p>
          <a:p>
            <a:r>
              <a:rPr lang="en-US" altLang="ko-KR" dirty="0" smtClean="0"/>
              <a:t>10408 </a:t>
            </a:r>
            <a:r>
              <a:rPr lang="ko-KR" altLang="en-US" dirty="0" err="1" smtClean="0"/>
              <a:t>석찬우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0177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ko-KR" altLang="en-US" dirty="0" smtClean="0"/>
              <a:t>시작하기에 앞서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4212" y="2398221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이번 프로젝트는 상당히 망했습니다 주의 부탁 드립니다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65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2" y="630226"/>
            <a:ext cx="8534400" cy="1507067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4212" y="2564476"/>
            <a:ext cx="8534400" cy="3615267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만들게 된 계기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느낀 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1029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9" y="602672"/>
            <a:ext cx="3215248" cy="4412495"/>
          </a:xfrm>
        </p:spPr>
      </p:pic>
      <p:sp>
        <p:nvSpPr>
          <p:cNvPr id="5" name="TextBox 4"/>
          <p:cNvSpPr txBox="1"/>
          <p:nvPr/>
        </p:nvSpPr>
        <p:spPr>
          <a:xfrm>
            <a:off x="4228407" y="1030778"/>
            <a:ext cx="809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파일로부터 주소 데이터를 리스트에 읽어 들입니다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5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8" y="937482"/>
            <a:ext cx="3286584" cy="5239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6900" y="937482"/>
            <a:ext cx="737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 데이터 하나를 리스트에 추가합니다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06900" y="1663700"/>
            <a:ext cx="70231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 함수가 초기화가 초기화 않은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번만 실행됩니다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06900" y="2616200"/>
            <a:ext cx="71120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초기화 되지 않았더면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초기화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06900" y="3670300"/>
            <a:ext cx="71120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초기화 되면 각 리스트를 </a:t>
            </a:r>
            <a:r>
              <a:rPr lang="en-US" altLang="ko-KR" dirty="0" smtClean="0"/>
              <a:t>name, 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addr</a:t>
            </a:r>
            <a:r>
              <a:rPr lang="ko-KR" altLang="en-US" dirty="0" smtClean="0"/>
              <a:t>에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62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93603" y="3244334"/>
            <a:ext cx="5804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주소 데이터 하나를 이중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리스트에 추가합니다.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91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3594100" cy="6393925"/>
          </a:xfrm>
        </p:spPr>
      </p:pic>
      <p:sp>
        <p:nvSpPr>
          <p:cNvPr id="5" name="TextBox 4"/>
          <p:cNvSpPr txBox="1"/>
          <p:nvPr/>
        </p:nvSpPr>
        <p:spPr>
          <a:xfrm>
            <a:off x="4724400" y="365124"/>
            <a:ext cx="721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추가 함수</a:t>
            </a:r>
            <a:endParaRPr lang="en-US" altLang="ko-KR" dirty="0" smtClean="0"/>
          </a:p>
          <a:p>
            <a:r>
              <a:rPr lang="ko-KR" altLang="en-US" dirty="0" smtClean="0"/>
              <a:t>주어진 이름이 주소록에 있는지 검색합니다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명의 주소를 입력 받아 주소록에 추가합니다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14900" y="3238500"/>
            <a:ext cx="65913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이름을 입력 받아 리스트에 있는지 검색합니다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14900" y="1816100"/>
            <a:ext cx="650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 주소 전화번호를 입력 받아 리스트에 추가합니다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이미 등록 되어있다면 등록 되어 있는 정보를 출력합니다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42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13300" y="365125"/>
            <a:ext cx="6540500" cy="1325563"/>
          </a:xfrm>
        </p:spPr>
        <p:txBody>
          <a:bodyPr/>
          <a:lstStyle/>
          <a:p>
            <a:r>
              <a:rPr lang="ko-KR" altLang="en-US" smtClean="0"/>
              <a:t>수정함수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3848100" cy="6295044"/>
          </a:xfrm>
        </p:spPr>
      </p:pic>
      <p:sp>
        <p:nvSpPr>
          <p:cNvPr id="5" name="TextBox 4"/>
          <p:cNvSpPr txBox="1"/>
          <p:nvPr/>
        </p:nvSpPr>
        <p:spPr>
          <a:xfrm>
            <a:off x="5054600" y="169068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검색된 주소 데이터를 재 입력 받아 모두 수정합니다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54600" y="2286000"/>
            <a:ext cx="66421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수정할 이름 전화 주소를 입력 받아 새로운 정보로 수정합니다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49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98900" y="365125"/>
            <a:ext cx="7454900" cy="1325563"/>
          </a:xfrm>
        </p:spPr>
        <p:txBody>
          <a:bodyPr/>
          <a:lstStyle/>
          <a:p>
            <a:r>
              <a:rPr lang="ko-KR" altLang="en-US" smtClean="0"/>
              <a:t>삭제 함수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2768600" cy="6603626"/>
          </a:xfrm>
        </p:spPr>
      </p:pic>
      <p:sp>
        <p:nvSpPr>
          <p:cNvPr id="5" name="TextBox 4"/>
          <p:cNvSpPr txBox="1"/>
          <p:nvPr/>
        </p:nvSpPr>
        <p:spPr>
          <a:xfrm>
            <a:off x="4051300" y="1506022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주소록에서 선택된 이름이 있는 주소 데이터를 삭제합니다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98900" y="2209800"/>
            <a:ext cx="80772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삭제할 리스트를 검색해 삭제 후 이전 리스트와 다음 리스트를 연결 짓습니다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98900" y="37465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리스트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>
            <a:off x="5499100" y="4127500"/>
            <a:ext cx="9906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451600" y="3746500"/>
            <a:ext cx="15367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2" idx="3"/>
          </p:cNvCxnSpPr>
          <p:nvPr/>
        </p:nvCxnSpPr>
        <p:spPr>
          <a:xfrm>
            <a:off x="7988300" y="4127500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826500" y="3746500"/>
            <a:ext cx="13843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리스트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자유형 18"/>
          <p:cNvSpPr/>
          <p:nvPr/>
        </p:nvSpPr>
        <p:spPr>
          <a:xfrm>
            <a:off x="4787900" y="2921000"/>
            <a:ext cx="4343400" cy="901700"/>
          </a:xfrm>
          <a:custGeom>
            <a:avLst/>
            <a:gdLst>
              <a:gd name="connsiteX0" fmla="*/ 0 w 4343400"/>
              <a:gd name="connsiteY0" fmla="*/ 901700 h 901700"/>
              <a:gd name="connsiteX1" fmla="*/ 12700 w 4343400"/>
              <a:gd name="connsiteY1" fmla="*/ 749300 h 901700"/>
              <a:gd name="connsiteX2" fmla="*/ 25400 w 4343400"/>
              <a:gd name="connsiteY2" fmla="*/ 698500 h 901700"/>
              <a:gd name="connsiteX3" fmla="*/ 38100 w 4343400"/>
              <a:gd name="connsiteY3" fmla="*/ 596900 h 901700"/>
              <a:gd name="connsiteX4" fmla="*/ 63500 w 4343400"/>
              <a:gd name="connsiteY4" fmla="*/ 520700 h 901700"/>
              <a:gd name="connsiteX5" fmla="*/ 88900 w 4343400"/>
              <a:gd name="connsiteY5" fmla="*/ 419100 h 901700"/>
              <a:gd name="connsiteX6" fmla="*/ 139700 w 4343400"/>
              <a:gd name="connsiteY6" fmla="*/ 342900 h 901700"/>
              <a:gd name="connsiteX7" fmla="*/ 215900 w 4343400"/>
              <a:gd name="connsiteY7" fmla="*/ 266700 h 901700"/>
              <a:gd name="connsiteX8" fmla="*/ 254000 w 4343400"/>
              <a:gd name="connsiteY8" fmla="*/ 228600 h 901700"/>
              <a:gd name="connsiteX9" fmla="*/ 317500 w 4343400"/>
              <a:gd name="connsiteY9" fmla="*/ 152400 h 901700"/>
              <a:gd name="connsiteX10" fmla="*/ 355600 w 4343400"/>
              <a:gd name="connsiteY10" fmla="*/ 127000 h 901700"/>
              <a:gd name="connsiteX11" fmla="*/ 457200 w 4343400"/>
              <a:gd name="connsiteY11" fmla="*/ 101600 h 901700"/>
              <a:gd name="connsiteX12" fmla="*/ 571500 w 4343400"/>
              <a:gd name="connsiteY12" fmla="*/ 76200 h 901700"/>
              <a:gd name="connsiteX13" fmla="*/ 1320800 w 4343400"/>
              <a:gd name="connsiteY13" fmla="*/ 63500 h 901700"/>
              <a:gd name="connsiteX14" fmla="*/ 1384300 w 4343400"/>
              <a:gd name="connsiteY14" fmla="*/ 50800 h 901700"/>
              <a:gd name="connsiteX15" fmla="*/ 1473200 w 4343400"/>
              <a:gd name="connsiteY15" fmla="*/ 38100 h 901700"/>
              <a:gd name="connsiteX16" fmla="*/ 1511300 w 4343400"/>
              <a:gd name="connsiteY16" fmla="*/ 25400 h 901700"/>
              <a:gd name="connsiteX17" fmla="*/ 1739900 w 4343400"/>
              <a:gd name="connsiteY17" fmla="*/ 0 h 901700"/>
              <a:gd name="connsiteX18" fmla="*/ 2222500 w 4343400"/>
              <a:gd name="connsiteY18" fmla="*/ 12700 h 901700"/>
              <a:gd name="connsiteX19" fmla="*/ 2362200 w 4343400"/>
              <a:gd name="connsiteY19" fmla="*/ 25400 h 901700"/>
              <a:gd name="connsiteX20" fmla="*/ 2755900 w 4343400"/>
              <a:gd name="connsiteY20" fmla="*/ 38100 h 901700"/>
              <a:gd name="connsiteX21" fmla="*/ 2946400 w 4343400"/>
              <a:gd name="connsiteY21" fmla="*/ 63500 h 901700"/>
              <a:gd name="connsiteX22" fmla="*/ 2997200 w 4343400"/>
              <a:gd name="connsiteY22" fmla="*/ 76200 h 901700"/>
              <a:gd name="connsiteX23" fmla="*/ 3086100 w 4343400"/>
              <a:gd name="connsiteY23" fmla="*/ 88900 h 901700"/>
              <a:gd name="connsiteX24" fmla="*/ 3289300 w 4343400"/>
              <a:gd name="connsiteY24" fmla="*/ 114300 h 901700"/>
              <a:gd name="connsiteX25" fmla="*/ 3327400 w 4343400"/>
              <a:gd name="connsiteY25" fmla="*/ 127000 h 901700"/>
              <a:gd name="connsiteX26" fmla="*/ 3479800 w 4343400"/>
              <a:gd name="connsiteY26" fmla="*/ 152400 h 901700"/>
              <a:gd name="connsiteX27" fmla="*/ 3556000 w 4343400"/>
              <a:gd name="connsiteY27" fmla="*/ 177800 h 901700"/>
              <a:gd name="connsiteX28" fmla="*/ 3683000 w 4343400"/>
              <a:gd name="connsiteY28" fmla="*/ 215900 h 901700"/>
              <a:gd name="connsiteX29" fmla="*/ 3759200 w 4343400"/>
              <a:gd name="connsiteY29" fmla="*/ 241300 h 901700"/>
              <a:gd name="connsiteX30" fmla="*/ 3797300 w 4343400"/>
              <a:gd name="connsiteY30" fmla="*/ 254000 h 901700"/>
              <a:gd name="connsiteX31" fmla="*/ 3898900 w 4343400"/>
              <a:gd name="connsiteY31" fmla="*/ 279400 h 901700"/>
              <a:gd name="connsiteX32" fmla="*/ 3949700 w 4343400"/>
              <a:gd name="connsiteY32" fmla="*/ 292100 h 901700"/>
              <a:gd name="connsiteX33" fmla="*/ 4051300 w 4343400"/>
              <a:gd name="connsiteY33" fmla="*/ 342900 h 901700"/>
              <a:gd name="connsiteX34" fmla="*/ 4127500 w 4343400"/>
              <a:gd name="connsiteY34" fmla="*/ 368300 h 901700"/>
              <a:gd name="connsiteX35" fmla="*/ 4203700 w 4343400"/>
              <a:gd name="connsiteY35" fmla="*/ 406400 h 901700"/>
              <a:gd name="connsiteX36" fmla="*/ 4267200 w 4343400"/>
              <a:gd name="connsiteY36" fmla="*/ 495300 h 901700"/>
              <a:gd name="connsiteX37" fmla="*/ 4279900 w 4343400"/>
              <a:gd name="connsiteY37" fmla="*/ 533400 h 901700"/>
              <a:gd name="connsiteX38" fmla="*/ 4305300 w 4343400"/>
              <a:gd name="connsiteY38" fmla="*/ 571500 h 901700"/>
              <a:gd name="connsiteX39" fmla="*/ 4330700 w 4343400"/>
              <a:gd name="connsiteY39" fmla="*/ 647700 h 901700"/>
              <a:gd name="connsiteX40" fmla="*/ 4343400 w 4343400"/>
              <a:gd name="connsiteY40" fmla="*/ 685800 h 901700"/>
              <a:gd name="connsiteX41" fmla="*/ 4343400 w 4343400"/>
              <a:gd name="connsiteY41" fmla="*/ 774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43400" h="901700">
                <a:moveTo>
                  <a:pt x="0" y="901700"/>
                </a:moveTo>
                <a:cubicBezTo>
                  <a:pt x="4233" y="850900"/>
                  <a:pt x="6377" y="799882"/>
                  <a:pt x="12700" y="749300"/>
                </a:cubicBezTo>
                <a:cubicBezTo>
                  <a:pt x="14865" y="731980"/>
                  <a:pt x="22531" y="715717"/>
                  <a:pt x="25400" y="698500"/>
                </a:cubicBezTo>
                <a:cubicBezTo>
                  <a:pt x="31011" y="664834"/>
                  <a:pt x="30949" y="630273"/>
                  <a:pt x="38100" y="596900"/>
                </a:cubicBezTo>
                <a:cubicBezTo>
                  <a:pt x="43710" y="570720"/>
                  <a:pt x="57006" y="546675"/>
                  <a:pt x="63500" y="520700"/>
                </a:cubicBezTo>
                <a:cubicBezTo>
                  <a:pt x="71967" y="486833"/>
                  <a:pt x="69536" y="448146"/>
                  <a:pt x="88900" y="419100"/>
                </a:cubicBezTo>
                <a:cubicBezTo>
                  <a:pt x="105833" y="393700"/>
                  <a:pt x="118114" y="364486"/>
                  <a:pt x="139700" y="342900"/>
                </a:cubicBezTo>
                <a:lnTo>
                  <a:pt x="215900" y="266700"/>
                </a:lnTo>
                <a:cubicBezTo>
                  <a:pt x="228600" y="254000"/>
                  <a:pt x="244037" y="243544"/>
                  <a:pt x="254000" y="228600"/>
                </a:cubicBezTo>
                <a:cubicBezTo>
                  <a:pt x="278975" y="191138"/>
                  <a:pt x="280830" y="182958"/>
                  <a:pt x="317500" y="152400"/>
                </a:cubicBezTo>
                <a:cubicBezTo>
                  <a:pt x="329226" y="142629"/>
                  <a:pt x="341255" y="132216"/>
                  <a:pt x="355600" y="127000"/>
                </a:cubicBezTo>
                <a:cubicBezTo>
                  <a:pt x="388407" y="115070"/>
                  <a:pt x="424082" y="112639"/>
                  <a:pt x="457200" y="101600"/>
                </a:cubicBezTo>
                <a:cubicBezTo>
                  <a:pt x="498853" y="87716"/>
                  <a:pt x="522252" y="77715"/>
                  <a:pt x="571500" y="76200"/>
                </a:cubicBezTo>
                <a:cubicBezTo>
                  <a:pt x="821184" y="68517"/>
                  <a:pt x="1071033" y="67733"/>
                  <a:pt x="1320800" y="63500"/>
                </a:cubicBezTo>
                <a:cubicBezTo>
                  <a:pt x="1341967" y="59267"/>
                  <a:pt x="1363008" y="54349"/>
                  <a:pt x="1384300" y="50800"/>
                </a:cubicBezTo>
                <a:cubicBezTo>
                  <a:pt x="1413827" y="45879"/>
                  <a:pt x="1443847" y="43971"/>
                  <a:pt x="1473200" y="38100"/>
                </a:cubicBezTo>
                <a:cubicBezTo>
                  <a:pt x="1486327" y="35475"/>
                  <a:pt x="1498048" y="27293"/>
                  <a:pt x="1511300" y="25400"/>
                </a:cubicBezTo>
                <a:cubicBezTo>
                  <a:pt x="1587198" y="14557"/>
                  <a:pt x="1739900" y="0"/>
                  <a:pt x="1739900" y="0"/>
                </a:cubicBezTo>
                <a:lnTo>
                  <a:pt x="2222500" y="12700"/>
                </a:lnTo>
                <a:cubicBezTo>
                  <a:pt x="2269220" y="14607"/>
                  <a:pt x="2315494" y="23176"/>
                  <a:pt x="2362200" y="25400"/>
                </a:cubicBezTo>
                <a:cubicBezTo>
                  <a:pt x="2493353" y="31645"/>
                  <a:pt x="2624667" y="33867"/>
                  <a:pt x="2755900" y="38100"/>
                </a:cubicBezTo>
                <a:cubicBezTo>
                  <a:pt x="2873385" y="67471"/>
                  <a:pt x="2732196" y="34939"/>
                  <a:pt x="2946400" y="63500"/>
                </a:cubicBezTo>
                <a:cubicBezTo>
                  <a:pt x="2963701" y="65807"/>
                  <a:pt x="2980027" y="73078"/>
                  <a:pt x="2997200" y="76200"/>
                </a:cubicBezTo>
                <a:cubicBezTo>
                  <a:pt x="3026651" y="81555"/>
                  <a:pt x="3056514" y="84348"/>
                  <a:pt x="3086100" y="88900"/>
                </a:cubicBezTo>
                <a:cubicBezTo>
                  <a:pt x="3232400" y="111408"/>
                  <a:pt x="3090194" y="94389"/>
                  <a:pt x="3289300" y="114300"/>
                </a:cubicBezTo>
                <a:cubicBezTo>
                  <a:pt x="3302000" y="118533"/>
                  <a:pt x="3314229" y="124605"/>
                  <a:pt x="3327400" y="127000"/>
                </a:cubicBezTo>
                <a:cubicBezTo>
                  <a:pt x="3434075" y="146395"/>
                  <a:pt x="3402151" y="129105"/>
                  <a:pt x="3479800" y="152400"/>
                </a:cubicBezTo>
                <a:cubicBezTo>
                  <a:pt x="3505445" y="160093"/>
                  <a:pt x="3530025" y="171306"/>
                  <a:pt x="3556000" y="177800"/>
                </a:cubicBezTo>
                <a:cubicBezTo>
                  <a:pt x="3632775" y="196994"/>
                  <a:pt x="3590241" y="184980"/>
                  <a:pt x="3683000" y="215900"/>
                </a:cubicBezTo>
                <a:lnTo>
                  <a:pt x="3759200" y="241300"/>
                </a:lnTo>
                <a:cubicBezTo>
                  <a:pt x="3771900" y="245533"/>
                  <a:pt x="3784313" y="250753"/>
                  <a:pt x="3797300" y="254000"/>
                </a:cubicBezTo>
                <a:lnTo>
                  <a:pt x="3898900" y="279400"/>
                </a:lnTo>
                <a:cubicBezTo>
                  <a:pt x="3915833" y="283633"/>
                  <a:pt x="3934088" y="284294"/>
                  <a:pt x="3949700" y="292100"/>
                </a:cubicBezTo>
                <a:cubicBezTo>
                  <a:pt x="3983567" y="309033"/>
                  <a:pt x="4015379" y="330926"/>
                  <a:pt x="4051300" y="342900"/>
                </a:cubicBezTo>
                <a:lnTo>
                  <a:pt x="4127500" y="368300"/>
                </a:lnTo>
                <a:cubicBezTo>
                  <a:pt x="4165685" y="381028"/>
                  <a:pt x="4170874" y="379045"/>
                  <a:pt x="4203700" y="406400"/>
                </a:cubicBezTo>
                <a:cubicBezTo>
                  <a:pt x="4242418" y="438665"/>
                  <a:pt x="4247227" y="448697"/>
                  <a:pt x="4267200" y="495300"/>
                </a:cubicBezTo>
                <a:cubicBezTo>
                  <a:pt x="4272473" y="507605"/>
                  <a:pt x="4273913" y="521426"/>
                  <a:pt x="4279900" y="533400"/>
                </a:cubicBezTo>
                <a:cubicBezTo>
                  <a:pt x="4286726" y="547052"/>
                  <a:pt x="4299101" y="557552"/>
                  <a:pt x="4305300" y="571500"/>
                </a:cubicBezTo>
                <a:cubicBezTo>
                  <a:pt x="4316174" y="595966"/>
                  <a:pt x="4322233" y="622300"/>
                  <a:pt x="4330700" y="647700"/>
                </a:cubicBezTo>
                <a:cubicBezTo>
                  <a:pt x="4334933" y="660400"/>
                  <a:pt x="4343400" y="672413"/>
                  <a:pt x="4343400" y="685800"/>
                </a:cubicBezTo>
                <a:lnTo>
                  <a:pt x="4343400" y="7747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8901963" y="3302000"/>
            <a:ext cx="625297" cy="495300"/>
          </a:xfrm>
          <a:custGeom>
            <a:avLst/>
            <a:gdLst>
              <a:gd name="connsiteX0" fmla="*/ 51537 w 625297"/>
              <a:gd name="connsiteY0" fmla="*/ 292100 h 495300"/>
              <a:gd name="connsiteX1" fmla="*/ 127737 w 625297"/>
              <a:gd name="connsiteY1" fmla="*/ 406400 h 495300"/>
              <a:gd name="connsiteX2" fmla="*/ 178537 w 625297"/>
              <a:gd name="connsiteY2" fmla="*/ 431800 h 495300"/>
              <a:gd name="connsiteX3" fmla="*/ 267437 w 625297"/>
              <a:gd name="connsiteY3" fmla="*/ 482600 h 495300"/>
              <a:gd name="connsiteX4" fmla="*/ 330937 w 625297"/>
              <a:gd name="connsiteY4" fmla="*/ 355600 h 495300"/>
              <a:gd name="connsiteX5" fmla="*/ 356337 w 625297"/>
              <a:gd name="connsiteY5" fmla="*/ 292100 h 495300"/>
              <a:gd name="connsiteX6" fmla="*/ 394437 w 625297"/>
              <a:gd name="connsiteY6" fmla="*/ 177800 h 495300"/>
              <a:gd name="connsiteX7" fmla="*/ 419837 w 625297"/>
              <a:gd name="connsiteY7" fmla="*/ 127000 h 495300"/>
              <a:gd name="connsiteX8" fmla="*/ 432537 w 625297"/>
              <a:gd name="connsiteY8" fmla="*/ 76200 h 495300"/>
              <a:gd name="connsiteX9" fmla="*/ 470637 w 625297"/>
              <a:gd name="connsiteY9" fmla="*/ 0 h 495300"/>
              <a:gd name="connsiteX10" fmla="*/ 483337 w 625297"/>
              <a:gd name="connsiteY10" fmla="*/ 50800 h 495300"/>
              <a:gd name="connsiteX11" fmla="*/ 419837 w 625297"/>
              <a:gd name="connsiteY11" fmla="*/ 177800 h 495300"/>
              <a:gd name="connsiteX12" fmla="*/ 369037 w 625297"/>
              <a:gd name="connsiteY12" fmla="*/ 292100 h 495300"/>
              <a:gd name="connsiteX13" fmla="*/ 318237 w 625297"/>
              <a:gd name="connsiteY13" fmla="*/ 355600 h 495300"/>
              <a:gd name="connsiteX14" fmla="*/ 267437 w 625297"/>
              <a:gd name="connsiteY14" fmla="*/ 431800 h 495300"/>
              <a:gd name="connsiteX15" fmla="*/ 242037 w 625297"/>
              <a:gd name="connsiteY15" fmla="*/ 469900 h 495300"/>
              <a:gd name="connsiteX16" fmla="*/ 203937 w 625297"/>
              <a:gd name="connsiteY16" fmla="*/ 495300 h 495300"/>
              <a:gd name="connsiteX17" fmla="*/ 140437 w 625297"/>
              <a:gd name="connsiteY17" fmla="*/ 482600 h 495300"/>
              <a:gd name="connsiteX18" fmla="*/ 115037 w 625297"/>
              <a:gd name="connsiteY18" fmla="*/ 406400 h 495300"/>
              <a:gd name="connsiteX19" fmla="*/ 102337 w 625297"/>
              <a:gd name="connsiteY19" fmla="*/ 342900 h 495300"/>
              <a:gd name="connsiteX20" fmla="*/ 89637 w 625297"/>
              <a:gd name="connsiteY20" fmla="*/ 304800 h 495300"/>
              <a:gd name="connsiteX21" fmla="*/ 76937 w 625297"/>
              <a:gd name="connsiteY21" fmla="*/ 254000 h 495300"/>
              <a:gd name="connsiteX22" fmla="*/ 64237 w 625297"/>
              <a:gd name="connsiteY22" fmla="*/ 139700 h 495300"/>
              <a:gd name="connsiteX23" fmla="*/ 51537 w 625297"/>
              <a:gd name="connsiteY23" fmla="*/ 101600 h 495300"/>
              <a:gd name="connsiteX24" fmla="*/ 76937 w 625297"/>
              <a:gd name="connsiteY24" fmla="*/ 203200 h 495300"/>
              <a:gd name="connsiteX25" fmla="*/ 115037 w 625297"/>
              <a:gd name="connsiteY25" fmla="*/ 381000 h 495300"/>
              <a:gd name="connsiteX26" fmla="*/ 127737 w 625297"/>
              <a:gd name="connsiteY26" fmla="*/ 419100 h 495300"/>
              <a:gd name="connsiteX27" fmla="*/ 178537 w 625297"/>
              <a:gd name="connsiteY27" fmla="*/ 431800 h 495300"/>
              <a:gd name="connsiteX28" fmla="*/ 330937 w 625297"/>
              <a:gd name="connsiteY28" fmla="*/ 317500 h 495300"/>
              <a:gd name="connsiteX29" fmla="*/ 381737 w 625297"/>
              <a:gd name="connsiteY29" fmla="*/ 254000 h 495300"/>
              <a:gd name="connsiteX30" fmla="*/ 432537 w 625297"/>
              <a:gd name="connsiteY30" fmla="*/ 215900 h 495300"/>
              <a:gd name="connsiteX31" fmla="*/ 508737 w 625297"/>
              <a:gd name="connsiteY31" fmla="*/ 114300 h 495300"/>
              <a:gd name="connsiteX32" fmla="*/ 534137 w 625297"/>
              <a:gd name="connsiteY32" fmla="*/ 76200 h 495300"/>
              <a:gd name="connsiteX33" fmla="*/ 572237 w 625297"/>
              <a:gd name="connsiteY33" fmla="*/ 50800 h 495300"/>
              <a:gd name="connsiteX34" fmla="*/ 597637 w 625297"/>
              <a:gd name="connsiteY34" fmla="*/ 12700 h 495300"/>
              <a:gd name="connsiteX35" fmla="*/ 623037 w 625297"/>
              <a:gd name="connsiteY35" fmla="*/ 76200 h 495300"/>
              <a:gd name="connsiteX36" fmla="*/ 496037 w 625297"/>
              <a:gd name="connsiteY36" fmla="*/ 228600 h 495300"/>
              <a:gd name="connsiteX37" fmla="*/ 470637 w 625297"/>
              <a:gd name="connsiteY37" fmla="*/ 266700 h 495300"/>
              <a:gd name="connsiteX38" fmla="*/ 432537 w 625297"/>
              <a:gd name="connsiteY38" fmla="*/ 292100 h 495300"/>
              <a:gd name="connsiteX39" fmla="*/ 305537 w 625297"/>
              <a:gd name="connsiteY39" fmla="*/ 393700 h 495300"/>
              <a:gd name="connsiteX40" fmla="*/ 229337 w 625297"/>
              <a:gd name="connsiteY40" fmla="*/ 419100 h 495300"/>
              <a:gd name="connsiteX41" fmla="*/ 191237 w 625297"/>
              <a:gd name="connsiteY41" fmla="*/ 431800 h 495300"/>
              <a:gd name="connsiteX42" fmla="*/ 102337 w 625297"/>
              <a:gd name="connsiteY42" fmla="*/ 482600 h 495300"/>
              <a:gd name="connsiteX43" fmla="*/ 51537 w 625297"/>
              <a:gd name="connsiteY43" fmla="*/ 393700 h 495300"/>
              <a:gd name="connsiteX44" fmla="*/ 38837 w 625297"/>
              <a:gd name="connsiteY44" fmla="*/ 330200 h 495300"/>
              <a:gd name="connsiteX45" fmla="*/ 737 w 625297"/>
              <a:gd name="connsiteY45" fmla="*/ 241300 h 495300"/>
              <a:gd name="connsiteX46" fmla="*/ 737 w 625297"/>
              <a:gd name="connsiteY46" fmla="*/ 2159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25297" h="495300">
                <a:moveTo>
                  <a:pt x="51537" y="292100"/>
                </a:moveTo>
                <a:cubicBezTo>
                  <a:pt x="76937" y="330200"/>
                  <a:pt x="86781" y="385922"/>
                  <a:pt x="127737" y="406400"/>
                </a:cubicBezTo>
                <a:cubicBezTo>
                  <a:pt x="144670" y="414867"/>
                  <a:pt x="162099" y="422407"/>
                  <a:pt x="178537" y="431800"/>
                </a:cubicBezTo>
                <a:cubicBezTo>
                  <a:pt x="304193" y="503603"/>
                  <a:pt x="113924" y="405843"/>
                  <a:pt x="267437" y="482600"/>
                </a:cubicBezTo>
                <a:cubicBezTo>
                  <a:pt x="356748" y="437944"/>
                  <a:pt x="301495" y="483183"/>
                  <a:pt x="330937" y="355600"/>
                </a:cubicBezTo>
                <a:cubicBezTo>
                  <a:pt x="336063" y="333387"/>
                  <a:pt x="348669" y="313569"/>
                  <a:pt x="356337" y="292100"/>
                </a:cubicBezTo>
                <a:cubicBezTo>
                  <a:pt x="369845" y="254279"/>
                  <a:pt x="376476" y="213721"/>
                  <a:pt x="394437" y="177800"/>
                </a:cubicBezTo>
                <a:cubicBezTo>
                  <a:pt x="402904" y="160867"/>
                  <a:pt x="413190" y="144727"/>
                  <a:pt x="419837" y="127000"/>
                </a:cubicBezTo>
                <a:cubicBezTo>
                  <a:pt x="425966" y="110657"/>
                  <a:pt x="425661" y="92243"/>
                  <a:pt x="432537" y="76200"/>
                </a:cubicBezTo>
                <a:cubicBezTo>
                  <a:pt x="506395" y="-96135"/>
                  <a:pt x="417123" y="160543"/>
                  <a:pt x="470637" y="0"/>
                </a:cubicBezTo>
                <a:cubicBezTo>
                  <a:pt x="474870" y="16933"/>
                  <a:pt x="488132" y="34017"/>
                  <a:pt x="483337" y="50800"/>
                </a:cubicBezTo>
                <a:cubicBezTo>
                  <a:pt x="470334" y="96309"/>
                  <a:pt x="419837" y="177800"/>
                  <a:pt x="419837" y="177800"/>
                </a:cubicBezTo>
                <a:cubicBezTo>
                  <a:pt x="396311" y="295429"/>
                  <a:pt x="426634" y="191306"/>
                  <a:pt x="369037" y="292100"/>
                </a:cubicBezTo>
                <a:cubicBezTo>
                  <a:pt x="331287" y="358162"/>
                  <a:pt x="390534" y="307402"/>
                  <a:pt x="318237" y="355600"/>
                </a:cubicBezTo>
                <a:lnTo>
                  <a:pt x="267437" y="431800"/>
                </a:lnTo>
                <a:cubicBezTo>
                  <a:pt x="258970" y="444500"/>
                  <a:pt x="254737" y="461433"/>
                  <a:pt x="242037" y="469900"/>
                </a:cubicBezTo>
                <a:lnTo>
                  <a:pt x="203937" y="495300"/>
                </a:lnTo>
                <a:cubicBezTo>
                  <a:pt x="182770" y="491067"/>
                  <a:pt x="155701" y="497864"/>
                  <a:pt x="140437" y="482600"/>
                </a:cubicBezTo>
                <a:cubicBezTo>
                  <a:pt x="121505" y="463668"/>
                  <a:pt x="120288" y="432654"/>
                  <a:pt x="115037" y="406400"/>
                </a:cubicBezTo>
                <a:cubicBezTo>
                  <a:pt x="110804" y="385233"/>
                  <a:pt x="107572" y="363841"/>
                  <a:pt x="102337" y="342900"/>
                </a:cubicBezTo>
                <a:cubicBezTo>
                  <a:pt x="99090" y="329913"/>
                  <a:pt x="93315" y="317672"/>
                  <a:pt x="89637" y="304800"/>
                </a:cubicBezTo>
                <a:cubicBezTo>
                  <a:pt x="84842" y="288017"/>
                  <a:pt x="81170" y="270933"/>
                  <a:pt x="76937" y="254000"/>
                </a:cubicBezTo>
                <a:cubicBezTo>
                  <a:pt x="72704" y="215900"/>
                  <a:pt x="70539" y="177513"/>
                  <a:pt x="64237" y="139700"/>
                </a:cubicBezTo>
                <a:cubicBezTo>
                  <a:pt x="62036" y="126495"/>
                  <a:pt x="51537" y="88213"/>
                  <a:pt x="51537" y="101600"/>
                </a:cubicBezTo>
                <a:cubicBezTo>
                  <a:pt x="51537" y="132251"/>
                  <a:pt x="66915" y="173135"/>
                  <a:pt x="76937" y="203200"/>
                </a:cubicBezTo>
                <a:cubicBezTo>
                  <a:pt x="92958" y="331367"/>
                  <a:pt x="78844" y="272421"/>
                  <a:pt x="115037" y="381000"/>
                </a:cubicBezTo>
                <a:cubicBezTo>
                  <a:pt x="119270" y="393700"/>
                  <a:pt x="114750" y="415853"/>
                  <a:pt x="127737" y="419100"/>
                </a:cubicBezTo>
                <a:lnTo>
                  <a:pt x="178537" y="431800"/>
                </a:lnTo>
                <a:cubicBezTo>
                  <a:pt x="251191" y="388208"/>
                  <a:pt x="261739" y="386698"/>
                  <a:pt x="330937" y="317500"/>
                </a:cubicBezTo>
                <a:cubicBezTo>
                  <a:pt x="350104" y="298333"/>
                  <a:pt x="362570" y="273167"/>
                  <a:pt x="381737" y="254000"/>
                </a:cubicBezTo>
                <a:cubicBezTo>
                  <a:pt x="396704" y="239033"/>
                  <a:pt x="418299" y="231562"/>
                  <a:pt x="432537" y="215900"/>
                </a:cubicBezTo>
                <a:cubicBezTo>
                  <a:pt x="461013" y="184576"/>
                  <a:pt x="485255" y="149523"/>
                  <a:pt x="508737" y="114300"/>
                </a:cubicBezTo>
                <a:cubicBezTo>
                  <a:pt x="517204" y="101600"/>
                  <a:pt x="523344" y="86993"/>
                  <a:pt x="534137" y="76200"/>
                </a:cubicBezTo>
                <a:cubicBezTo>
                  <a:pt x="544930" y="65407"/>
                  <a:pt x="559537" y="59267"/>
                  <a:pt x="572237" y="50800"/>
                </a:cubicBezTo>
                <a:cubicBezTo>
                  <a:pt x="580704" y="38100"/>
                  <a:pt x="583985" y="5874"/>
                  <a:pt x="597637" y="12700"/>
                </a:cubicBezTo>
                <a:cubicBezTo>
                  <a:pt x="618027" y="22895"/>
                  <a:pt x="630705" y="54731"/>
                  <a:pt x="623037" y="76200"/>
                </a:cubicBezTo>
                <a:cubicBezTo>
                  <a:pt x="593420" y="159129"/>
                  <a:pt x="542105" y="173319"/>
                  <a:pt x="496037" y="228600"/>
                </a:cubicBezTo>
                <a:cubicBezTo>
                  <a:pt x="486266" y="240326"/>
                  <a:pt x="481430" y="255907"/>
                  <a:pt x="470637" y="266700"/>
                </a:cubicBezTo>
                <a:cubicBezTo>
                  <a:pt x="459844" y="277493"/>
                  <a:pt x="444126" y="282167"/>
                  <a:pt x="432537" y="292100"/>
                </a:cubicBezTo>
                <a:cubicBezTo>
                  <a:pt x="388396" y="329935"/>
                  <a:pt x="365657" y="373660"/>
                  <a:pt x="305537" y="393700"/>
                </a:cubicBezTo>
                <a:lnTo>
                  <a:pt x="229337" y="419100"/>
                </a:lnTo>
                <a:cubicBezTo>
                  <a:pt x="216637" y="423333"/>
                  <a:pt x="202376" y="424374"/>
                  <a:pt x="191237" y="431800"/>
                </a:cubicBezTo>
                <a:cubicBezTo>
                  <a:pt x="137385" y="467702"/>
                  <a:pt x="166789" y="450374"/>
                  <a:pt x="102337" y="482600"/>
                </a:cubicBezTo>
                <a:cubicBezTo>
                  <a:pt x="83756" y="454729"/>
                  <a:pt x="62279" y="425926"/>
                  <a:pt x="51537" y="393700"/>
                </a:cubicBezTo>
                <a:cubicBezTo>
                  <a:pt x="44711" y="373222"/>
                  <a:pt x="45663" y="350678"/>
                  <a:pt x="38837" y="330200"/>
                </a:cubicBezTo>
                <a:cubicBezTo>
                  <a:pt x="18184" y="268241"/>
                  <a:pt x="11834" y="296785"/>
                  <a:pt x="737" y="241300"/>
                </a:cubicBezTo>
                <a:cubicBezTo>
                  <a:pt x="-923" y="232998"/>
                  <a:pt x="737" y="224367"/>
                  <a:pt x="737" y="2159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4660900" y="4546600"/>
            <a:ext cx="5029597" cy="1503889"/>
          </a:xfrm>
          <a:custGeom>
            <a:avLst/>
            <a:gdLst>
              <a:gd name="connsiteX0" fmla="*/ 4648200 w 5029597"/>
              <a:gd name="connsiteY0" fmla="*/ 127000 h 1503889"/>
              <a:gd name="connsiteX1" fmla="*/ 4610100 w 5029597"/>
              <a:gd name="connsiteY1" fmla="*/ 203200 h 1503889"/>
              <a:gd name="connsiteX2" fmla="*/ 4559300 w 5029597"/>
              <a:gd name="connsiteY2" fmla="*/ 292100 h 1503889"/>
              <a:gd name="connsiteX3" fmla="*/ 4533900 w 5029597"/>
              <a:gd name="connsiteY3" fmla="*/ 355600 h 1503889"/>
              <a:gd name="connsiteX4" fmla="*/ 4495800 w 5029597"/>
              <a:gd name="connsiteY4" fmla="*/ 457200 h 1503889"/>
              <a:gd name="connsiteX5" fmla="*/ 4457700 w 5029597"/>
              <a:gd name="connsiteY5" fmla="*/ 533400 h 1503889"/>
              <a:gd name="connsiteX6" fmla="*/ 4432300 w 5029597"/>
              <a:gd name="connsiteY6" fmla="*/ 596900 h 1503889"/>
              <a:gd name="connsiteX7" fmla="*/ 4394200 w 5029597"/>
              <a:gd name="connsiteY7" fmla="*/ 635000 h 1503889"/>
              <a:gd name="connsiteX8" fmla="*/ 4343400 w 5029597"/>
              <a:gd name="connsiteY8" fmla="*/ 723900 h 1503889"/>
              <a:gd name="connsiteX9" fmla="*/ 4305300 w 5029597"/>
              <a:gd name="connsiteY9" fmla="*/ 749300 h 1503889"/>
              <a:gd name="connsiteX10" fmla="*/ 4279900 w 5029597"/>
              <a:gd name="connsiteY10" fmla="*/ 787400 h 1503889"/>
              <a:gd name="connsiteX11" fmla="*/ 4241800 w 5029597"/>
              <a:gd name="connsiteY11" fmla="*/ 825500 h 1503889"/>
              <a:gd name="connsiteX12" fmla="*/ 4127500 w 5029597"/>
              <a:gd name="connsiteY12" fmla="*/ 914400 h 1503889"/>
              <a:gd name="connsiteX13" fmla="*/ 4076700 w 5029597"/>
              <a:gd name="connsiteY13" fmla="*/ 939800 h 1503889"/>
              <a:gd name="connsiteX14" fmla="*/ 3937000 w 5029597"/>
              <a:gd name="connsiteY14" fmla="*/ 990600 h 1503889"/>
              <a:gd name="connsiteX15" fmla="*/ 3759200 w 5029597"/>
              <a:gd name="connsiteY15" fmla="*/ 1041400 h 1503889"/>
              <a:gd name="connsiteX16" fmla="*/ 3670300 w 5029597"/>
              <a:gd name="connsiteY16" fmla="*/ 1066800 h 1503889"/>
              <a:gd name="connsiteX17" fmla="*/ 3327400 w 5029597"/>
              <a:gd name="connsiteY17" fmla="*/ 1104900 h 1503889"/>
              <a:gd name="connsiteX18" fmla="*/ 3187700 w 5029597"/>
              <a:gd name="connsiteY18" fmla="*/ 1130300 h 1503889"/>
              <a:gd name="connsiteX19" fmla="*/ 3111500 w 5029597"/>
              <a:gd name="connsiteY19" fmla="*/ 1143000 h 1503889"/>
              <a:gd name="connsiteX20" fmla="*/ 2362200 w 5029597"/>
              <a:gd name="connsiteY20" fmla="*/ 1130300 h 1503889"/>
              <a:gd name="connsiteX21" fmla="*/ 2260600 w 5029597"/>
              <a:gd name="connsiteY21" fmla="*/ 1117600 h 1503889"/>
              <a:gd name="connsiteX22" fmla="*/ 2032000 w 5029597"/>
              <a:gd name="connsiteY22" fmla="*/ 1066800 h 1503889"/>
              <a:gd name="connsiteX23" fmla="*/ 1739900 w 5029597"/>
              <a:gd name="connsiteY23" fmla="*/ 990600 h 1503889"/>
              <a:gd name="connsiteX24" fmla="*/ 1600200 w 5029597"/>
              <a:gd name="connsiteY24" fmla="*/ 965200 h 1503889"/>
              <a:gd name="connsiteX25" fmla="*/ 1473200 w 5029597"/>
              <a:gd name="connsiteY25" fmla="*/ 939800 h 1503889"/>
              <a:gd name="connsiteX26" fmla="*/ 1358900 w 5029597"/>
              <a:gd name="connsiteY26" fmla="*/ 927100 h 1503889"/>
              <a:gd name="connsiteX27" fmla="*/ 1231900 w 5029597"/>
              <a:gd name="connsiteY27" fmla="*/ 889000 h 1503889"/>
              <a:gd name="connsiteX28" fmla="*/ 1104900 w 5029597"/>
              <a:gd name="connsiteY28" fmla="*/ 850900 h 1503889"/>
              <a:gd name="connsiteX29" fmla="*/ 1054100 w 5029597"/>
              <a:gd name="connsiteY29" fmla="*/ 825500 h 1503889"/>
              <a:gd name="connsiteX30" fmla="*/ 901700 w 5029597"/>
              <a:gd name="connsiteY30" fmla="*/ 800100 h 1503889"/>
              <a:gd name="connsiteX31" fmla="*/ 838200 w 5029597"/>
              <a:gd name="connsiteY31" fmla="*/ 774700 h 1503889"/>
              <a:gd name="connsiteX32" fmla="*/ 774700 w 5029597"/>
              <a:gd name="connsiteY32" fmla="*/ 736600 h 1503889"/>
              <a:gd name="connsiteX33" fmla="*/ 660400 w 5029597"/>
              <a:gd name="connsiteY33" fmla="*/ 711200 h 1503889"/>
              <a:gd name="connsiteX34" fmla="*/ 457200 w 5029597"/>
              <a:gd name="connsiteY34" fmla="*/ 647700 h 1503889"/>
              <a:gd name="connsiteX35" fmla="*/ 381000 w 5029597"/>
              <a:gd name="connsiteY35" fmla="*/ 635000 h 1503889"/>
              <a:gd name="connsiteX36" fmla="*/ 304800 w 5029597"/>
              <a:gd name="connsiteY36" fmla="*/ 584200 h 1503889"/>
              <a:gd name="connsiteX37" fmla="*/ 241300 w 5029597"/>
              <a:gd name="connsiteY37" fmla="*/ 558800 h 1503889"/>
              <a:gd name="connsiteX38" fmla="*/ 215900 w 5029597"/>
              <a:gd name="connsiteY38" fmla="*/ 508000 h 1503889"/>
              <a:gd name="connsiteX39" fmla="*/ 203200 w 5029597"/>
              <a:gd name="connsiteY39" fmla="*/ 419100 h 1503889"/>
              <a:gd name="connsiteX40" fmla="*/ 152400 w 5029597"/>
              <a:gd name="connsiteY40" fmla="*/ 342900 h 1503889"/>
              <a:gd name="connsiteX41" fmla="*/ 114300 w 5029597"/>
              <a:gd name="connsiteY41" fmla="*/ 279400 h 1503889"/>
              <a:gd name="connsiteX42" fmla="*/ 76200 w 5029597"/>
              <a:gd name="connsiteY42" fmla="*/ 254000 h 1503889"/>
              <a:gd name="connsiteX43" fmla="*/ 50800 w 5029597"/>
              <a:gd name="connsiteY43" fmla="*/ 190500 h 1503889"/>
              <a:gd name="connsiteX44" fmla="*/ 0 w 5029597"/>
              <a:gd name="connsiteY44" fmla="*/ 114300 h 1503889"/>
              <a:gd name="connsiteX45" fmla="*/ 25400 w 5029597"/>
              <a:gd name="connsiteY45" fmla="*/ 203200 h 1503889"/>
              <a:gd name="connsiteX46" fmla="*/ 50800 w 5029597"/>
              <a:gd name="connsiteY46" fmla="*/ 254000 h 1503889"/>
              <a:gd name="connsiteX47" fmla="*/ 63500 w 5029597"/>
              <a:gd name="connsiteY47" fmla="*/ 304800 h 1503889"/>
              <a:gd name="connsiteX48" fmla="*/ 127000 w 5029597"/>
              <a:gd name="connsiteY48" fmla="*/ 381000 h 1503889"/>
              <a:gd name="connsiteX49" fmla="*/ 279400 w 5029597"/>
              <a:gd name="connsiteY49" fmla="*/ 444500 h 1503889"/>
              <a:gd name="connsiteX50" fmla="*/ 431800 w 5029597"/>
              <a:gd name="connsiteY50" fmla="*/ 469900 h 1503889"/>
              <a:gd name="connsiteX51" fmla="*/ 673100 w 5029597"/>
              <a:gd name="connsiteY51" fmla="*/ 495300 h 1503889"/>
              <a:gd name="connsiteX52" fmla="*/ 889000 w 5029597"/>
              <a:gd name="connsiteY52" fmla="*/ 571500 h 1503889"/>
              <a:gd name="connsiteX53" fmla="*/ 1041400 w 5029597"/>
              <a:gd name="connsiteY53" fmla="*/ 609600 h 1503889"/>
              <a:gd name="connsiteX54" fmla="*/ 1231900 w 5029597"/>
              <a:gd name="connsiteY54" fmla="*/ 673100 h 1503889"/>
              <a:gd name="connsiteX55" fmla="*/ 1447800 w 5029597"/>
              <a:gd name="connsiteY55" fmla="*/ 698500 h 1503889"/>
              <a:gd name="connsiteX56" fmla="*/ 1701800 w 5029597"/>
              <a:gd name="connsiteY56" fmla="*/ 736600 h 1503889"/>
              <a:gd name="connsiteX57" fmla="*/ 1968500 w 5029597"/>
              <a:gd name="connsiteY57" fmla="*/ 787400 h 1503889"/>
              <a:gd name="connsiteX58" fmla="*/ 2120900 w 5029597"/>
              <a:gd name="connsiteY58" fmla="*/ 850900 h 1503889"/>
              <a:gd name="connsiteX59" fmla="*/ 2222500 w 5029597"/>
              <a:gd name="connsiteY59" fmla="*/ 876300 h 1503889"/>
              <a:gd name="connsiteX60" fmla="*/ 2349500 w 5029597"/>
              <a:gd name="connsiteY60" fmla="*/ 914400 h 1503889"/>
              <a:gd name="connsiteX61" fmla="*/ 2476500 w 5029597"/>
              <a:gd name="connsiteY61" fmla="*/ 965200 h 1503889"/>
              <a:gd name="connsiteX62" fmla="*/ 2654300 w 5029597"/>
              <a:gd name="connsiteY62" fmla="*/ 1016000 h 1503889"/>
              <a:gd name="connsiteX63" fmla="*/ 2743200 w 5029597"/>
              <a:gd name="connsiteY63" fmla="*/ 1041400 h 1503889"/>
              <a:gd name="connsiteX64" fmla="*/ 2832100 w 5029597"/>
              <a:gd name="connsiteY64" fmla="*/ 1066800 h 1503889"/>
              <a:gd name="connsiteX65" fmla="*/ 2882900 w 5029597"/>
              <a:gd name="connsiteY65" fmla="*/ 1079500 h 1503889"/>
              <a:gd name="connsiteX66" fmla="*/ 3149600 w 5029597"/>
              <a:gd name="connsiteY66" fmla="*/ 1054100 h 1503889"/>
              <a:gd name="connsiteX67" fmla="*/ 3225800 w 5029597"/>
              <a:gd name="connsiteY67" fmla="*/ 1016000 h 1503889"/>
              <a:gd name="connsiteX68" fmla="*/ 3302000 w 5029597"/>
              <a:gd name="connsiteY68" fmla="*/ 990600 h 1503889"/>
              <a:gd name="connsiteX69" fmla="*/ 3390900 w 5029597"/>
              <a:gd name="connsiteY69" fmla="*/ 977900 h 1503889"/>
              <a:gd name="connsiteX70" fmla="*/ 3594100 w 5029597"/>
              <a:gd name="connsiteY70" fmla="*/ 952500 h 1503889"/>
              <a:gd name="connsiteX71" fmla="*/ 3670300 w 5029597"/>
              <a:gd name="connsiteY71" fmla="*/ 927100 h 1503889"/>
              <a:gd name="connsiteX72" fmla="*/ 3771900 w 5029597"/>
              <a:gd name="connsiteY72" fmla="*/ 889000 h 1503889"/>
              <a:gd name="connsiteX73" fmla="*/ 3822700 w 5029597"/>
              <a:gd name="connsiteY73" fmla="*/ 838200 h 1503889"/>
              <a:gd name="connsiteX74" fmla="*/ 3860800 w 5029597"/>
              <a:gd name="connsiteY74" fmla="*/ 774700 h 1503889"/>
              <a:gd name="connsiteX75" fmla="*/ 3962400 w 5029597"/>
              <a:gd name="connsiteY75" fmla="*/ 698500 h 1503889"/>
              <a:gd name="connsiteX76" fmla="*/ 4025900 w 5029597"/>
              <a:gd name="connsiteY76" fmla="*/ 609600 h 1503889"/>
              <a:gd name="connsiteX77" fmla="*/ 4051300 w 5029597"/>
              <a:gd name="connsiteY77" fmla="*/ 508000 h 1503889"/>
              <a:gd name="connsiteX78" fmla="*/ 4114800 w 5029597"/>
              <a:gd name="connsiteY78" fmla="*/ 406400 h 1503889"/>
              <a:gd name="connsiteX79" fmla="*/ 4203700 w 5029597"/>
              <a:gd name="connsiteY79" fmla="*/ 355600 h 1503889"/>
              <a:gd name="connsiteX80" fmla="*/ 4292600 w 5029597"/>
              <a:gd name="connsiteY80" fmla="*/ 317500 h 1503889"/>
              <a:gd name="connsiteX81" fmla="*/ 4368800 w 5029597"/>
              <a:gd name="connsiteY81" fmla="*/ 279400 h 1503889"/>
              <a:gd name="connsiteX82" fmla="*/ 4457700 w 5029597"/>
              <a:gd name="connsiteY82" fmla="*/ 241300 h 1503889"/>
              <a:gd name="connsiteX83" fmla="*/ 4533900 w 5029597"/>
              <a:gd name="connsiteY83" fmla="*/ 228600 h 1503889"/>
              <a:gd name="connsiteX84" fmla="*/ 4597400 w 5029597"/>
              <a:gd name="connsiteY84" fmla="*/ 215900 h 1503889"/>
              <a:gd name="connsiteX85" fmla="*/ 4711700 w 5029597"/>
              <a:gd name="connsiteY85" fmla="*/ 165100 h 1503889"/>
              <a:gd name="connsiteX86" fmla="*/ 4762500 w 5029597"/>
              <a:gd name="connsiteY86" fmla="*/ 152400 h 1503889"/>
              <a:gd name="connsiteX87" fmla="*/ 4813300 w 5029597"/>
              <a:gd name="connsiteY87" fmla="*/ 114300 h 1503889"/>
              <a:gd name="connsiteX88" fmla="*/ 4838700 w 5029597"/>
              <a:gd name="connsiteY88" fmla="*/ 76200 h 1503889"/>
              <a:gd name="connsiteX89" fmla="*/ 4660900 w 5029597"/>
              <a:gd name="connsiteY89" fmla="*/ 431800 h 1503889"/>
              <a:gd name="connsiteX90" fmla="*/ 4610100 w 5029597"/>
              <a:gd name="connsiteY90" fmla="*/ 482600 h 1503889"/>
              <a:gd name="connsiteX91" fmla="*/ 4546600 w 5029597"/>
              <a:gd name="connsiteY91" fmla="*/ 571500 h 1503889"/>
              <a:gd name="connsiteX92" fmla="*/ 4432300 w 5029597"/>
              <a:gd name="connsiteY92" fmla="*/ 685800 h 1503889"/>
              <a:gd name="connsiteX93" fmla="*/ 4406900 w 5029597"/>
              <a:gd name="connsiteY93" fmla="*/ 723900 h 1503889"/>
              <a:gd name="connsiteX94" fmla="*/ 4292600 w 5029597"/>
              <a:gd name="connsiteY94" fmla="*/ 787400 h 1503889"/>
              <a:gd name="connsiteX95" fmla="*/ 4178300 w 5029597"/>
              <a:gd name="connsiteY95" fmla="*/ 838200 h 1503889"/>
              <a:gd name="connsiteX96" fmla="*/ 4051300 w 5029597"/>
              <a:gd name="connsiteY96" fmla="*/ 901700 h 1503889"/>
              <a:gd name="connsiteX97" fmla="*/ 3987800 w 5029597"/>
              <a:gd name="connsiteY97" fmla="*/ 914400 h 1503889"/>
              <a:gd name="connsiteX98" fmla="*/ 3886200 w 5029597"/>
              <a:gd name="connsiteY98" fmla="*/ 939800 h 1503889"/>
              <a:gd name="connsiteX99" fmla="*/ 3797300 w 5029597"/>
              <a:gd name="connsiteY99" fmla="*/ 977900 h 1503889"/>
              <a:gd name="connsiteX100" fmla="*/ 3733800 w 5029597"/>
              <a:gd name="connsiteY100" fmla="*/ 1016000 h 1503889"/>
              <a:gd name="connsiteX101" fmla="*/ 3606800 w 5029597"/>
              <a:gd name="connsiteY101" fmla="*/ 1028700 h 1503889"/>
              <a:gd name="connsiteX102" fmla="*/ 2781300 w 5029597"/>
              <a:gd name="connsiteY102" fmla="*/ 1016000 h 1503889"/>
              <a:gd name="connsiteX103" fmla="*/ 2692400 w 5029597"/>
              <a:gd name="connsiteY103" fmla="*/ 1003300 h 1503889"/>
              <a:gd name="connsiteX104" fmla="*/ 2476500 w 5029597"/>
              <a:gd name="connsiteY104" fmla="*/ 965200 h 1503889"/>
              <a:gd name="connsiteX105" fmla="*/ 2362200 w 5029597"/>
              <a:gd name="connsiteY105" fmla="*/ 952500 h 1503889"/>
              <a:gd name="connsiteX106" fmla="*/ 2235200 w 5029597"/>
              <a:gd name="connsiteY106" fmla="*/ 927100 h 1503889"/>
              <a:gd name="connsiteX107" fmla="*/ 1790700 w 5029597"/>
              <a:gd name="connsiteY107" fmla="*/ 876300 h 1503889"/>
              <a:gd name="connsiteX108" fmla="*/ 1676400 w 5029597"/>
              <a:gd name="connsiteY108" fmla="*/ 863600 h 1503889"/>
              <a:gd name="connsiteX109" fmla="*/ 1168400 w 5029597"/>
              <a:gd name="connsiteY109" fmla="*/ 850900 h 1503889"/>
              <a:gd name="connsiteX110" fmla="*/ 1041400 w 5029597"/>
              <a:gd name="connsiteY110" fmla="*/ 838200 h 1503889"/>
              <a:gd name="connsiteX111" fmla="*/ 990600 w 5029597"/>
              <a:gd name="connsiteY111" fmla="*/ 812800 h 1503889"/>
              <a:gd name="connsiteX112" fmla="*/ 927100 w 5029597"/>
              <a:gd name="connsiteY112" fmla="*/ 787400 h 1503889"/>
              <a:gd name="connsiteX113" fmla="*/ 838200 w 5029597"/>
              <a:gd name="connsiteY113" fmla="*/ 749300 h 1503889"/>
              <a:gd name="connsiteX114" fmla="*/ 762000 w 5029597"/>
              <a:gd name="connsiteY114" fmla="*/ 698500 h 1503889"/>
              <a:gd name="connsiteX115" fmla="*/ 723900 w 5029597"/>
              <a:gd name="connsiteY115" fmla="*/ 673100 h 1503889"/>
              <a:gd name="connsiteX116" fmla="*/ 711200 w 5029597"/>
              <a:gd name="connsiteY116" fmla="*/ 622300 h 1503889"/>
              <a:gd name="connsiteX117" fmla="*/ 673100 w 5029597"/>
              <a:gd name="connsiteY117" fmla="*/ 596900 h 1503889"/>
              <a:gd name="connsiteX118" fmla="*/ 622300 w 5029597"/>
              <a:gd name="connsiteY118" fmla="*/ 546100 h 1503889"/>
              <a:gd name="connsiteX119" fmla="*/ 584200 w 5029597"/>
              <a:gd name="connsiteY119" fmla="*/ 495300 h 1503889"/>
              <a:gd name="connsiteX120" fmla="*/ 533400 w 5029597"/>
              <a:gd name="connsiteY120" fmla="*/ 469900 h 1503889"/>
              <a:gd name="connsiteX121" fmla="*/ 419100 w 5029597"/>
              <a:gd name="connsiteY121" fmla="*/ 381000 h 1503889"/>
              <a:gd name="connsiteX122" fmla="*/ 355600 w 5029597"/>
              <a:gd name="connsiteY122" fmla="*/ 304800 h 1503889"/>
              <a:gd name="connsiteX123" fmla="*/ 330200 w 5029597"/>
              <a:gd name="connsiteY123" fmla="*/ 215900 h 1503889"/>
              <a:gd name="connsiteX124" fmla="*/ 304800 w 5029597"/>
              <a:gd name="connsiteY124" fmla="*/ 177800 h 1503889"/>
              <a:gd name="connsiteX125" fmla="*/ 342900 w 5029597"/>
              <a:gd name="connsiteY125" fmla="*/ 355600 h 1503889"/>
              <a:gd name="connsiteX126" fmla="*/ 368300 w 5029597"/>
              <a:gd name="connsiteY126" fmla="*/ 419100 h 1503889"/>
              <a:gd name="connsiteX127" fmla="*/ 419100 w 5029597"/>
              <a:gd name="connsiteY127" fmla="*/ 469900 h 1503889"/>
              <a:gd name="connsiteX128" fmla="*/ 495300 w 5029597"/>
              <a:gd name="connsiteY128" fmla="*/ 546100 h 1503889"/>
              <a:gd name="connsiteX129" fmla="*/ 647700 w 5029597"/>
              <a:gd name="connsiteY129" fmla="*/ 622300 h 1503889"/>
              <a:gd name="connsiteX130" fmla="*/ 838200 w 5029597"/>
              <a:gd name="connsiteY130" fmla="*/ 711200 h 1503889"/>
              <a:gd name="connsiteX131" fmla="*/ 1054100 w 5029597"/>
              <a:gd name="connsiteY131" fmla="*/ 838200 h 1503889"/>
              <a:gd name="connsiteX132" fmla="*/ 1168400 w 5029597"/>
              <a:gd name="connsiteY132" fmla="*/ 889000 h 1503889"/>
              <a:gd name="connsiteX133" fmla="*/ 1270000 w 5029597"/>
              <a:gd name="connsiteY133" fmla="*/ 939800 h 1503889"/>
              <a:gd name="connsiteX134" fmla="*/ 1473200 w 5029597"/>
              <a:gd name="connsiteY134" fmla="*/ 1028700 h 1503889"/>
              <a:gd name="connsiteX135" fmla="*/ 1562100 w 5029597"/>
              <a:gd name="connsiteY135" fmla="*/ 1066800 h 1503889"/>
              <a:gd name="connsiteX136" fmla="*/ 1638300 w 5029597"/>
              <a:gd name="connsiteY136" fmla="*/ 1104900 h 1503889"/>
              <a:gd name="connsiteX137" fmla="*/ 1841500 w 5029597"/>
              <a:gd name="connsiteY137" fmla="*/ 1155700 h 1503889"/>
              <a:gd name="connsiteX138" fmla="*/ 2095500 w 5029597"/>
              <a:gd name="connsiteY138" fmla="*/ 1231900 h 1503889"/>
              <a:gd name="connsiteX139" fmla="*/ 2298700 w 5029597"/>
              <a:gd name="connsiteY139" fmla="*/ 1282700 h 1503889"/>
              <a:gd name="connsiteX140" fmla="*/ 2413000 w 5029597"/>
              <a:gd name="connsiteY140" fmla="*/ 1320800 h 1503889"/>
              <a:gd name="connsiteX141" fmla="*/ 2781300 w 5029597"/>
              <a:gd name="connsiteY141" fmla="*/ 1435100 h 1503889"/>
              <a:gd name="connsiteX142" fmla="*/ 2971800 w 5029597"/>
              <a:gd name="connsiteY142" fmla="*/ 1460500 h 1503889"/>
              <a:gd name="connsiteX143" fmla="*/ 3175000 w 5029597"/>
              <a:gd name="connsiteY143" fmla="*/ 1473200 h 1503889"/>
              <a:gd name="connsiteX144" fmla="*/ 3721100 w 5029597"/>
              <a:gd name="connsiteY144" fmla="*/ 1473200 h 1503889"/>
              <a:gd name="connsiteX145" fmla="*/ 3797300 w 5029597"/>
              <a:gd name="connsiteY145" fmla="*/ 1422400 h 1503889"/>
              <a:gd name="connsiteX146" fmla="*/ 3898900 w 5029597"/>
              <a:gd name="connsiteY146" fmla="*/ 1371600 h 1503889"/>
              <a:gd name="connsiteX147" fmla="*/ 4000500 w 5029597"/>
              <a:gd name="connsiteY147" fmla="*/ 1333500 h 1503889"/>
              <a:gd name="connsiteX148" fmla="*/ 4051300 w 5029597"/>
              <a:gd name="connsiteY148" fmla="*/ 1308100 h 1503889"/>
              <a:gd name="connsiteX149" fmla="*/ 4102100 w 5029597"/>
              <a:gd name="connsiteY149" fmla="*/ 1270000 h 1503889"/>
              <a:gd name="connsiteX150" fmla="*/ 4292600 w 5029597"/>
              <a:gd name="connsiteY150" fmla="*/ 1168400 h 1503889"/>
              <a:gd name="connsiteX151" fmla="*/ 4432300 w 5029597"/>
              <a:gd name="connsiteY151" fmla="*/ 1117600 h 1503889"/>
              <a:gd name="connsiteX152" fmla="*/ 4533900 w 5029597"/>
              <a:gd name="connsiteY152" fmla="*/ 1041400 h 1503889"/>
              <a:gd name="connsiteX153" fmla="*/ 4622800 w 5029597"/>
              <a:gd name="connsiteY153" fmla="*/ 952500 h 1503889"/>
              <a:gd name="connsiteX154" fmla="*/ 4673600 w 5029597"/>
              <a:gd name="connsiteY154" fmla="*/ 850900 h 1503889"/>
              <a:gd name="connsiteX155" fmla="*/ 4699000 w 5029597"/>
              <a:gd name="connsiteY155" fmla="*/ 812800 h 1503889"/>
              <a:gd name="connsiteX156" fmla="*/ 4737100 w 5029597"/>
              <a:gd name="connsiteY156" fmla="*/ 774700 h 1503889"/>
              <a:gd name="connsiteX157" fmla="*/ 4749800 w 5029597"/>
              <a:gd name="connsiteY157" fmla="*/ 723900 h 1503889"/>
              <a:gd name="connsiteX158" fmla="*/ 4775200 w 5029597"/>
              <a:gd name="connsiteY158" fmla="*/ 685800 h 1503889"/>
              <a:gd name="connsiteX159" fmla="*/ 4813300 w 5029597"/>
              <a:gd name="connsiteY159" fmla="*/ 622300 h 1503889"/>
              <a:gd name="connsiteX160" fmla="*/ 4826000 w 5029597"/>
              <a:gd name="connsiteY160" fmla="*/ 584200 h 1503889"/>
              <a:gd name="connsiteX161" fmla="*/ 4864100 w 5029597"/>
              <a:gd name="connsiteY161" fmla="*/ 520700 h 1503889"/>
              <a:gd name="connsiteX162" fmla="*/ 4876800 w 5029597"/>
              <a:gd name="connsiteY162" fmla="*/ 444500 h 1503889"/>
              <a:gd name="connsiteX163" fmla="*/ 4927600 w 5029597"/>
              <a:gd name="connsiteY163" fmla="*/ 342900 h 1503889"/>
              <a:gd name="connsiteX164" fmla="*/ 4953000 w 5029597"/>
              <a:gd name="connsiteY164" fmla="*/ 292100 h 1503889"/>
              <a:gd name="connsiteX165" fmla="*/ 4978400 w 5029597"/>
              <a:gd name="connsiteY165" fmla="*/ 203200 h 1503889"/>
              <a:gd name="connsiteX166" fmla="*/ 5016500 w 5029597"/>
              <a:gd name="connsiteY166" fmla="*/ 88900 h 1503889"/>
              <a:gd name="connsiteX167" fmla="*/ 5029200 w 5029597"/>
              <a:gd name="connsiteY167" fmla="*/ 50800 h 1503889"/>
              <a:gd name="connsiteX168" fmla="*/ 4978400 w 5029597"/>
              <a:gd name="connsiteY168" fmla="*/ 190500 h 1503889"/>
              <a:gd name="connsiteX169" fmla="*/ 4953000 w 5029597"/>
              <a:gd name="connsiteY169" fmla="*/ 266700 h 1503889"/>
              <a:gd name="connsiteX170" fmla="*/ 4902200 w 5029597"/>
              <a:gd name="connsiteY170" fmla="*/ 342900 h 1503889"/>
              <a:gd name="connsiteX171" fmla="*/ 4711700 w 5029597"/>
              <a:gd name="connsiteY171" fmla="*/ 635000 h 1503889"/>
              <a:gd name="connsiteX172" fmla="*/ 4660900 w 5029597"/>
              <a:gd name="connsiteY172" fmla="*/ 711200 h 1503889"/>
              <a:gd name="connsiteX173" fmla="*/ 4457700 w 5029597"/>
              <a:gd name="connsiteY173" fmla="*/ 889000 h 1503889"/>
              <a:gd name="connsiteX174" fmla="*/ 4381500 w 5029597"/>
              <a:gd name="connsiteY174" fmla="*/ 914400 h 1503889"/>
              <a:gd name="connsiteX175" fmla="*/ 4279900 w 5029597"/>
              <a:gd name="connsiteY175" fmla="*/ 977900 h 1503889"/>
              <a:gd name="connsiteX176" fmla="*/ 4203700 w 5029597"/>
              <a:gd name="connsiteY176" fmla="*/ 1016000 h 1503889"/>
              <a:gd name="connsiteX177" fmla="*/ 4140200 w 5029597"/>
              <a:gd name="connsiteY177" fmla="*/ 1054100 h 1503889"/>
              <a:gd name="connsiteX178" fmla="*/ 4025900 w 5029597"/>
              <a:gd name="connsiteY178" fmla="*/ 1092200 h 1503889"/>
              <a:gd name="connsiteX179" fmla="*/ 3848100 w 5029597"/>
              <a:gd name="connsiteY179" fmla="*/ 1168400 h 1503889"/>
              <a:gd name="connsiteX180" fmla="*/ 3733800 w 5029597"/>
              <a:gd name="connsiteY180" fmla="*/ 1206500 h 1503889"/>
              <a:gd name="connsiteX181" fmla="*/ 3556000 w 5029597"/>
              <a:gd name="connsiteY181" fmla="*/ 1282700 h 1503889"/>
              <a:gd name="connsiteX182" fmla="*/ 3479800 w 5029597"/>
              <a:gd name="connsiteY182" fmla="*/ 1308100 h 1503889"/>
              <a:gd name="connsiteX183" fmla="*/ 3352800 w 5029597"/>
              <a:gd name="connsiteY183" fmla="*/ 1371600 h 1503889"/>
              <a:gd name="connsiteX184" fmla="*/ 3276600 w 5029597"/>
              <a:gd name="connsiteY184" fmla="*/ 1384300 h 1503889"/>
              <a:gd name="connsiteX185" fmla="*/ 3225800 w 5029597"/>
              <a:gd name="connsiteY185" fmla="*/ 1397000 h 1503889"/>
              <a:gd name="connsiteX186" fmla="*/ 2565400 w 5029597"/>
              <a:gd name="connsiteY186" fmla="*/ 1384300 h 1503889"/>
              <a:gd name="connsiteX187" fmla="*/ 2247900 w 5029597"/>
              <a:gd name="connsiteY187" fmla="*/ 1346200 h 1503889"/>
              <a:gd name="connsiteX188" fmla="*/ 1981200 w 5029597"/>
              <a:gd name="connsiteY188" fmla="*/ 1308100 h 1503889"/>
              <a:gd name="connsiteX189" fmla="*/ 1892300 w 5029597"/>
              <a:gd name="connsiteY189" fmla="*/ 1295400 h 1503889"/>
              <a:gd name="connsiteX190" fmla="*/ 1803400 w 5029597"/>
              <a:gd name="connsiteY190" fmla="*/ 1270000 h 1503889"/>
              <a:gd name="connsiteX191" fmla="*/ 1689100 w 5029597"/>
              <a:gd name="connsiteY191" fmla="*/ 1244600 h 1503889"/>
              <a:gd name="connsiteX192" fmla="*/ 1651000 w 5029597"/>
              <a:gd name="connsiteY192" fmla="*/ 1219200 h 1503889"/>
              <a:gd name="connsiteX193" fmla="*/ 1524000 w 5029597"/>
              <a:gd name="connsiteY193" fmla="*/ 1193800 h 1503889"/>
              <a:gd name="connsiteX194" fmla="*/ 1460500 w 5029597"/>
              <a:gd name="connsiteY194" fmla="*/ 1168400 h 1503889"/>
              <a:gd name="connsiteX195" fmla="*/ 1295400 w 5029597"/>
              <a:gd name="connsiteY195" fmla="*/ 1143000 h 1503889"/>
              <a:gd name="connsiteX196" fmla="*/ 1206500 w 5029597"/>
              <a:gd name="connsiteY196" fmla="*/ 1117600 h 1503889"/>
              <a:gd name="connsiteX197" fmla="*/ 1054100 w 5029597"/>
              <a:gd name="connsiteY197" fmla="*/ 1092200 h 1503889"/>
              <a:gd name="connsiteX198" fmla="*/ 990600 w 5029597"/>
              <a:gd name="connsiteY198" fmla="*/ 1079500 h 1503889"/>
              <a:gd name="connsiteX199" fmla="*/ 876300 w 5029597"/>
              <a:gd name="connsiteY199" fmla="*/ 1028700 h 1503889"/>
              <a:gd name="connsiteX200" fmla="*/ 762000 w 5029597"/>
              <a:gd name="connsiteY200" fmla="*/ 990600 h 1503889"/>
              <a:gd name="connsiteX201" fmla="*/ 609600 w 5029597"/>
              <a:gd name="connsiteY201" fmla="*/ 889000 h 1503889"/>
              <a:gd name="connsiteX202" fmla="*/ 571500 w 5029597"/>
              <a:gd name="connsiteY202" fmla="*/ 863600 h 1503889"/>
              <a:gd name="connsiteX203" fmla="*/ 533400 w 5029597"/>
              <a:gd name="connsiteY203" fmla="*/ 825500 h 1503889"/>
              <a:gd name="connsiteX204" fmla="*/ 520700 w 5029597"/>
              <a:gd name="connsiteY204" fmla="*/ 774700 h 1503889"/>
              <a:gd name="connsiteX205" fmla="*/ 469900 w 5029597"/>
              <a:gd name="connsiteY205" fmla="*/ 685800 h 1503889"/>
              <a:gd name="connsiteX206" fmla="*/ 368300 w 5029597"/>
              <a:gd name="connsiteY206" fmla="*/ 584200 h 1503889"/>
              <a:gd name="connsiteX207" fmla="*/ 330200 w 5029597"/>
              <a:gd name="connsiteY207" fmla="*/ 546100 h 1503889"/>
              <a:gd name="connsiteX208" fmla="*/ 266700 w 5029597"/>
              <a:gd name="connsiteY208" fmla="*/ 419100 h 1503889"/>
              <a:gd name="connsiteX209" fmla="*/ 215900 w 5029597"/>
              <a:gd name="connsiteY209" fmla="*/ 266700 h 1503889"/>
              <a:gd name="connsiteX210" fmla="*/ 215900 w 5029597"/>
              <a:gd name="connsiteY210" fmla="*/ 76200 h 150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5029597" h="1503889">
                <a:moveTo>
                  <a:pt x="4648200" y="127000"/>
                </a:moveTo>
                <a:cubicBezTo>
                  <a:pt x="4635500" y="152400"/>
                  <a:pt x="4623891" y="178376"/>
                  <a:pt x="4610100" y="203200"/>
                </a:cubicBezTo>
                <a:cubicBezTo>
                  <a:pt x="4564698" y="284923"/>
                  <a:pt x="4603310" y="193078"/>
                  <a:pt x="4559300" y="292100"/>
                </a:cubicBezTo>
                <a:cubicBezTo>
                  <a:pt x="4550041" y="312932"/>
                  <a:pt x="4541905" y="334254"/>
                  <a:pt x="4533900" y="355600"/>
                </a:cubicBezTo>
                <a:cubicBezTo>
                  <a:pt x="4511235" y="416039"/>
                  <a:pt x="4530864" y="380059"/>
                  <a:pt x="4495800" y="457200"/>
                </a:cubicBezTo>
                <a:cubicBezTo>
                  <a:pt x="4484049" y="483053"/>
                  <a:pt x="4469451" y="507547"/>
                  <a:pt x="4457700" y="533400"/>
                </a:cubicBezTo>
                <a:cubicBezTo>
                  <a:pt x="4448266" y="554154"/>
                  <a:pt x="4444382" y="577568"/>
                  <a:pt x="4432300" y="596900"/>
                </a:cubicBezTo>
                <a:cubicBezTo>
                  <a:pt x="4422781" y="612130"/>
                  <a:pt x="4404639" y="620385"/>
                  <a:pt x="4394200" y="635000"/>
                </a:cubicBezTo>
                <a:cubicBezTo>
                  <a:pt x="4369298" y="669863"/>
                  <a:pt x="4373397" y="693903"/>
                  <a:pt x="4343400" y="723900"/>
                </a:cubicBezTo>
                <a:cubicBezTo>
                  <a:pt x="4332607" y="734693"/>
                  <a:pt x="4318000" y="740833"/>
                  <a:pt x="4305300" y="749300"/>
                </a:cubicBezTo>
                <a:cubicBezTo>
                  <a:pt x="4296833" y="762000"/>
                  <a:pt x="4289671" y="775674"/>
                  <a:pt x="4279900" y="787400"/>
                </a:cubicBezTo>
                <a:cubicBezTo>
                  <a:pt x="4268402" y="801198"/>
                  <a:pt x="4255598" y="814002"/>
                  <a:pt x="4241800" y="825500"/>
                </a:cubicBezTo>
                <a:cubicBezTo>
                  <a:pt x="4204720" y="856400"/>
                  <a:pt x="4170672" y="892814"/>
                  <a:pt x="4127500" y="914400"/>
                </a:cubicBezTo>
                <a:cubicBezTo>
                  <a:pt x="4110567" y="922867"/>
                  <a:pt x="4094000" y="932111"/>
                  <a:pt x="4076700" y="939800"/>
                </a:cubicBezTo>
                <a:cubicBezTo>
                  <a:pt x="4034751" y="958444"/>
                  <a:pt x="3980322" y="977603"/>
                  <a:pt x="3937000" y="990600"/>
                </a:cubicBezTo>
                <a:cubicBezTo>
                  <a:pt x="3877961" y="1008312"/>
                  <a:pt x="3818467" y="1024467"/>
                  <a:pt x="3759200" y="1041400"/>
                </a:cubicBezTo>
                <a:cubicBezTo>
                  <a:pt x="3729567" y="1049867"/>
                  <a:pt x="3700849" y="1062727"/>
                  <a:pt x="3670300" y="1066800"/>
                </a:cubicBezTo>
                <a:cubicBezTo>
                  <a:pt x="3216966" y="1127245"/>
                  <a:pt x="3712579" y="1064355"/>
                  <a:pt x="3327400" y="1104900"/>
                </a:cubicBezTo>
                <a:cubicBezTo>
                  <a:pt x="3191089" y="1119248"/>
                  <a:pt x="3285110" y="1110818"/>
                  <a:pt x="3187700" y="1130300"/>
                </a:cubicBezTo>
                <a:cubicBezTo>
                  <a:pt x="3162450" y="1135350"/>
                  <a:pt x="3136900" y="1138767"/>
                  <a:pt x="3111500" y="1143000"/>
                </a:cubicBezTo>
                <a:lnTo>
                  <a:pt x="2362200" y="1130300"/>
                </a:lnTo>
                <a:cubicBezTo>
                  <a:pt x="2328085" y="1129282"/>
                  <a:pt x="2294116" y="1124045"/>
                  <a:pt x="2260600" y="1117600"/>
                </a:cubicBezTo>
                <a:cubicBezTo>
                  <a:pt x="2183946" y="1102859"/>
                  <a:pt x="2107531" y="1086504"/>
                  <a:pt x="2032000" y="1066800"/>
                </a:cubicBezTo>
                <a:cubicBezTo>
                  <a:pt x="1934633" y="1041400"/>
                  <a:pt x="1838902" y="1008600"/>
                  <a:pt x="1739900" y="990600"/>
                </a:cubicBezTo>
                <a:lnTo>
                  <a:pt x="1600200" y="965200"/>
                </a:lnTo>
                <a:cubicBezTo>
                  <a:pt x="1557791" y="957122"/>
                  <a:pt x="1515843" y="946533"/>
                  <a:pt x="1473200" y="939800"/>
                </a:cubicBezTo>
                <a:cubicBezTo>
                  <a:pt x="1435335" y="933821"/>
                  <a:pt x="1397000" y="931333"/>
                  <a:pt x="1358900" y="927100"/>
                </a:cubicBezTo>
                <a:lnTo>
                  <a:pt x="1231900" y="889000"/>
                </a:lnTo>
                <a:cubicBezTo>
                  <a:pt x="1166408" y="870288"/>
                  <a:pt x="1180352" y="881081"/>
                  <a:pt x="1104900" y="850900"/>
                </a:cubicBezTo>
                <a:cubicBezTo>
                  <a:pt x="1087322" y="843869"/>
                  <a:pt x="1072467" y="830092"/>
                  <a:pt x="1054100" y="825500"/>
                </a:cubicBezTo>
                <a:cubicBezTo>
                  <a:pt x="1004137" y="813009"/>
                  <a:pt x="901700" y="800100"/>
                  <a:pt x="901700" y="800100"/>
                </a:cubicBezTo>
                <a:cubicBezTo>
                  <a:pt x="880533" y="791633"/>
                  <a:pt x="858590" y="784895"/>
                  <a:pt x="838200" y="774700"/>
                </a:cubicBezTo>
                <a:cubicBezTo>
                  <a:pt x="816122" y="763661"/>
                  <a:pt x="797946" y="744902"/>
                  <a:pt x="774700" y="736600"/>
                </a:cubicBezTo>
                <a:cubicBezTo>
                  <a:pt x="737944" y="723473"/>
                  <a:pt x="698006" y="721646"/>
                  <a:pt x="660400" y="711200"/>
                </a:cubicBezTo>
                <a:cubicBezTo>
                  <a:pt x="541449" y="678158"/>
                  <a:pt x="565848" y="672773"/>
                  <a:pt x="457200" y="647700"/>
                </a:cubicBezTo>
                <a:cubicBezTo>
                  <a:pt x="432109" y="641910"/>
                  <a:pt x="406400" y="639233"/>
                  <a:pt x="381000" y="635000"/>
                </a:cubicBezTo>
                <a:cubicBezTo>
                  <a:pt x="355600" y="618067"/>
                  <a:pt x="331600" y="598818"/>
                  <a:pt x="304800" y="584200"/>
                </a:cubicBezTo>
                <a:cubicBezTo>
                  <a:pt x="284786" y="573284"/>
                  <a:pt x="258609" y="573636"/>
                  <a:pt x="241300" y="558800"/>
                </a:cubicBezTo>
                <a:cubicBezTo>
                  <a:pt x="226926" y="546479"/>
                  <a:pt x="224367" y="524933"/>
                  <a:pt x="215900" y="508000"/>
                </a:cubicBezTo>
                <a:cubicBezTo>
                  <a:pt x="211667" y="478367"/>
                  <a:pt x="213946" y="447039"/>
                  <a:pt x="203200" y="419100"/>
                </a:cubicBezTo>
                <a:cubicBezTo>
                  <a:pt x="192241" y="390608"/>
                  <a:pt x="168106" y="369077"/>
                  <a:pt x="152400" y="342900"/>
                </a:cubicBezTo>
                <a:cubicBezTo>
                  <a:pt x="139700" y="321733"/>
                  <a:pt x="130364" y="298142"/>
                  <a:pt x="114300" y="279400"/>
                </a:cubicBezTo>
                <a:cubicBezTo>
                  <a:pt x="104367" y="267811"/>
                  <a:pt x="88900" y="262467"/>
                  <a:pt x="76200" y="254000"/>
                </a:cubicBezTo>
                <a:cubicBezTo>
                  <a:pt x="67733" y="232833"/>
                  <a:pt x="64051" y="209051"/>
                  <a:pt x="50800" y="190500"/>
                </a:cubicBezTo>
                <a:cubicBezTo>
                  <a:pt x="-16665" y="96048"/>
                  <a:pt x="33375" y="247799"/>
                  <a:pt x="0" y="114300"/>
                </a:cubicBezTo>
                <a:cubicBezTo>
                  <a:pt x="25273" y="-113156"/>
                  <a:pt x="1318" y="42655"/>
                  <a:pt x="25400" y="203200"/>
                </a:cubicBezTo>
                <a:cubicBezTo>
                  <a:pt x="28208" y="221923"/>
                  <a:pt x="44153" y="236273"/>
                  <a:pt x="50800" y="254000"/>
                </a:cubicBezTo>
                <a:cubicBezTo>
                  <a:pt x="56929" y="270343"/>
                  <a:pt x="56624" y="288757"/>
                  <a:pt x="63500" y="304800"/>
                </a:cubicBezTo>
                <a:cubicBezTo>
                  <a:pt x="74600" y="330700"/>
                  <a:pt x="106657" y="364047"/>
                  <a:pt x="127000" y="381000"/>
                </a:cubicBezTo>
                <a:cubicBezTo>
                  <a:pt x="169392" y="416327"/>
                  <a:pt x="227250" y="434070"/>
                  <a:pt x="279400" y="444500"/>
                </a:cubicBezTo>
                <a:cubicBezTo>
                  <a:pt x="340699" y="456760"/>
                  <a:pt x="365289" y="462899"/>
                  <a:pt x="431800" y="469900"/>
                </a:cubicBezTo>
                <a:cubicBezTo>
                  <a:pt x="720332" y="500272"/>
                  <a:pt x="471314" y="466473"/>
                  <a:pt x="673100" y="495300"/>
                </a:cubicBezTo>
                <a:cubicBezTo>
                  <a:pt x="853089" y="585295"/>
                  <a:pt x="692919" y="515477"/>
                  <a:pt x="889000" y="571500"/>
                </a:cubicBezTo>
                <a:cubicBezTo>
                  <a:pt x="1053328" y="618451"/>
                  <a:pt x="834033" y="579976"/>
                  <a:pt x="1041400" y="609600"/>
                </a:cubicBezTo>
                <a:cubicBezTo>
                  <a:pt x="1116562" y="637786"/>
                  <a:pt x="1155337" y="655432"/>
                  <a:pt x="1231900" y="673100"/>
                </a:cubicBezTo>
                <a:cubicBezTo>
                  <a:pt x="1298158" y="688390"/>
                  <a:pt x="1384260" y="692724"/>
                  <a:pt x="1447800" y="698500"/>
                </a:cubicBezTo>
                <a:cubicBezTo>
                  <a:pt x="1889585" y="786857"/>
                  <a:pt x="1262743" y="665784"/>
                  <a:pt x="1701800" y="736600"/>
                </a:cubicBezTo>
                <a:cubicBezTo>
                  <a:pt x="1791144" y="751010"/>
                  <a:pt x="1968500" y="787400"/>
                  <a:pt x="1968500" y="787400"/>
                </a:cubicBezTo>
                <a:cubicBezTo>
                  <a:pt x="2019300" y="808567"/>
                  <a:pt x="2068956" y="832720"/>
                  <a:pt x="2120900" y="850900"/>
                </a:cubicBezTo>
                <a:cubicBezTo>
                  <a:pt x="2153849" y="862432"/>
                  <a:pt x="2188865" y="866957"/>
                  <a:pt x="2222500" y="876300"/>
                </a:cubicBezTo>
                <a:cubicBezTo>
                  <a:pt x="2265085" y="888129"/>
                  <a:pt x="2307784" y="899799"/>
                  <a:pt x="2349500" y="914400"/>
                </a:cubicBezTo>
                <a:cubicBezTo>
                  <a:pt x="2392535" y="929462"/>
                  <a:pt x="2433245" y="950782"/>
                  <a:pt x="2476500" y="965200"/>
                </a:cubicBezTo>
                <a:cubicBezTo>
                  <a:pt x="2534975" y="984692"/>
                  <a:pt x="2595033" y="999067"/>
                  <a:pt x="2654300" y="1016000"/>
                </a:cubicBezTo>
                <a:lnTo>
                  <a:pt x="2743200" y="1041400"/>
                </a:lnTo>
                <a:cubicBezTo>
                  <a:pt x="2772833" y="1049867"/>
                  <a:pt x="2802201" y="1059325"/>
                  <a:pt x="2832100" y="1066800"/>
                </a:cubicBezTo>
                <a:lnTo>
                  <a:pt x="2882900" y="1079500"/>
                </a:lnTo>
                <a:cubicBezTo>
                  <a:pt x="2971800" y="1071033"/>
                  <a:pt x="3061791" y="1070361"/>
                  <a:pt x="3149600" y="1054100"/>
                </a:cubicBezTo>
                <a:cubicBezTo>
                  <a:pt x="3177523" y="1048929"/>
                  <a:pt x="3199586" y="1026922"/>
                  <a:pt x="3225800" y="1016000"/>
                </a:cubicBezTo>
                <a:cubicBezTo>
                  <a:pt x="3250514" y="1005702"/>
                  <a:pt x="3275912" y="996620"/>
                  <a:pt x="3302000" y="990600"/>
                </a:cubicBezTo>
                <a:cubicBezTo>
                  <a:pt x="3331168" y="983869"/>
                  <a:pt x="3361217" y="981772"/>
                  <a:pt x="3390900" y="977900"/>
                </a:cubicBezTo>
                <a:lnTo>
                  <a:pt x="3594100" y="952500"/>
                </a:lnTo>
                <a:cubicBezTo>
                  <a:pt x="3619500" y="944033"/>
                  <a:pt x="3645138" y="936250"/>
                  <a:pt x="3670300" y="927100"/>
                </a:cubicBezTo>
                <a:cubicBezTo>
                  <a:pt x="3837345" y="866356"/>
                  <a:pt x="3658668" y="926744"/>
                  <a:pt x="3771900" y="889000"/>
                </a:cubicBezTo>
                <a:cubicBezTo>
                  <a:pt x="3788833" y="872067"/>
                  <a:pt x="3807998" y="857103"/>
                  <a:pt x="3822700" y="838200"/>
                </a:cubicBezTo>
                <a:cubicBezTo>
                  <a:pt x="3837855" y="818715"/>
                  <a:pt x="3843346" y="792154"/>
                  <a:pt x="3860800" y="774700"/>
                </a:cubicBezTo>
                <a:cubicBezTo>
                  <a:pt x="3890734" y="744766"/>
                  <a:pt x="3937000" y="732367"/>
                  <a:pt x="3962400" y="698500"/>
                </a:cubicBezTo>
                <a:cubicBezTo>
                  <a:pt x="3971029" y="686995"/>
                  <a:pt x="4016615" y="628171"/>
                  <a:pt x="4025900" y="609600"/>
                </a:cubicBezTo>
                <a:cubicBezTo>
                  <a:pt x="4044909" y="571582"/>
                  <a:pt x="4036809" y="551474"/>
                  <a:pt x="4051300" y="508000"/>
                </a:cubicBezTo>
                <a:cubicBezTo>
                  <a:pt x="4061360" y="477820"/>
                  <a:pt x="4093075" y="428125"/>
                  <a:pt x="4114800" y="406400"/>
                </a:cubicBezTo>
                <a:cubicBezTo>
                  <a:pt x="4135428" y="385772"/>
                  <a:pt x="4180458" y="368881"/>
                  <a:pt x="4203700" y="355600"/>
                </a:cubicBezTo>
                <a:cubicBezTo>
                  <a:pt x="4271915" y="316620"/>
                  <a:pt x="4209162" y="338359"/>
                  <a:pt x="4292600" y="317500"/>
                </a:cubicBezTo>
                <a:cubicBezTo>
                  <a:pt x="4365819" y="268687"/>
                  <a:pt x="4295188" y="310948"/>
                  <a:pt x="4368800" y="279400"/>
                </a:cubicBezTo>
                <a:cubicBezTo>
                  <a:pt x="4410613" y="261480"/>
                  <a:pt x="4416461" y="250464"/>
                  <a:pt x="4457700" y="241300"/>
                </a:cubicBezTo>
                <a:cubicBezTo>
                  <a:pt x="4482837" y="235714"/>
                  <a:pt x="4508565" y="233206"/>
                  <a:pt x="4533900" y="228600"/>
                </a:cubicBezTo>
                <a:cubicBezTo>
                  <a:pt x="4555138" y="224739"/>
                  <a:pt x="4576233" y="220133"/>
                  <a:pt x="4597400" y="215900"/>
                </a:cubicBezTo>
                <a:cubicBezTo>
                  <a:pt x="4641658" y="193771"/>
                  <a:pt x="4663053" y="181316"/>
                  <a:pt x="4711700" y="165100"/>
                </a:cubicBezTo>
                <a:cubicBezTo>
                  <a:pt x="4728259" y="159580"/>
                  <a:pt x="4745567" y="156633"/>
                  <a:pt x="4762500" y="152400"/>
                </a:cubicBezTo>
                <a:cubicBezTo>
                  <a:pt x="4779433" y="139700"/>
                  <a:pt x="4798333" y="129267"/>
                  <a:pt x="4813300" y="114300"/>
                </a:cubicBezTo>
                <a:cubicBezTo>
                  <a:pt x="4824093" y="103507"/>
                  <a:pt x="4843086" y="61580"/>
                  <a:pt x="4838700" y="76200"/>
                </a:cubicBezTo>
                <a:cubicBezTo>
                  <a:pt x="4809833" y="172425"/>
                  <a:pt x="4728654" y="364046"/>
                  <a:pt x="4660900" y="431800"/>
                </a:cubicBezTo>
                <a:cubicBezTo>
                  <a:pt x="4643967" y="448733"/>
                  <a:pt x="4625264" y="464066"/>
                  <a:pt x="4610100" y="482600"/>
                </a:cubicBezTo>
                <a:cubicBezTo>
                  <a:pt x="4587040" y="510785"/>
                  <a:pt x="4570580" y="544094"/>
                  <a:pt x="4546600" y="571500"/>
                </a:cubicBezTo>
                <a:cubicBezTo>
                  <a:pt x="4511119" y="612050"/>
                  <a:pt x="4462188" y="640968"/>
                  <a:pt x="4432300" y="685800"/>
                </a:cubicBezTo>
                <a:cubicBezTo>
                  <a:pt x="4423833" y="698500"/>
                  <a:pt x="4418489" y="713967"/>
                  <a:pt x="4406900" y="723900"/>
                </a:cubicBezTo>
                <a:cubicBezTo>
                  <a:pt x="4364321" y="760396"/>
                  <a:pt x="4336982" y="759662"/>
                  <a:pt x="4292600" y="787400"/>
                </a:cubicBezTo>
                <a:cubicBezTo>
                  <a:pt x="4204511" y="842456"/>
                  <a:pt x="4282972" y="817266"/>
                  <a:pt x="4178300" y="838200"/>
                </a:cubicBezTo>
                <a:cubicBezTo>
                  <a:pt x="4126442" y="869315"/>
                  <a:pt x="4108913" y="884416"/>
                  <a:pt x="4051300" y="901700"/>
                </a:cubicBezTo>
                <a:cubicBezTo>
                  <a:pt x="4030625" y="907903"/>
                  <a:pt x="4008833" y="909546"/>
                  <a:pt x="3987800" y="914400"/>
                </a:cubicBezTo>
                <a:cubicBezTo>
                  <a:pt x="3953785" y="922250"/>
                  <a:pt x="3886200" y="939800"/>
                  <a:pt x="3886200" y="939800"/>
                </a:cubicBezTo>
                <a:cubicBezTo>
                  <a:pt x="3783376" y="1008349"/>
                  <a:pt x="3920315" y="923227"/>
                  <a:pt x="3797300" y="977900"/>
                </a:cubicBezTo>
                <a:cubicBezTo>
                  <a:pt x="3774743" y="987925"/>
                  <a:pt x="3757651" y="1009640"/>
                  <a:pt x="3733800" y="1016000"/>
                </a:cubicBezTo>
                <a:cubicBezTo>
                  <a:pt x="3692692" y="1026962"/>
                  <a:pt x="3649133" y="1024467"/>
                  <a:pt x="3606800" y="1028700"/>
                </a:cubicBezTo>
                <a:lnTo>
                  <a:pt x="2781300" y="1016000"/>
                </a:lnTo>
                <a:cubicBezTo>
                  <a:pt x="2751377" y="1015169"/>
                  <a:pt x="2722072" y="1007256"/>
                  <a:pt x="2692400" y="1003300"/>
                </a:cubicBezTo>
                <a:cubicBezTo>
                  <a:pt x="2301844" y="951226"/>
                  <a:pt x="2910264" y="1037494"/>
                  <a:pt x="2476500" y="965200"/>
                </a:cubicBezTo>
                <a:cubicBezTo>
                  <a:pt x="2438687" y="958898"/>
                  <a:pt x="2400065" y="958479"/>
                  <a:pt x="2362200" y="952500"/>
                </a:cubicBezTo>
                <a:cubicBezTo>
                  <a:pt x="2319557" y="945767"/>
                  <a:pt x="2277912" y="933381"/>
                  <a:pt x="2235200" y="927100"/>
                </a:cubicBezTo>
                <a:cubicBezTo>
                  <a:pt x="1946394" y="884629"/>
                  <a:pt x="2003878" y="897618"/>
                  <a:pt x="1790700" y="876300"/>
                </a:cubicBezTo>
                <a:cubicBezTo>
                  <a:pt x="1752556" y="872486"/>
                  <a:pt x="1714703" y="865163"/>
                  <a:pt x="1676400" y="863600"/>
                </a:cubicBezTo>
                <a:cubicBezTo>
                  <a:pt x="1507155" y="856692"/>
                  <a:pt x="1337733" y="855133"/>
                  <a:pt x="1168400" y="850900"/>
                </a:cubicBezTo>
                <a:cubicBezTo>
                  <a:pt x="1126067" y="846667"/>
                  <a:pt x="1083000" y="847114"/>
                  <a:pt x="1041400" y="838200"/>
                </a:cubicBezTo>
                <a:cubicBezTo>
                  <a:pt x="1022888" y="834233"/>
                  <a:pt x="1007900" y="820489"/>
                  <a:pt x="990600" y="812800"/>
                </a:cubicBezTo>
                <a:cubicBezTo>
                  <a:pt x="969768" y="803541"/>
                  <a:pt x="948446" y="795405"/>
                  <a:pt x="927100" y="787400"/>
                </a:cubicBezTo>
                <a:cubicBezTo>
                  <a:pt x="880386" y="769882"/>
                  <a:pt x="887756" y="779034"/>
                  <a:pt x="838200" y="749300"/>
                </a:cubicBezTo>
                <a:cubicBezTo>
                  <a:pt x="812023" y="733594"/>
                  <a:pt x="787400" y="715433"/>
                  <a:pt x="762000" y="698500"/>
                </a:cubicBezTo>
                <a:lnTo>
                  <a:pt x="723900" y="673100"/>
                </a:lnTo>
                <a:cubicBezTo>
                  <a:pt x="719667" y="656167"/>
                  <a:pt x="720882" y="636823"/>
                  <a:pt x="711200" y="622300"/>
                </a:cubicBezTo>
                <a:cubicBezTo>
                  <a:pt x="702733" y="609600"/>
                  <a:pt x="684689" y="606833"/>
                  <a:pt x="673100" y="596900"/>
                </a:cubicBezTo>
                <a:cubicBezTo>
                  <a:pt x="654918" y="581315"/>
                  <a:pt x="638069" y="564122"/>
                  <a:pt x="622300" y="546100"/>
                </a:cubicBezTo>
                <a:cubicBezTo>
                  <a:pt x="608362" y="530170"/>
                  <a:pt x="600271" y="509075"/>
                  <a:pt x="584200" y="495300"/>
                </a:cubicBezTo>
                <a:cubicBezTo>
                  <a:pt x="569826" y="482979"/>
                  <a:pt x="549838" y="479293"/>
                  <a:pt x="533400" y="469900"/>
                </a:cubicBezTo>
                <a:cubicBezTo>
                  <a:pt x="494576" y="447715"/>
                  <a:pt x="449002" y="407579"/>
                  <a:pt x="419100" y="381000"/>
                </a:cubicBezTo>
                <a:cubicBezTo>
                  <a:pt x="393821" y="358530"/>
                  <a:pt x="370894" y="335389"/>
                  <a:pt x="355600" y="304800"/>
                </a:cubicBezTo>
                <a:cubicBezTo>
                  <a:pt x="330886" y="255372"/>
                  <a:pt x="354615" y="272867"/>
                  <a:pt x="330200" y="215900"/>
                </a:cubicBezTo>
                <a:cubicBezTo>
                  <a:pt x="324187" y="201871"/>
                  <a:pt x="313267" y="190500"/>
                  <a:pt x="304800" y="177800"/>
                </a:cubicBezTo>
                <a:cubicBezTo>
                  <a:pt x="322604" y="355843"/>
                  <a:pt x="297040" y="252416"/>
                  <a:pt x="342900" y="355600"/>
                </a:cubicBezTo>
                <a:cubicBezTo>
                  <a:pt x="352159" y="376432"/>
                  <a:pt x="355654" y="400132"/>
                  <a:pt x="368300" y="419100"/>
                </a:cubicBezTo>
                <a:cubicBezTo>
                  <a:pt x="381584" y="439025"/>
                  <a:pt x="402167" y="452967"/>
                  <a:pt x="419100" y="469900"/>
                </a:cubicBezTo>
                <a:cubicBezTo>
                  <a:pt x="440768" y="534903"/>
                  <a:pt x="418178" y="494686"/>
                  <a:pt x="495300" y="546100"/>
                </a:cubicBezTo>
                <a:cubicBezTo>
                  <a:pt x="606615" y="620310"/>
                  <a:pt x="472319" y="552148"/>
                  <a:pt x="647700" y="622300"/>
                </a:cubicBezTo>
                <a:cubicBezTo>
                  <a:pt x="700566" y="643446"/>
                  <a:pt x="790957" y="683410"/>
                  <a:pt x="838200" y="711200"/>
                </a:cubicBezTo>
                <a:cubicBezTo>
                  <a:pt x="1038108" y="828793"/>
                  <a:pt x="866806" y="750061"/>
                  <a:pt x="1054100" y="838200"/>
                </a:cubicBezTo>
                <a:cubicBezTo>
                  <a:pt x="1091825" y="855953"/>
                  <a:pt x="1130675" y="871247"/>
                  <a:pt x="1168400" y="889000"/>
                </a:cubicBezTo>
                <a:cubicBezTo>
                  <a:pt x="1202660" y="905122"/>
                  <a:pt x="1235579" y="924024"/>
                  <a:pt x="1270000" y="939800"/>
                </a:cubicBezTo>
                <a:cubicBezTo>
                  <a:pt x="1337209" y="970604"/>
                  <a:pt x="1405399" y="999221"/>
                  <a:pt x="1473200" y="1028700"/>
                </a:cubicBezTo>
                <a:cubicBezTo>
                  <a:pt x="1502766" y="1041555"/>
                  <a:pt x="1533264" y="1052382"/>
                  <a:pt x="1562100" y="1066800"/>
                </a:cubicBezTo>
                <a:cubicBezTo>
                  <a:pt x="1587500" y="1079500"/>
                  <a:pt x="1612086" y="1093978"/>
                  <a:pt x="1638300" y="1104900"/>
                </a:cubicBezTo>
                <a:cubicBezTo>
                  <a:pt x="1790371" y="1168263"/>
                  <a:pt x="1631948" y="1085849"/>
                  <a:pt x="1841500" y="1155700"/>
                </a:cubicBezTo>
                <a:cubicBezTo>
                  <a:pt x="1938284" y="1187961"/>
                  <a:pt x="1979189" y="1202822"/>
                  <a:pt x="2095500" y="1231900"/>
                </a:cubicBezTo>
                <a:cubicBezTo>
                  <a:pt x="2163233" y="1248833"/>
                  <a:pt x="2232465" y="1260622"/>
                  <a:pt x="2298700" y="1282700"/>
                </a:cubicBezTo>
                <a:lnTo>
                  <a:pt x="2413000" y="1320800"/>
                </a:lnTo>
                <a:cubicBezTo>
                  <a:pt x="2540730" y="1365881"/>
                  <a:pt x="2634322" y="1414103"/>
                  <a:pt x="2781300" y="1435100"/>
                </a:cubicBezTo>
                <a:cubicBezTo>
                  <a:pt x="2823375" y="1441111"/>
                  <a:pt x="2932409" y="1457217"/>
                  <a:pt x="2971800" y="1460500"/>
                </a:cubicBezTo>
                <a:cubicBezTo>
                  <a:pt x="3039431" y="1466136"/>
                  <a:pt x="3107267" y="1468967"/>
                  <a:pt x="3175000" y="1473200"/>
                </a:cubicBezTo>
                <a:cubicBezTo>
                  <a:pt x="3377468" y="1513694"/>
                  <a:pt x="3357292" y="1514542"/>
                  <a:pt x="3721100" y="1473200"/>
                </a:cubicBezTo>
                <a:cubicBezTo>
                  <a:pt x="3751432" y="1469753"/>
                  <a:pt x="3768956" y="1433737"/>
                  <a:pt x="3797300" y="1422400"/>
                </a:cubicBezTo>
                <a:cubicBezTo>
                  <a:pt x="4017032" y="1334507"/>
                  <a:pt x="3746718" y="1447691"/>
                  <a:pt x="3898900" y="1371600"/>
                </a:cubicBezTo>
                <a:cubicBezTo>
                  <a:pt x="4004144" y="1318978"/>
                  <a:pt x="3923559" y="1366475"/>
                  <a:pt x="4000500" y="1333500"/>
                </a:cubicBezTo>
                <a:cubicBezTo>
                  <a:pt x="4017901" y="1326042"/>
                  <a:pt x="4035246" y="1318134"/>
                  <a:pt x="4051300" y="1308100"/>
                </a:cubicBezTo>
                <a:cubicBezTo>
                  <a:pt x="4069249" y="1296882"/>
                  <a:pt x="4084488" y="1281741"/>
                  <a:pt x="4102100" y="1270000"/>
                </a:cubicBezTo>
                <a:cubicBezTo>
                  <a:pt x="4164551" y="1228366"/>
                  <a:pt x="4223351" y="1203024"/>
                  <a:pt x="4292600" y="1168400"/>
                </a:cubicBezTo>
                <a:cubicBezTo>
                  <a:pt x="4388107" y="1120647"/>
                  <a:pt x="4340953" y="1135869"/>
                  <a:pt x="4432300" y="1117600"/>
                </a:cubicBezTo>
                <a:cubicBezTo>
                  <a:pt x="4466167" y="1092200"/>
                  <a:pt x="4503966" y="1071334"/>
                  <a:pt x="4533900" y="1041400"/>
                </a:cubicBezTo>
                <a:lnTo>
                  <a:pt x="4622800" y="952500"/>
                </a:lnTo>
                <a:cubicBezTo>
                  <a:pt x="4642144" y="894468"/>
                  <a:pt x="4630755" y="919452"/>
                  <a:pt x="4673600" y="850900"/>
                </a:cubicBezTo>
                <a:cubicBezTo>
                  <a:pt x="4681690" y="837957"/>
                  <a:pt x="4689229" y="824526"/>
                  <a:pt x="4699000" y="812800"/>
                </a:cubicBezTo>
                <a:cubicBezTo>
                  <a:pt x="4710498" y="799002"/>
                  <a:pt x="4724400" y="787400"/>
                  <a:pt x="4737100" y="774700"/>
                </a:cubicBezTo>
                <a:cubicBezTo>
                  <a:pt x="4741333" y="757767"/>
                  <a:pt x="4742924" y="739943"/>
                  <a:pt x="4749800" y="723900"/>
                </a:cubicBezTo>
                <a:cubicBezTo>
                  <a:pt x="4755813" y="709871"/>
                  <a:pt x="4767110" y="698743"/>
                  <a:pt x="4775200" y="685800"/>
                </a:cubicBezTo>
                <a:cubicBezTo>
                  <a:pt x="4788283" y="664868"/>
                  <a:pt x="4802261" y="644378"/>
                  <a:pt x="4813300" y="622300"/>
                </a:cubicBezTo>
                <a:cubicBezTo>
                  <a:pt x="4819287" y="610326"/>
                  <a:pt x="4820013" y="596174"/>
                  <a:pt x="4826000" y="584200"/>
                </a:cubicBezTo>
                <a:cubicBezTo>
                  <a:pt x="4837039" y="562122"/>
                  <a:pt x="4851400" y="541867"/>
                  <a:pt x="4864100" y="520700"/>
                </a:cubicBezTo>
                <a:cubicBezTo>
                  <a:pt x="4868333" y="495300"/>
                  <a:pt x="4868139" y="468750"/>
                  <a:pt x="4876800" y="444500"/>
                </a:cubicBezTo>
                <a:cubicBezTo>
                  <a:pt x="4889535" y="408842"/>
                  <a:pt x="4910667" y="376767"/>
                  <a:pt x="4927600" y="342900"/>
                </a:cubicBezTo>
                <a:cubicBezTo>
                  <a:pt x="4936067" y="325967"/>
                  <a:pt x="4947013" y="310061"/>
                  <a:pt x="4953000" y="292100"/>
                </a:cubicBezTo>
                <a:cubicBezTo>
                  <a:pt x="4995681" y="164057"/>
                  <a:pt x="4930560" y="362668"/>
                  <a:pt x="4978400" y="203200"/>
                </a:cubicBezTo>
                <a:lnTo>
                  <a:pt x="5016500" y="88900"/>
                </a:lnTo>
                <a:cubicBezTo>
                  <a:pt x="5020733" y="76200"/>
                  <a:pt x="5031825" y="37673"/>
                  <a:pt x="5029200" y="50800"/>
                </a:cubicBezTo>
                <a:cubicBezTo>
                  <a:pt x="5005346" y="170068"/>
                  <a:pt x="5033500" y="58260"/>
                  <a:pt x="4978400" y="190500"/>
                </a:cubicBezTo>
                <a:cubicBezTo>
                  <a:pt x="4968102" y="215214"/>
                  <a:pt x="4964974" y="242753"/>
                  <a:pt x="4953000" y="266700"/>
                </a:cubicBezTo>
                <a:cubicBezTo>
                  <a:pt x="4939348" y="294004"/>
                  <a:pt x="4918118" y="316852"/>
                  <a:pt x="4902200" y="342900"/>
                </a:cubicBezTo>
                <a:cubicBezTo>
                  <a:pt x="4716084" y="647453"/>
                  <a:pt x="4914666" y="347465"/>
                  <a:pt x="4711700" y="635000"/>
                </a:cubicBezTo>
                <a:cubicBezTo>
                  <a:pt x="4694096" y="659940"/>
                  <a:pt x="4682486" y="689614"/>
                  <a:pt x="4660900" y="711200"/>
                </a:cubicBezTo>
                <a:cubicBezTo>
                  <a:pt x="4623178" y="748922"/>
                  <a:pt x="4506827" y="872624"/>
                  <a:pt x="4457700" y="889000"/>
                </a:cubicBezTo>
                <a:cubicBezTo>
                  <a:pt x="4432300" y="897467"/>
                  <a:pt x="4405447" y="902426"/>
                  <a:pt x="4381500" y="914400"/>
                </a:cubicBezTo>
                <a:cubicBezTo>
                  <a:pt x="4345779" y="932260"/>
                  <a:pt x="4314575" y="958086"/>
                  <a:pt x="4279900" y="977900"/>
                </a:cubicBezTo>
                <a:cubicBezTo>
                  <a:pt x="4255244" y="991989"/>
                  <a:pt x="4228631" y="1002402"/>
                  <a:pt x="4203700" y="1016000"/>
                </a:cubicBezTo>
                <a:cubicBezTo>
                  <a:pt x="4182030" y="1027820"/>
                  <a:pt x="4162889" y="1044376"/>
                  <a:pt x="4140200" y="1054100"/>
                </a:cubicBezTo>
                <a:cubicBezTo>
                  <a:pt x="4103286" y="1069920"/>
                  <a:pt x="4063300" y="1077565"/>
                  <a:pt x="4025900" y="1092200"/>
                </a:cubicBezTo>
                <a:cubicBezTo>
                  <a:pt x="3965853" y="1115697"/>
                  <a:pt x="3909271" y="1148010"/>
                  <a:pt x="3848100" y="1168400"/>
                </a:cubicBezTo>
                <a:lnTo>
                  <a:pt x="3733800" y="1206500"/>
                </a:lnTo>
                <a:cubicBezTo>
                  <a:pt x="3469185" y="1299894"/>
                  <a:pt x="3771663" y="1192840"/>
                  <a:pt x="3556000" y="1282700"/>
                </a:cubicBezTo>
                <a:cubicBezTo>
                  <a:pt x="3531286" y="1292998"/>
                  <a:pt x="3504174" y="1297021"/>
                  <a:pt x="3479800" y="1308100"/>
                </a:cubicBezTo>
                <a:cubicBezTo>
                  <a:pt x="3395814" y="1346276"/>
                  <a:pt x="3440085" y="1347795"/>
                  <a:pt x="3352800" y="1371600"/>
                </a:cubicBezTo>
                <a:cubicBezTo>
                  <a:pt x="3327957" y="1378375"/>
                  <a:pt x="3301850" y="1379250"/>
                  <a:pt x="3276600" y="1384300"/>
                </a:cubicBezTo>
                <a:cubicBezTo>
                  <a:pt x="3259484" y="1387723"/>
                  <a:pt x="3242733" y="1392767"/>
                  <a:pt x="3225800" y="1397000"/>
                </a:cubicBezTo>
                <a:lnTo>
                  <a:pt x="2565400" y="1384300"/>
                </a:lnTo>
                <a:cubicBezTo>
                  <a:pt x="2420112" y="1379760"/>
                  <a:pt x="2395005" y="1365388"/>
                  <a:pt x="2247900" y="1346200"/>
                </a:cubicBezTo>
                <a:cubicBezTo>
                  <a:pt x="1859317" y="1295515"/>
                  <a:pt x="2401372" y="1378129"/>
                  <a:pt x="1981200" y="1308100"/>
                </a:cubicBezTo>
                <a:cubicBezTo>
                  <a:pt x="1951673" y="1303179"/>
                  <a:pt x="1921570" y="1301672"/>
                  <a:pt x="1892300" y="1295400"/>
                </a:cubicBezTo>
                <a:cubicBezTo>
                  <a:pt x="1862165" y="1288942"/>
                  <a:pt x="1833430" y="1276930"/>
                  <a:pt x="1803400" y="1270000"/>
                </a:cubicBezTo>
                <a:cubicBezTo>
                  <a:pt x="1767165" y="1261638"/>
                  <a:pt x="1723987" y="1262044"/>
                  <a:pt x="1689100" y="1244600"/>
                </a:cubicBezTo>
                <a:cubicBezTo>
                  <a:pt x="1675448" y="1237774"/>
                  <a:pt x="1665589" y="1223689"/>
                  <a:pt x="1651000" y="1219200"/>
                </a:cubicBezTo>
                <a:cubicBezTo>
                  <a:pt x="1609737" y="1206504"/>
                  <a:pt x="1564084" y="1209834"/>
                  <a:pt x="1524000" y="1193800"/>
                </a:cubicBezTo>
                <a:cubicBezTo>
                  <a:pt x="1502833" y="1185333"/>
                  <a:pt x="1482494" y="1174398"/>
                  <a:pt x="1460500" y="1168400"/>
                </a:cubicBezTo>
                <a:cubicBezTo>
                  <a:pt x="1426377" y="1159094"/>
                  <a:pt x="1326554" y="1149676"/>
                  <a:pt x="1295400" y="1143000"/>
                </a:cubicBezTo>
                <a:cubicBezTo>
                  <a:pt x="1265265" y="1136542"/>
                  <a:pt x="1236658" y="1123949"/>
                  <a:pt x="1206500" y="1117600"/>
                </a:cubicBezTo>
                <a:cubicBezTo>
                  <a:pt x="1156104" y="1106990"/>
                  <a:pt x="1104601" y="1102300"/>
                  <a:pt x="1054100" y="1092200"/>
                </a:cubicBezTo>
                <a:cubicBezTo>
                  <a:pt x="1032933" y="1087967"/>
                  <a:pt x="1011425" y="1085180"/>
                  <a:pt x="990600" y="1079500"/>
                </a:cubicBezTo>
                <a:cubicBezTo>
                  <a:pt x="846435" y="1040182"/>
                  <a:pt x="967168" y="1074134"/>
                  <a:pt x="876300" y="1028700"/>
                </a:cubicBezTo>
                <a:cubicBezTo>
                  <a:pt x="828476" y="1004788"/>
                  <a:pt x="810506" y="1002727"/>
                  <a:pt x="762000" y="990600"/>
                </a:cubicBezTo>
                <a:cubicBezTo>
                  <a:pt x="579998" y="876849"/>
                  <a:pt x="725450" y="971750"/>
                  <a:pt x="609600" y="889000"/>
                </a:cubicBezTo>
                <a:cubicBezTo>
                  <a:pt x="597180" y="880128"/>
                  <a:pt x="583226" y="873371"/>
                  <a:pt x="571500" y="863600"/>
                </a:cubicBezTo>
                <a:cubicBezTo>
                  <a:pt x="557702" y="852102"/>
                  <a:pt x="546100" y="838200"/>
                  <a:pt x="533400" y="825500"/>
                </a:cubicBezTo>
                <a:cubicBezTo>
                  <a:pt x="529167" y="808567"/>
                  <a:pt x="526829" y="791043"/>
                  <a:pt x="520700" y="774700"/>
                </a:cubicBezTo>
                <a:cubicBezTo>
                  <a:pt x="513557" y="755651"/>
                  <a:pt x="485579" y="703047"/>
                  <a:pt x="469900" y="685800"/>
                </a:cubicBezTo>
                <a:cubicBezTo>
                  <a:pt x="437683" y="650361"/>
                  <a:pt x="402167" y="618067"/>
                  <a:pt x="368300" y="584200"/>
                </a:cubicBezTo>
                <a:cubicBezTo>
                  <a:pt x="355600" y="571500"/>
                  <a:pt x="339441" y="561501"/>
                  <a:pt x="330200" y="546100"/>
                </a:cubicBezTo>
                <a:cubicBezTo>
                  <a:pt x="264330" y="436317"/>
                  <a:pt x="316082" y="530210"/>
                  <a:pt x="266700" y="419100"/>
                </a:cubicBezTo>
                <a:cubicBezTo>
                  <a:pt x="241954" y="363420"/>
                  <a:pt x="215900" y="338091"/>
                  <a:pt x="215900" y="266700"/>
                </a:cubicBezTo>
                <a:lnTo>
                  <a:pt x="215900" y="76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4330547" y="4445000"/>
            <a:ext cx="1260218" cy="812711"/>
          </a:xfrm>
          <a:custGeom>
            <a:avLst/>
            <a:gdLst>
              <a:gd name="connsiteX0" fmla="*/ 101753 w 1260218"/>
              <a:gd name="connsiteY0" fmla="*/ 774700 h 812711"/>
              <a:gd name="connsiteX1" fmla="*/ 89053 w 1260218"/>
              <a:gd name="connsiteY1" fmla="*/ 38100 h 812711"/>
              <a:gd name="connsiteX2" fmla="*/ 368453 w 1260218"/>
              <a:gd name="connsiteY2" fmla="*/ 50800 h 812711"/>
              <a:gd name="connsiteX3" fmla="*/ 444653 w 1260218"/>
              <a:gd name="connsiteY3" fmla="*/ 63500 h 812711"/>
              <a:gd name="connsiteX4" fmla="*/ 584353 w 1260218"/>
              <a:gd name="connsiteY4" fmla="*/ 88900 h 812711"/>
              <a:gd name="connsiteX5" fmla="*/ 736753 w 1260218"/>
              <a:gd name="connsiteY5" fmla="*/ 101600 h 812711"/>
              <a:gd name="connsiteX6" fmla="*/ 812953 w 1260218"/>
              <a:gd name="connsiteY6" fmla="*/ 127000 h 812711"/>
              <a:gd name="connsiteX7" fmla="*/ 863753 w 1260218"/>
              <a:gd name="connsiteY7" fmla="*/ 139700 h 812711"/>
              <a:gd name="connsiteX8" fmla="*/ 927253 w 1260218"/>
              <a:gd name="connsiteY8" fmla="*/ 165100 h 812711"/>
              <a:gd name="connsiteX9" fmla="*/ 978053 w 1260218"/>
              <a:gd name="connsiteY9" fmla="*/ 177800 h 812711"/>
              <a:gd name="connsiteX10" fmla="*/ 1066953 w 1260218"/>
              <a:gd name="connsiteY10" fmla="*/ 203200 h 812711"/>
              <a:gd name="connsiteX11" fmla="*/ 1155853 w 1260218"/>
              <a:gd name="connsiteY11" fmla="*/ 228600 h 812711"/>
              <a:gd name="connsiteX12" fmla="*/ 1219353 w 1260218"/>
              <a:gd name="connsiteY12" fmla="*/ 241300 h 812711"/>
              <a:gd name="connsiteX13" fmla="*/ 1257453 w 1260218"/>
              <a:gd name="connsiteY13" fmla="*/ 254000 h 812711"/>
              <a:gd name="connsiteX14" fmla="*/ 1092353 w 1260218"/>
              <a:gd name="connsiteY14" fmla="*/ 228600 h 812711"/>
              <a:gd name="connsiteX15" fmla="*/ 825653 w 1260218"/>
              <a:gd name="connsiteY15" fmla="*/ 152400 h 812711"/>
              <a:gd name="connsiteX16" fmla="*/ 711353 w 1260218"/>
              <a:gd name="connsiteY16" fmla="*/ 127000 h 812711"/>
              <a:gd name="connsiteX17" fmla="*/ 584353 w 1260218"/>
              <a:gd name="connsiteY17" fmla="*/ 88900 h 812711"/>
              <a:gd name="connsiteX18" fmla="*/ 482753 w 1260218"/>
              <a:gd name="connsiteY18" fmla="*/ 63500 h 812711"/>
              <a:gd name="connsiteX19" fmla="*/ 330353 w 1260218"/>
              <a:gd name="connsiteY19" fmla="*/ 25400 h 812711"/>
              <a:gd name="connsiteX20" fmla="*/ 266853 w 1260218"/>
              <a:gd name="connsiteY20" fmla="*/ 38100 h 812711"/>
              <a:gd name="connsiteX21" fmla="*/ 228753 w 1260218"/>
              <a:gd name="connsiteY21" fmla="*/ 127000 h 812711"/>
              <a:gd name="connsiteX22" fmla="*/ 203353 w 1260218"/>
              <a:gd name="connsiteY22" fmla="*/ 165100 h 812711"/>
              <a:gd name="connsiteX23" fmla="*/ 190653 w 1260218"/>
              <a:gd name="connsiteY23" fmla="*/ 215900 h 812711"/>
              <a:gd name="connsiteX24" fmla="*/ 165253 w 1260218"/>
              <a:gd name="connsiteY24" fmla="*/ 698500 h 812711"/>
              <a:gd name="connsiteX25" fmla="*/ 177953 w 1260218"/>
              <a:gd name="connsiteY25" fmla="*/ 520700 h 812711"/>
              <a:gd name="connsiteX26" fmla="*/ 190653 w 1260218"/>
              <a:gd name="connsiteY26" fmla="*/ 482600 h 812711"/>
              <a:gd name="connsiteX27" fmla="*/ 203353 w 1260218"/>
              <a:gd name="connsiteY27" fmla="*/ 431800 h 812711"/>
              <a:gd name="connsiteX28" fmla="*/ 216053 w 1260218"/>
              <a:gd name="connsiteY28" fmla="*/ 355600 h 812711"/>
              <a:gd name="connsiteX29" fmla="*/ 254153 w 1260218"/>
              <a:gd name="connsiteY29" fmla="*/ 292100 h 812711"/>
              <a:gd name="connsiteX30" fmla="*/ 266853 w 1260218"/>
              <a:gd name="connsiteY30" fmla="*/ 254000 h 812711"/>
              <a:gd name="connsiteX31" fmla="*/ 317653 w 1260218"/>
              <a:gd name="connsiteY31" fmla="*/ 177800 h 812711"/>
              <a:gd name="connsiteX32" fmla="*/ 533553 w 1260218"/>
              <a:gd name="connsiteY32" fmla="*/ 228600 h 812711"/>
              <a:gd name="connsiteX33" fmla="*/ 749453 w 1260218"/>
              <a:gd name="connsiteY33" fmla="*/ 279400 h 812711"/>
              <a:gd name="connsiteX34" fmla="*/ 876453 w 1260218"/>
              <a:gd name="connsiteY34" fmla="*/ 317500 h 812711"/>
              <a:gd name="connsiteX35" fmla="*/ 927253 w 1260218"/>
              <a:gd name="connsiteY35" fmla="*/ 330200 h 812711"/>
              <a:gd name="connsiteX36" fmla="*/ 990753 w 1260218"/>
              <a:gd name="connsiteY36" fmla="*/ 355600 h 812711"/>
              <a:gd name="connsiteX37" fmla="*/ 1028853 w 1260218"/>
              <a:gd name="connsiteY37" fmla="*/ 368300 h 812711"/>
              <a:gd name="connsiteX38" fmla="*/ 965353 w 1260218"/>
              <a:gd name="connsiteY38" fmla="*/ 355600 h 812711"/>
              <a:gd name="connsiteX39" fmla="*/ 787553 w 1260218"/>
              <a:gd name="connsiteY39" fmla="*/ 317500 h 812711"/>
              <a:gd name="connsiteX40" fmla="*/ 698653 w 1260218"/>
              <a:gd name="connsiteY40" fmla="*/ 279400 h 812711"/>
              <a:gd name="connsiteX41" fmla="*/ 584353 w 1260218"/>
              <a:gd name="connsiteY41" fmla="*/ 254000 h 812711"/>
              <a:gd name="connsiteX42" fmla="*/ 470053 w 1260218"/>
              <a:gd name="connsiteY42" fmla="*/ 215900 h 812711"/>
              <a:gd name="connsiteX43" fmla="*/ 393853 w 1260218"/>
              <a:gd name="connsiteY43" fmla="*/ 203200 h 812711"/>
              <a:gd name="connsiteX44" fmla="*/ 317653 w 1260218"/>
              <a:gd name="connsiteY44" fmla="*/ 177800 h 812711"/>
              <a:gd name="connsiteX45" fmla="*/ 254153 w 1260218"/>
              <a:gd name="connsiteY45" fmla="*/ 165100 h 812711"/>
              <a:gd name="connsiteX46" fmla="*/ 190653 w 1260218"/>
              <a:gd name="connsiteY46" fmla="*/ 139700 h 812711"/>
              <a:gd name="connsiteX47" fmla="*/ 152553 w 1260218"/>
              <a:gd name="connsiteY47" fmla="*/ 127000 h 812711"/>
              <a:gd name="connsiteX48" fmla="*/ 127153 w 1260218"/>
              <a:gd name="connsiteY48" fmla="*/ 177800 h 812711"/>
              <a:gd name="connsiteX49" fmla="*/ 114453 w 1260218"/>
              <a:gd name="connsiteY49" fmla="*/ 266700 h 812711"/>
              <a:gd name="connsiteX50" fmla="*/ 101753 w 1260218"/>
              <a:gd name="connsiteY50" fmla="*/ 673100 h 812711"/>
              <a:gd name="connsiteX51" fmla="*/ 114453 w 1260218"/>
              <a:gd name="connsiteY51" fmla="*/ 571500 h 812711"/>
              <a:gd name="connsiteX52" fmla="*/ 127153 w 1260218"/>
              <a:gd name="connsiteY52" fmla="*/ 457200 h 812711"/>
              <a:gd name="connsiteX53" fmla="*/ 165253 w 1260218"/>
              <a:gd name="connsiteY53" fmla="*/ 368300 h 812711"/>
              <a:gd name="connsiteX54" fmla="*/ 216053 w 1260218"/>
              <a:gd name="connsiteY54" fmla="*/ 215900 h 812711"/>
              <a:gd name="connsiteX55" fmla="*/ 241453 w 1260218"/>
              <a:gd name="connsiteY55" fmla="*/ 177800 h 812711"/>
              <a:gd name="connsiteX56" fmla="*/ 279553 w 1260218"/>
              <a:gd name="connsiteY56" fmla="*/ 152400 h 812711"/>
              <a:gd name="connsiteX57" fmla="*/ 470053 w 1260218"/>
              <a:gd name="connsiteY57" fmla="*/ 215900 h 812711"/>
              <a:gd name="connsiteX58" fmla="*/ 787553 w 1260218"/>
              <a:gd name="connsiteY58" fmla="*/ 317500 h 812711"/>
              <a:gd name="connsiteX59" fmla="*/ 863753 w 1260218"/>
              <a:gd name="connsiteY59" fmla="*/ 330200 h 812711"/>
              <a:gd name="connsiteX60" fmla="*/ 711353 w 1260218"/>
              <a:gd name="connsiteY60" fmla="*/ 266700 h 812711"/>
              <a:gd name="connsiteX61" fmla="*/ 597053 w 1260218"/>
              <a:gd name="connsiteY61" fmla="*/ 215900 h 812711"/>
              <a:gd name="connsiteX62" fmla="*/ 482753 w 1260218"/>
              <a:gd name="connsiteY62" fmla="*/ 165100 h 812711"/>
              <a:gd name="connsiteX63" fmla="*/ 203353 w 1260218"/>
              <a:gd name="connsiteY63" fmla="*/ 50800 h 812711"/>
              <a:gd name="connsiteX64" fmla="*/ 50953 w 1260218"/>
              <a:gd name="connsiteY64" fmla="*/ 0 h 812711"/>
              <a:gd name="connsiteX65" fmla="*/ 76353 w 1260218"/>
              <a:gd name="connsiteY65" fmla="*/ 114300 h 812711"/>
              <a:gd name="connsiteX66" fmla="*/ 89053 w 1260218"/>
              <a:gd name="connsiteY66" fmla="*/ 152400 h 812711"/>
              <a:gd name="connsiteX67" fmla="*/ 127153 w 1260218"/>
              <a:gd name="connsiteY67" fmla="*/ 215900 h 812711"/>
              <a:gd name="connsiteX68" fmla="*/ 139853 w 1260218"/>
              <a:gd name="connsiteY68" fmla="*/ 279400 h 812711"/>
              <a:gd name="connsiteX69" fmla="*/ 165253 w 1260218"/>
              <a:gd name="connsiteY69" fmla="*/ 355600 h 812711"/>
              <a:gd name="connsiteX70" fmla="*/ 177953 w 1260218"/>
              <a:gd name="connsiteY70" fmla="*/ 508000 h 812711"/>
              <a:gd name="connsiteX71" fmla="*/ 190653 w 1260218"/>
              <a:gd name="connsiteY71" fmla="*/ 558800 h 812711"/>
              <a:gd name="connsiteX72" fmla="*/ 203353 w 1260218"/>
              <a:gd name="connsiteY72" fmla="*/ 673100 h 812711"/>
              <a:gd name="connsiteX73" fmla="*/ 216053 w 1260218"/>
              <a:gd name="connsiteY73" fmla="*/ 711200 h 812711"/>
              <a:gd name="connsiteX74" fmla="*/ 228753 w 1260218"/>
              <a:gd name="connsiteY74" fmla="*/ 762000 h 81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60218" h="812711">
                <a:moveTo>
                  <a:pt x="101753" y="774700"/>
                </a:moveTo>
                <a:cubicBezTo>
                  <a:pt x="7226" y="538383"/>
                  <a:pt x="-64011" y="384158"/>
                  <a:pt x="89053" y="38100"/>
                </a:cubicBezTo>
                <a:cubicBezTo>
                  <a:pt x="126765" y="-47162"/>
                  <a:pt x="275320" y="46567"/>
                  <a:pt x="368453" y="50800"/>
                </a:cubicBezTo>
                <a:lnTo>
                  <a:pt x="444653" y="63500"/>
                </a:lnTo>
                <a:cubicBezTo>
                  <a:pt x="492012" y="72111"/>
                  <a:pt x="536237" y="83554"/>
                  <a:pt x="584353" y="88900"/>
                </a:cubicBezTo>
                <a:cubicBezTo>
                  <a:pt x="635017" y="94529"/>
                  <a:pt x="685953" y="97367"/>
                  <a:pt x="736753" y="101600"/>
                </a:cubicBezTo>
                <a:cubicBezTo>
                  <a:pt x="762153" y="110067"/>
                  <a:pt x="787308" y="119307"/>
                  <a:pt x="812953" y="127000"/>
                </a:cubicBezTo>
                <a:cubicBezTo>
                  <a:pt x="829671" y="132016"/>
                  <a:pt x="847194" y="134180"/>
                  <a:pt x="863753" y="139700"/>
                </a:cubicBezTo>
                <a:cubicBezTo>
                  <a:pt x="885380" y="146909"/>
                  <a:pt x="905626" y="157891"/>
                  <a:pt x="927253" y="165100"/>
                </a:cubicBezTo>
                <a:cubicBezTo>
                  <a:pt x="943812" y="170620"/>
                  <a:pt x="961214" y="173207"/>
                  <a:pt x="978053" y="177800"/>
                </a:cubicBezTo>
                <a:cubicBezTo>
                  <a:pt x="1007786" y="185909"/>
                  <a:pt x="1037434" y="194344"/>
                  <a:pt x="1066953" y="203200"/>
                </a:cubicBezTo>
                <a:cubicBezTo>
                  <a:pt x="1127565" y="221383"/>
                  <a:pt x="1084304" y="212700"/>
                  <a:pt x="1155853" y="228600"/>
                </a:cubicBezTo>
                <a:cubicBezTo>
                  <a:pt x="1176925" y="233283"/>
                  <a:pt x="1198412" y="236065"/>
                  <a:pt x="1219353" y="241300"/>
                </a:cubicBezTo>
                <a:cubicBezTo>
                  <a:pt x="1232340" y="244547"/>
                  <a:pt x="1270774" y="255332"/>
                  <a:pt x="1257453" y="254000"/>
                </a:cubicBezTo>
                <a:cubicBezTo>
                  <a:pt x="1202049" y="248460"/>
                  <a:pt x="1146863" y="239956"/>
                  <a:pt x="1092353" y="228600"/>
                </a:cubicBezTo>
                <a:cubicBezTo>
                  <a:pt x="997047" y="208745"/>
                  <a:pt x="919190" y="177015"/>
                  <a:pt x="825653" y="152400"/>
                </a:cubicBezTo>
                <a:cubicBezTo>
                  <a:pt x="787909" y="142467"/>
                  <a:pt x="749097" y="136933"/>
                  <a:pt x="711353" y="127000"/>
                </a:cubicBezTo>
                <a:cubicBezTo>
                  <a:pt x="668611" y="115752"/>
                  <a:pt x="626938" y="100729"/>
                  <a:pt x="584353" y="88900"/>
                </a:cubicBezTo>
                <a:cubicBezTo>
                  <a:pt x="550718" y="79557"/>
                  <a:pt x="516483" y="72495"/>
                  <a:pt x="482753" y="63500"/>
                </a:cubicBezTo>
                <a:cubicBezTo>
                  <a:pt x="341768" y="25904"/>
                  <a:pt x="446017" y="48533"/>
                  <a:pt x="330353" y="25400"/>
                </a:cubicBezTo>
                <a:cubicBezTo>
                  <a:pt x="309186" y="29633"/>
                  <a:pt x="285595" y="27390"/>
                  <a:pt x="266853" y="38100"/>
                </a:cubicBezTo>
                <a:cubicBezTo>
                  <a:pt x="236692" y="55335"/>
                  <a:pt x="239527" y="101860"/>
                  <a:pt x="228753" y="127000"/>
                </a:cubicBezTo>
                <a:cubicBezTo>
                  <a:pt x="222740" y="141029"/>
                  <a:pt x="211820" y="152400"/>
                  <a:pt x="203353" y="165100"/>
                </a:cubicBezTo>
                <a:cubicBezTo>
                  <a:pt x="199120" y="182033"/>
                  <a:pt x="191380" y="198461"/>
                  <a:pt x="190653" y="215900"/>
                </a:cubicBezTo>
                <a:cubicBezTo>
                  <a:pt x="168511" y="747303"/>
                  <a:pt x="209807" y="965824"/>
                  <a:pt x="165253" y="698500"/>
                </a:cubicBezTo>
                <a:cubicBezTo>
                  <a:pt x="169486" y="639233"/>
                  <a:pt x="171011" y="579711"/>
                  <a:pt x="177953" y="520700"/>
                </a:cubicBezTo>
                <a:cubicBezTo>
                  <a:pt x="179517" y="507405"/>
                  <a:pt x="186975" y="495472"/>
                  <a:pt x="190653" y="482600"/>
                </a:cubicBezTo>
                <a:cubicBezTo>
                  <a:pt x="195448" y="465817"/>
                  <a:pt x="199930" y="448916"/>
                  <a:pt x="203353" y="431800"/>
                </a:cubicBezTo>
                <a:cubicBezTo>
                  <a:pt x="208403" y="406550"/>
                  <a:pt x="207253" y="379800"/>
                  <a:pt x="216053" y="355600"/>
                </a:cubicBezTo>
                <a:cubicBezTo>
                  <a:pt x="224489" y="332402"/>
                  <a:pt x="243114" y="314178"/>
                  <a:pt x="254153" y="292100"/>
                </a:cubicBezTo>
                <a:cubicBezTo>
                  <a:pt x="260140" y="280126"/>
                  <a:pt x="260352" y="265702"/>
                  <a:pt x="266853" y="254000"/>
                </a:cubicBezTo>
                <a:cubicBezTo>
                  <a:pt x="281678" y="227315"/>
                  <a:pt x="317653" y="177800"/>
                  <a:pt x="317653" y="177800"/>
                </a:cubicBezTo>
                <a:cubicBezTo>
                  <a:pt x="605360" y="235341"/>
                  <a:pt x="309992" y="172710"/>
                  <a:pt x="533553" y="228600"/>
                </a:cubicBezTo>
                <a:cubicBezTo>
                  <a:pt x="674383" y="263807"/>
                  <a:pt x="616740" y="242535"/>
                  <a:pt x="749453" y="279400"/>
                </a:cubicBezTo>
                <a:cubicBezTo>
                  <a:pt x="792038" y="291229"/>
                  <a:pt x="833956" y="305358"/>
                  <a:pt x="876453" y="317500"/>
                </a:cubicBezTo>
                <a:cubicBezTo>
                  <a:pt x="893236" y="322295"/>
                  <a:pt x="910694" y="324680"/>
                  <a:pt x="927253" y="330200"/>
                </a:cubicBezTo>
                <a:cubicBezTo>
                  <a:pt x="948880" y="337409"/>
                  <a:pt x="969407" y="347595"/>
                  <a:pt x="990753" y="355600"/>
                </a:cubicBezTo>
                <a:cubicBezTo>
                  <a:pt x="1003288" y="360300"/>
                  <a:pt x="1042240" y="368300"/>
                  <a:pt x="1028853" y="368300"/>
                </a:cubicBezTo>
                <a:cubicBezTo>
                  <a:pt x="1007267" y="368300"/>
                  <a:pt x="986645" y="359149"/>
                  <a:pt x="965353" y="355600"/>
                </a:cubicBezTo>
                <a:cubicBezTo>
                  <a:pt x="873881" y="340355"/>
                  <a:pt x="876472" y="349257"/>
                  <a:pt x="787553" y="317500"/>
                </a:cubicBezTo>
                <a:cubicBezTo>
                  <a:pt x="757191" y="306656"/>
                  <a:pt x="729426" y="289016"/>
                  <a:pt x="698653" y="279400"/>
                </a:cubicBezTo>
                <a:cubicBezTo>
                  <a:pt x="661400" y="267759"/>
                  <a:pt x="621959" y="264446"/>
                  <a:pt x="584353" y="254000"/>
                </a:cubicBezTo>
                <a:cubicBezTo>
                  <a:pt x="545657" y="243251"/>
                  <a:pt x="508858" y="226248"/>
                  <a:pt x="470053" y="215900"/>
                </a:cubicBezTo>
                <a:cubicBezTo>
                  <a:pt x="445172" y="209265"/>
                  <a:pt x="418835" y="209445"/>
                  <a:pt x="393853" y="203200"/>
                </a:cubicBezTo>
                <a:cubicBezTo>
                  <a:pt x="367878" y="196706"/>
                  <a:pt x="343484" y="184845"/>
                  <a:pt x="317653" y="177800"/>
                </a:cubicBezTo>
                <a:cubicBezTo>
                  <a:pt x="296828" y="172120"/>
                  <a:pt x="274828" y="171303"/>
                  <a:pt x="254153" y="165100"/>
                </a:cubicBezTo>
                <a:cubicBezTo>
                  <a:pt x="232317" y="158549"/>
                  <a:pt x="211999" y="147705"/>
                  <a:pt x="190653" y="139700"/>
                </a:cubicBezTo>
                <a:cubicBezTo>
                  <a:pt x="178118" y="135000"/>
                  <a:pt x="165253" y="131233"/>
                  <a:pt x="152553" y="127000"/>
                </a:cubicBezTo>
                <a:cubicBezTo>
                  <a:pt x="144086" y="143933"/>
                  <a:pt x="132134" y="159535"/>
                  <a:pt x="127153" y="177800"/>
                </a:cubicBezTo>
                <a:cubicBezTo>
                  <a:pt x="119277" y="206679"/>
                  <a:pt x="115986" y="236805"/>
                  <a:pt x="114453" y="266700"/>
                </a:cubicBezTo>
                <a:cubicBezTo>
                  <a:pt x="107512" y="402055"/>
                  <a:pt x="101753" y="537567"/>
                  <a:pt x="101753" y="673100"/>
                </a:cubicBezTo>
                <a:cubicBezTo>
                  <a:pt x="101753" y="707230"/>
                  <a:pt x="110465" y="605396"/>
                  <a:pt x="114453" y="571500"/>
                </a:cubicBezTo>
                <a:cubicBezTo>
                  <a:pt x="118932" y="533428"/>
                  <a:pt x="120851" y="495013"/>
                  <a:pt x="127153" y="457200"/>
                </a:cubicBezTo>
                <a:cubicBezTo>
                  <a:pt x="133712" y="417845"/>
                  <a:pt x="151017" y="407448"/>
                  <a:pt x="165253" y="368300"/>
                </a:cubicBezTo>
                <a:cubicBezTo>
                  <a:pt x="195371" y="285475"/>
                  <a:pt x="180350" y="287307"/>
                  <a:pt x="216053" y="215900"/>
                </a:cubicBezTo>
                <a:cubicBezTo>
                  <a:pt x="222879" y="202248"/>
                  <a:pt x="230660" y="188593"/>
                  <a:pt x="241453" y="177800"/>
                </a:cubicBezTo>
                <a:cubicBezTo>
                  <a:pt x="252246" y="167007"/>
                  <a:pt x="266853" y="160867"/>
                  <a:pt x="279553" y="152400"/>
                </a:cubicBezTo>
                <a:cubicBezTo>
                  <a:pt x="406748" y="177839"/>
                  <a:pt x="282909" y="149063"/>
                  <a:pt x="470053" y="215900"/>
                </a:cubicBezTo>
                <a:cubicBezTo>
                  <a:pt x="491062" y="223403"/>
                  <a:pt x="712292" y="300132"/>
                  <a:pt x="787553" y="317500"/>
                </a:cubicBezTo>
                <a:cubicBezTo>
                  <a:pt x="812644" y="323290"/>
                  <a:pt x="838353" y="325967"/>
                  <a:pt x="863753" y="330200"/>
                </a:cubicBezTo>
                <a:lnTo>
                  <a:pt x="711353" y="266700"/>
                </a:lnTo>
                <a:cubicBezTo>
                  <a:pt x="673031" y="250276"/>
                  <a:pt x="635153" y="232833"/>
                  <a:pt x="597053" y="215900"/>
                </a:cubicBezTo>
                <a:lnTo>
                  <a:pt x="482753" y="165100"/>
                </a:lnTo>
                <a:cubicBezTo>
                  <a:pt x="204099" y="39705"/>
                  <a:pt x="482032" y="159175"/>
                  <a:pt x="203353" y="50800"/>
                </a:cubicBezTo>
                <a:cubicBezTo>
                  <a:pt x="71768" y="-372"/>
                  <a:pt x="161362" y="22082"/>
                  <a:pt x="50953" y="0"/>
                </a:cubicBezTo>
                <a:cubicBezTo>
                  <a:pt x="59420" y="38100"/>
                  <a:pt x="66887" y="76436"/>
                  <a:pt x="76353" y="114300"/>
                </a:cubicBezTo>
                <a:cubicBezTo>
                  <a:pt x="79600" y="127287"/>
                  <a:pt x="83066" y="140426"/>
                  <a:pt x="89053" y="152400"/>
                </a:cubicBezTo>
                <a:cubicBezTo>
                  <a:pt x="100092" y="174478"/>
                  <a:pt x="114453" y="194733"/>
                  <a:pt x="127153" y="215900"/>
                </a:cubicBezTo>
                <a:cubicBezTo>
                  <a:pt x="131386" y="237067"/>
                  <a:pt x="134173" y="258575"/>
                  <a:pt x="139853" y="279400"/>
                </a:cubicBezTo>
                <a:cubicBezTo>
                  <a:pt x="146898" y="305231"/>
                  <a:pt x="165253" y="355600"/>
                  <a:pt x="165253" y="355600"/>
                </a:cubicBezTo>
                <a:cubicBezTo>
                  <a:pt x="169486" y="406400"/>
                  <a:pt x="171630" y="457418"/>
                  <a:pt x="177953" y="508000"/>
                </a:cubicBezTo>
                <a:cubicBezTo>
                  <a:pt x="180118" y="525320"/>
                  <a:pt x="187999" y="541548"/>
                  <a:pt x="190653" y="558800"/>
                </a:cubicBezTo>
                <a:cubicBezTo>
                  <a:pt x="196482" y="596689"/>
                  <a:pt x="197051" y="635287"/>
                  <a:pt x="203353" y="673100"/>
                </a:cubicBezTo>
                <a:cubicBezTo>
                  <a:pt x="205554" y="686305"/>
                  <a:pt x="212375" y="698328"/>
                  <a:pt x="216053" y="711200"/>
                </a:cubicBezTo>
                <a:cubicBezTo>
                  <a:pt x="220848" y="727983"/>
                  <a:pt x="228753" y="762000"/>
                  <a:pt x="228753" y="762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곱셈 기호 27"/>
          <p:cNvSpPr/>
          <p:nvPr/>
        </p:nvSpPr>
        <p:spPr>
          <a:xfrm>
            <a:off x="5666228" y="3204646"/>
            <a:ext cx="2652917" cy="18499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164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프로젝트</vt:lpstr>
      <vt:lpstr>시작하기에 앞서…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수정함수</vt:lpstr>
      <vt:lpstr>삭제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</dc:title>
  <dc:creator>Sunrin</dc:creator>
  <cp:lastModifiedBy>Sunrin</cp:lastModifiedBy>
  <cp:revision>4</cp:revision>
  <dcterms:created xsi:type="dcterms:W3CDTF">2022-11-29T01:52:08Z</dcterms:created>
  <dcterms:modified xsi:type="dcterms:W3CDTF">2022-11-29T02:35:39Z</dcterms:modified>
</cp:coreProperties>
</file>