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8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6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E321-2C11-4DD9-A299-42856A5C543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6FC7-6DEB-431E-BE83-80712C8F7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29" y="286340"/>
            <a:ext cx="9144000" cy="15424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 1 - Steve's Car Showroom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53185"/>
            <a:ext cx="6000205" cy="48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78768"/>
            <a:ext cx="10515600" cy="1988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Steve runs a top-end car showroom but his data analyst has just quit and left him without his crucial insights.</a:t>
            </a:r>
          </a:p>
          <a:p>
            <a:pPr marL="0" indent="0">
              <a:buNone/>
            </a:pPr>
            <a:r>
              <a:rPr lang="en-US" dirty="0"/>
              <a:t>Can you </a:t>
            </a:r>
            <a:r>
              <a:rPr lang="en-US" dirty="0" err="1"/>
              <a:t>analyse</a:t>
            </a:r>
            <a:r>
              <a:rPr lang="en-US" dirty="0"/>
              <a:t> the following data to provide him with all the answers he requires?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Tables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78" y="1389516"/>
            <a:ext cx="7673879" cy="5133203"/>
          </a:xfrm>
        </p:spPr>
      </p:pic>
    </p:spTree>
    <p:extLst>
      <p:ext uri="{BB962C8B-B14F-4D97-AF65-F5344CB8AC3E}">
        <p14:creationId xmlns:p14="http://schemas.microsoft.com/office/powerpoint/2010/main" val="16511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Questions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What are the details of all cars purchased in the year 2022?</a:t>
            </a:r>
          </a:p>
          <a:p>
            <a:pPr marL="0" indent="0">
              <a:buNone/>
            </a:pPr>
            <a:r>
              <a:rPr lang="en-US" dirty="0"/>
              <a:t>2. What is the total number of cars sold by each salesperson?</a:t>
            </a:r>
          </a:p>
          <a:p>
            <a:pPr marL="0" indent="0">
              <a:buNone/>
            </a:pPr>
            <a:r>
              <a:rPr lang="en-US" dirty="0"/>
              <a:t>3. What is the total revenue generated by each salesperson?</a:t>
            </a:r>
          </a:p>
          <a:p>
            <a:pPr marL="0" indent="0">
              <a:buNone/>
            </a:pPr>
            <a:r>
              <a:rPr lang="en-US" dirty="0"/>
              <a:t>4. What are the details of the cars sold by each salesperson?</a:t>
            </a:r>
          </a:p>
          <a:p>
            <a:pPr marL="0" indent="0">
              <a:buNone/>
            </a:pPr>
            <a:r>
              <a:rPr lang="en-US" dirty="0"/>
              <a:t>5. What is the total revenue generated by each car type?</a:t>
            </a:r>
          </a:p>
          <a:p>
            <a:pPr marL="0" indent="0">
              <a:buNone/>
            </a:pPr>
            <a:r>
              <a:rPr lang="en-US" dirty="0"/>
              <a:t>6. What are the details of the cars sold in the year 2021 by salesperson 'Emily Wong'?</a:t>
            </a:r>
          </a:p>
          <a:p>
            <a:pPr marL="0" indent="0">
              <a:buNone/>
            </a:pPr>
            <a:r>
              <a:rPr lang="en-US" dirty="0"/>
              <a:t>7. What is the total revenue generated by the sales of hatchback cars?</a:t>
            </a:r>
          </a:p>
          <a:p>
            <a:pPr marL="0" indent="0">
              <a:buNone/>
            </a:pPr>
            <a:r>
              <a:rPr lang="en-US" dirty="0"/>
              <a:t>8. What is the total revenue generated by the sales of SUV cars in the year 2022?</a:t>
            </a:r>
          </a:p>
          <a:p>
            <a:pPr marL="0" indent="0">
              <a:buNone/>
            </a:pPr>
            <a:r>
              <a:rPr lang="en-US" dirty="0"/>
              <a:t>9. What is the name and city of the salesperson who sold the most number of cars in the year 2023?</a:t>
            </a:r>
          </a:p>
          <a:p>
            <a:pPr marL="0" indent="0">
              <a:buNone/>
            </a:pPr>
            <a:r>
              <a:rPr lang="en-US" dirty="0"/>
              <a:t>10. What is the name and age of the salesperson who generated the highest revenue in the year 2022?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7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483" y="365125"/>
            <a:ext cx="2433320" cy="10166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Answers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58" y="1027906"/>
            <a:ext cx="3733074" cy="55651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03" y="1027906"/>
            <a:ext cx="3865917" cy="5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Challenge 1 - Steve's Car Showroom</vt:lpstr>
      <vt:lpstr>Problem Statement</vt:lpstr>
      <vt:lpstr> Tables </vt:lpstr>
      <vt:lpstr> Questions </vt:lpstr>
      <vt:lpstr>Answers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1 - Steve's Car Showroom</dc:title>
  <dc:creator>Karan chadha</dc:creator>
  <cp:lastModifiedBy>Karan chadha</cp:lastModifiedBy>
  <cp:revision>4</cp:revision>
  <dcterms:created xsi:type="dcterms:W3CDTF">2023-04-30T04:51:05Z</dcterms:created>
  <dcterms:modified xsi:type="dcterms:W3CDTF">2023-04-30T05:30:25Z</dcterms:modified>
</cp:coreProperties>
</file>