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12" autoAdjust="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4763-452E-4C05-8700-CDBC0BAD3B47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36B8-A9F7-4A3A-9B9C-DCFF2226A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2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36B8-A9F7-4A3A-9B9C-DCFF2226A7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9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36B8-A9F7-4A3A-9B9C-DCFF2226A7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1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8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8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8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7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3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1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5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5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A0EF39-54D3-4789-9871-C0A358EC1373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5D5D7D-D75C-4F6D-9417-BFC223CF8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95642"/>
            <a:ext cx="9144000" cy="1768883"/>
          </a:xfrm>
        </p:spPr>
        <p:txBody>
          <a:bodyPr/>
          <a:lstStyle/>
          <a:p>
            <a:r>
              <a:rPr lang="en-US" b="1" dirty="0" err="1" smtClean="0"/>
              <a:t>Vrinda</a:t>
            </a:r>
            <a:r>
              <a:rPr lang="en-US" b="1" dirty="0" smtClean="0"/>
              <a:t> Store </a:t>
            </a:r>
            <a:br>
              <a:rPr lang="en-US" b="1" dirty="0" smtClean="0"/>
            </a:br>
            <a:r>
              <a:rPr lang="en-US" b="1" dirty="0" smtClean="0"/>
              <a:t>Annual Report (2022)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0" y="2681367"/>
            <a:ext cx="5289188" cy="33014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6775269" y="2595154"/>
            <a:ext cx="4476206" cy="2969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Category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Kurta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Set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Western dress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Top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Saree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Blouse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Bottom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Ethnic dress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403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Which channel is contributing to maximum sales ?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gray">
          <a:xfrm>
            <a:off x="7034208" y="4427372"/>
            <a:ext cx="4351025" cy="1449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We are receiving maximum sales from Amazon followed by </a:t>
            </a:r>
            <a:r>
              <a:rPr lang="en-US" sz="1800" dirty="0" err="1" smtClean="0">
                <a:solidFill>
                  <a:schemeClr val="tx1"/>
                </a:solidFill>
              </a:rPr>
              <a:t>Myntra</a:t>
            </a:r>
            <a:r>
              <a:rPr lang="en-US" sz="1800" dirty="0" smtClean="0">
                <a:solidFill>
                  <a:schemeClr val="tx1"/>
                </a:solidFill>
              </a:rPr>
              <a:t> and Flipkart.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1343025"/>
            <a:ext cx="4989191" cy="29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Highest selling </a:t>
            </a:r>
            <a:r>
              <a:rPr lang="en-US" sz="2800" dirty="0" smtClean="0"/>
              <a:t>category </a:t>
            </a:r>
            <a:r>
              <a:rPr lang="en-US" sz="2800" dirty="0"/>
              <a:t>?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gray">
          <a:xfrm>
            <a:off x="7034208" y="4427372"/>
            <a:ext cx="4351025" cy="1449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We are receiving maximum sales from set category.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659254"/>
            <a:ext cx="5381624" cy="27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05050"/>
            <a:ext cx="10001250" cy="44672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Vrinda</a:t>
            </a:r>
            <a:r>
              <a:rPr lang="en-US" sz="3200" dirty="0" smtClean="0"/>
              <a:t> store wants to create an annual sales report for 2022 , So that </a:t>
            </a:r>
            <a:r>
              <a:rPr lang="en-US" sz="3200" dirty="0" err="1"/>
              <a:t>v</a:t>
            </a:r>
            <a:r>
              <a:rPr lang="en-US" sz="3200" dirty="0" err="1" smtClean="0"/>
              <a:t>rinda</a:t>
            </a:r>
            <a:r>
              <a:rPr lang="en-US" sz="3200" dirty="0" smtClean="0"/>
              <a:t> can understand their customers and generate more sales in 2023.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78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sales and orders using single chart</a:t>
            </a:r>
          </a:p>
          <a:p>
            <a:r>
              <a:rPr lang="en-US" dirty="0" smtClean="0"/>
              <a:t>Which month got the highest sales and orders ?</a:t>
            </a:r>
          </a:p>
          <a:p>
            <a:r>
              <a:rPr lang="en-US" dirty="0" smtClean="0"/>
              <a:t>Who purchased more men or women in 2022 ?</a:t>
            </a:r>
          </a:p>
          <a:p>
            <a:r>
              <a:rPr lang="en-US" dirty="0" smtClean="0"/>
              <a:t>What are different order status in 2022 ?</a:t>
            </a:r>
          </a:p>
          <a:p>
            <a:r>
              <a:rPr lang="en-US" dirty="0" smtClean="0"/>
              <a:t>List top 5 states contributing to the sales ?</a:t>
            </a:r>
          </a:p>
          <a:p>
            <a:r>
              <a:rPr lang="en-US" dirty="0" smtClean="0"/>
              <a:t>Relation between age and gender based on number of orders.</a:t>
            </a:r>
          </a:p>
          <a:p>
            <a:r>
              <a:rPr lang="en-US" dirty="0" smtClean="0"/>
              <a:t>Which channel is contributing to maximum sales ?</a:t>
            </a:r>
          </a:p>
          <a:p>
            <a:r>
              <a:rPr lang="en-US" dirty="0" smtClean="0"/>
              <a:t>Highest selling category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7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Compare the sales and orders using single chart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1977544"/>
            <a:ext cx="5458409" cy="3574170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 bwMode="gray">
          <a:xfrm>
            <a:off x="1136291" y="674521"/>
            <a:ext cx="4351025" cy="1303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>
                <a:solidFill>
                  <a:schemeClr val="bg1"/>
                </a:solidFill>
              </a:rPr>
              <a:t>Insights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Which month got the highest sales and orders 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gray">
          <a:xfrm>
            <a:off x="6961704" y="2234094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We got the highest sales and orders in March month.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Who purchased more men or women in 2022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1304924"/>
            <a:ext cx="4311016" cy="2826713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 bwMode="gray">
          <a:xfrm>
            <a:off x="7298967" y="4427371"/>
            <a:ext cx="4351025" cy="1097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Women Purchased more than men in 2022.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What are different order status in 2022 ?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gray">
          <a:xfrm>
            <a:off x="7488550" y="4427371"/>
            <a:ext cx="4351025" cy="1649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There are 4 different order status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Delivered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Returned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Cancelled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Refunded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280159"/>
            <a:ext cx="4800600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List top 5 states contributing to the sales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4" y="1636123"/>
            <a:ext cx="5248275" cy="3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292" y="2417596"/>
            <a:ext cx="4351025" cy="2283824"/>
          </a:xfrm>
        </p:spPr>
        <p:txBody>
          <a:bodyPr/>
          <a:lstStyle/>
          <a:p>
            <a:r>
              <a:rPr lang="en-US" sz="2800" dirty="0"/>
              <a:t>Relation between age and gender based on number of orders.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gray">
          <a:xfrm>
            <a:off x="7034208" y="4427371"/>
            <a:ext cx="4351025" cy="1649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We received maximum orders from adult age women between ( 30 to 49 years old 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44" y="1398270"/>
            <a:ext cx="4669155" cy="28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253</Words>
  <Application>Microsoft Office PowerPoint</Application>
  <PresentationFormat>Widescreen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Vrinda Store  Annual Report (2022)</vt:lpstr>
      <vt:lpstr>OBJECTIVE</vt:lpstr>
      <vt:lpstr>Sample Questions</vt:lpstr>
      <vt:lpstr>Compare the sales and orders using single chart</vt:lpstr>
      <vt:lpstr>Which month got the highest sales and orders ?</vt:lpstr>
      <vt:lpstr>Who purchased more men or women in 2022 ?</vt:lpstr>
      <vt:lpstr>What are different order status in 2022 ?</vt:lpstr>
      <vt:lpstr>List top 5 states contributing to the sales ?</vt:lpstr>
      <vt:lpstr>Relation between age and gender based on number of orders.</vt:lpstr>
      <vt:lpstr>Which channel is contributing to maximum sales ?</vt:lpstr>
      <vt:lpstr>Highest selling category ?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 Annual Report (2022)</dc:title>
  <dc:creator>Karan chadha</dc:creator>
  <cp:lastModifiedBy>Karan chadha</cp:lastModifiedBy>
  <cp:revision>13</cp:revision>
  <dcterms:created xsi:type="dcterms:W3CDTF">2023-05-13T04:33:54Z</dcterms:created>
  <dcterms:modified xsi:type="dcterms:W3CDTF">2023-05-13T07:20:00Z</dcterms:modified>
</cp:coreProperties>
</file>