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35" autoAdjust="0"/>
    <p:restoredTop sz="9466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DA11-4F6F-45B8-9B3E-55E8E5DD04B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06E60-848E-426C-95D8-0C63430E21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NumPy</a:t>
            </a:r>
            <a:endParaRPr lang="en-US" dirty="0"/>
          </a:p>
        </p:txBody>
      </p:sp>
      <p:pic>
        <p:nvPicPr>
          <p:cNvPr id="5" name="Picture 4" descr="num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7074568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Selecting Data</a:t>
            </a:r>
            <a:endParaRPr lang="en-US" dirty="0"/>
          </a:p>
        </p:txBody>
      </p:sp>
      <p:pic>
        <p:nvPicPr>
          <p:cNvPr id="4" name="Content Placeholder 3" descr="inde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14600"/>
            <a:ext cx="7373688" cy="26596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597759" cy="3718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h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00200"/>
            <a:ext cx="7338657" cy="416911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O7Services ,</a:t>
            </a:r>
          </a:p>
          <a:p>
            <a:pPr>
              <a:buNone/>
            </a:pPr>
            <a:r>
              <a:rPr lang="en-US" dirty="0" smtClean="0"/>
              <a:t>Near </a:t>
            </a:r>
            <a:r>
              <a:rPr lang="en-US" dirty="0" err="1" smtClean="0"/>
              <a:t>Narinder</a:t>
            </a:r>
            <a:r>
              <a:rPr lang="en-US" dirty="0" smtClean="0"/>
              <a:t> </a:t>
            </a:r>
            <a:r>
              <a:rPr lang="en-US" dirty="0" err="1" smtClean="0"/>
              <a:t>Cinema,Jalandhar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Contact : </a:t>
            </a:r>
          </a:p>
          <a:p>
            <a:pPr>
              <a:buNone/>
            </a:pPr>
            <a:r>
              <a:rPr lang="en-US" dirty="0" smtClean="0"/>
              <a:t>8699131010</a:t>
            </a:r>
          </a:p>
          <a:p>
            <a:pPr>
              <a:buNone/>
            </a:pPr>
            <a:r>
              <a:rPr lang="en-US" dirty="0" smtClean="0"/>
              <a:t>6280905038</a:t>
            </a:r>
          </a:p>
          <a:p>
            <a:pPr>
              <a:buNone/>
            </a:pPr>
            <a:r>
              <a:rPr lang="en-US" smtClean="0"/>
              <a:t>karan@o7services.com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Arrays in </a:t>
            </a:r>
            <a:r>
              <a:rPr lang="en-US" b="1" dirty="0" err="1" smtClean="0"/>
              <a:t>NumPy</a:t>
            </a:r>
            <a:r>
              <a:rPr lang="en-US" b="1" dirty="0" smtClean="0"/>
              <a:t>:</a:t>
            </a:r>
            <a:endParaRPr lang="en-US" dirty="0"/>
          </a:p>
        </p:txBody>
      </p:sp>
      <p:pic>
        <p:nvPicPr>
          <p:cNvPr id="4" name="Picture 3" descr="d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6400"/>
            <a:ext cx="6131103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Array creation</a:t>
            </a:r>
            <a:endParaRPr lang="en-US" dirty="0"/>
          </a:p>
        </p:txBody>
      </p:sp>
      <p:pic>
        <p:nvPicPr>
          <p:cNvPr id="4" name="Content Placeholder 3" descr="d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295400"/>
            <a:ext cx="5551368" cy="52817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operations</a:t>
            </a:r>
            <a:endParaRPr lang="en-US" dirty="0"/>
          </a:p>
        </p:txBody>
      </p:sp>
      <p:pic>
        <p:nvPicPr>
          <p:cNvPr id="4" name="Content Placeholder 3" descr="d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258" y="1600200"/>
            <a:ext cx="5027941" cy="498005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operators</a:t>
            </a:r>
            <a:endParaRPr lang="en-US" dirty="0"/>
          </a:p>
        </p:txBody>
      </p:sp>
      <p:pic>
        <p:nvPicPr>
          <p:cNvPr id="4" name="Content Placeholder 3" descr="ds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905000"/>
            <a:ext cx="5359152" cy="4191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pic>
        <p:nvPicPr>
          <p:cNvPr id="6" name="Content Placeholder 5" descr="1_Io7MqMWpE5flq67RRD3lRw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Introduction to Pandas</a:t>
            </a:r>
            <a:endParaRPr lang="en-US" dirty="0"/>
          </a:p>
        </p:txBody>
      </p:sp>
      <p:pic>
        <p:nvPicPr>
          <p:cNvPr id="4" name="Content Placeholder 3" descr="pd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362200"/>
            <a:ext cx="8265979" cy="31130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Creating Series</a:t>
            </a:r>
            <a:endParaRPr lang="en-US" dirty="0"/>
          </a:p>
        </p:txBody>
      </p:sp>
      <p:pic>
        <p:nvPicPr>
          <p:cNvPr id="4" name="Content Placeholder 3" descr="p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548800" cy="2057400"/>
          </a:xfrm>
        </p:spPr>
      </p:pic>
      <p:pic>
        <p:nvPicPr>
          <p:cNvPr id="5" name="Picture 4" descr="ds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6123533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Creating </a:t>
            </a:r>
            <a:r>
              <a:rPr lang="en-US" b="1" i="1" dirty="0" err="1" smtClean="0"/>
              <a:t>Dataframe</a:t>
            </a:r>
            <a:endParaRPr lang="en-US" dirty="0"/>
          </a:p>
        </p:txBody>
      </p:sp>
      <p:pic>
        <p:nvPicPr>
          <p:cNvPr id="4" name="Content Placeholder 3" descr="pd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76400"/>
            <a:ext cx="6721423" cy="2217644"/>
          </a:xfrm>
        </p:spPr>
      </p:pic>
      <p:pic>
        <p:nvPicPr>
          <p:cNvPr id="5" name="Picture 4" descr="pd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4572000" cy="2477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37</Words>
  <Application>Microsoft Office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NumPy</vt:lpstr>
      <vt:lpstr>Arrays in NumPy:</vt:lpstr>
      <vt:lpstr>Array creation</vt:lpstr>
      <vt:lpstr>Basic operations</vt:lpstr>
      <vt:lpstr>Binary operators</vt:lpstr>
      <vt:lpstr>Pandas</vt:lpstr>
      <vt:lpstr>Introduction to Pandas</vt:lpstr>
      <vt:lpstr>Creating Series</vt:lpstr>
      <vt:lpstr>Creating Dataframe</vt:lpstr>
      <vt:lpstr>Indexing And Selecting Data</vt:lpstr>
      <vt:lpstr>Slide 11</vt:lpstr>
      <vt:lpstr>Slide 12</vt:lpstr>
      <vt:lpstr>CONTACT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NumPy:</dc:title>
  <dc:creator>Karan Talwar</dc:creator>
  <cp:lastModifiedBy>Karan Talwar</cp:lastModifiedBy>
  <cp:revision>44</cp:revision>
  <dcterms:created xsi:type="dcterms:W3CDTF">2019-11-06T16:23:17Z</dcterms:created>
  <dcterms:modified xsi:type="dcterms:W3CDTF">2019-11-07T09:31:55Z</dcterms:modified>
</cp:coreProperties>
</file>