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7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21B1-C02D-4612-92C8-74EAFCE4479D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4235-7743-4AE1-B7B9-9060FA0B28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45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90DE-C653-8522-8240-26F606EE5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8F9FF-0FDA-860B-6CD9-A4A323D0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CE3C-F804-E2D8-FB83-172A95F1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48DC-30A6-0FFB-7C98-A7B9F815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6D98-7422-B0DC-818B-D583EE8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65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0E4-9C22-C9A2-F42E-D61A0C1E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F38A-7C63-0D69-ACBE-F8A4CD11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3FF-4A51-C87B-8800-FE53774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ED7B-7213-A409-1057-4502E27F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3B78-A5FA-4BAF-29F3-004631E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54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A3CE8-DB7A-966C-AD17-6E077D9D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9D43-AC88-A783-DF17-28190DE7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C226-FC6E-83C8-8F3E-E8DE0D6F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2298-5431-62ED-2DFE-450E65A5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502E-3D7C-B8C7-EFA6-F696CDE3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551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9B56BF-583D-2D88-33A4-301F78292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F6E4-C08B-DEDF-18BD-BF23D4B8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FC88-2EC0-B7B2-CBF0-AEB1EBF5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4978-BDDA-5679-9F1D-D12C80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8484-A9FC-D3F2-167C-D032559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84B4-202B-993E-5859-B8DB884D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1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2A00-48CC-4175-2B06-F121E0F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DCF8-0FF3-DD22-1A1B-466F9276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C0D1-E89C-7706-1844-A96FE6F6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7AB6-BE70-0CC3-2701-68AFC50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F18-DA78-354E-EB2D-98DE51AE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43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223C-9249-8E68-D081-E298C758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70FE-BD05-FAB6-B6F2-DD3297002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02F1-09DF-6054-4A82-9DC90F59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B9FA-E80B-9CF5-8B48-C019E49F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794BE-8D4A-1B80-EA94-BFC4F165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8F831-BC10-E19A-5B0A-689DBC6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87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C2-3B94-32E4-41D0-281F9FCF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67D7-34E7-D0F0-E33B-31F9C6AB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AA59-05A7-99AB-18AD-6F0069DE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79286-8FE6-50F5-BD19-FC81C7DB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CB506-A72A-0B76-CD68-1010718C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CAC9-F4D4-1B9C-BC98-BCEF5DB8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9860D-CEA7-E8FE-6D66-041A11D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515B3-D2F3-F7B1-EA60-BB9094B6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86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659C-9F1C-3FEE-2514-DFCF8EFF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1E420-8E1C-12C4-F8C5-3D522713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3894-4364-5F55-C330-23BBA34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5DDBE-7EEA-A121-46E9-6334019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40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FBA20-7E88-7367-8340-8BFB1C31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7657-F5CE-7831-AB27-2346628C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A784-082C-7706-2376-DD390880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40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FBA-8BB0-A75B-C3D5-F05C7F4F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688A-E6D9-6808-0508-893C4840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8350-4F4D-5123-354B-1EDDE0CC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0C1C-1885-F9B9-E3DC-876D13F7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A38B-63F5-D3DE-64DB-4B8981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9864C-E8AD-21CB-AF7D-69870F1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99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79A2-87C4-09ED-8340-89EE602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BF7E3-5EDE-C1F4-1353-9722C669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3DF02-13A5-B43A-1745-604CF799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D6F6-ECEA-B323-67A4-BE311D87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93A8-9BFF-3E18-0A4A-1CDA373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528A-1E44-EDC0-305B-A3342E88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96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3CD6-EC97-47AE-30A4-426BE48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0996-E9FB-3AD8-629A-AD445AAC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4DE0-693B-5DCA-1788-78A60A18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BF87-D8C2-433B-9D7B-7333F8D16B80}" type="datetimeFigureOut">
              <a:rPr lang="en-NG" smtClean="0"/>
              <a:t>30/11/2024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1D20-7B23-86BA-054A-0833C667A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7805-999F-DE70-3B30-D9B6061B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64B-0095-4A95-9766-D633411BD1B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53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B82CD-0A89-C6A7-D326-B7CBB2ABED70}"/>
              </a:ext>
            </a:extLst>
          </p:cNvPr>
          <p:cNvSpPr/>
          <p:nvPr/>
        </p:nvSpPr>
        <p:spPr>
          <a:xfrm>
            <a:off x="1731818" y="1005840"/>
            <a:ext cx="8728363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RFM ANALYSIS FOR CUSTOMER SEGMENTATION</a:t>
            </a:r>
            <a:endParaRPr lang="en-NG" sz="28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114E8-BBB5-0DDE-53CE-20CFF7253C87}"/>
              </a:ext>
            </a:extLst>
          </p:cNvPr>
          <p:cNvSpPr/>
          <p:nvPr/>
        </p:nvSpPr>
        <p:spPr>
          <a:xfrm>
            <a:off x="2781299" y="4480561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BASED ON TRANSACTIONS FROM DEC 1, 2010 to DEC 1,2011</a:t>
            </a:r>
            <a:endParaRPr lang="en-NG" sz="20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70916-F219-F352-59F3-4C99074852B3}"/>
              </a:ext>
            </a:extLst>
          </p:cNvPr>
          <p:cNvSpPr/>
          <p:nvPr/>
        </p:nvSpPr>
        <p:spPr>
          <a:xfrm>
            <a:off x="0" y="5966460"/>
            <a:ext cx="12192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Prepared by: Sarumi Abdulkarim</a:t>
            </a:r>
            <a:endParaRPr lang="en-NG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8CF6C-2101-F25F-D4CF-F84BD0E4DA8E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C785E-AC68-C39F-04E3-D971070AC38B}"/>
              </a:ext>
            </a:extLst>
          </p:cNvPr>
          <p:cNvSpPr txBox="1"/>
          <p:nvPr/>
        </p:nvSpPr>
        <p:spPr>
          <a:xfrm>
            <a:off x="0" y="845127"/>
            <a:ext cx="12192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identify customer segments based on transaction behaviours.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 actionable insights for marketing campaigns.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Key Outcomes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who the Best Customers, Loyal Customers, Big Spenders, and Lost Customers 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Prioritizing customer groups for targeted marketing efforts.</a:t>
            </a:r>
          </a:p>
          <a:p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9728B-1792-19F2-3CE3-E82AAFA46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1048729"/>
            <a:ext cx="3053797" cy="21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67165-99D5-8021-7271-EAB0FC225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56C18-ED2D-157F-A070-47A39D94895D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Customer Segments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564E5-33CA-4B6C-43FA-EE06F3896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39787"/>
              </p:ext>
            </p:extLst>
          </p:nvPr>
        </p:nvGraphicFramePr>
        <p:xfrm>
          <a:off x="0" y="845127"/>
          <a:ext cx="12192000" cy="60962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5884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1413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91853407"/>
                    </a:ext>
                  </a:extLst>
                </a:gridCol>
              </a:tblGrid>
              <a:tr h="433283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 of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61944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Best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Most frequent buyers, highest spenders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81646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Loyal Customers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Regular and consistent buyers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95900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Potential Loyalists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Newer customers showing strong potential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19146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 Needing Attention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engagement, lower spending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Can’t Lose Them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Previously valuable but now inactive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58188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 Risk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Declining activity, moderate spenders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80870"/>
                  </a:ext>
                </a:extLst>
              </a:tr>
              <a:tr h="65937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Hibernating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Long-term inactivity, very low spending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27207"/>
                  </a:ext>
                </a:extLst>
              </a:tr>
              <a:tr h="72029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recent activity, minimal engagement</a:t>
                      </a:r>
                      <a:endParaRPr lang="en-NG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6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0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4859-0CB8-D432-716A-1254DB3A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6E23B1-2F67-5246-D88F-492BEBA4FDDA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Highlights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D866B-1509-4B83-CB0C-F1370C8B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072161"/>
            <a:ext cx="11555438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1A59F-14A8-1129-47E3-1B2D3209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7520"/>
            <a:ext cx="6096000" cy="361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93E0F-6478-0715-602A-F5A5FFF1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47521"/>
            <a:ext cx="609599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5011-186F-C9E1-86F2-E55E61DE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210E3F-ACBC-148D-5FDB-720C785401E6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Highlights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607DC7-E041-445B-5DD5-4C650E77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880971"/>
            <a:ext cx="1045991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7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DE01-14E5-E7D1-84AB-FF7B23A2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8BF3E-CDF0-D410-819D-82B060C6040F}"/>
              </a:ext>
            </a:extLst>
          </p:cNvPr>
          <p:cNvSpPr/>
          <p:nvPr/>
        </p:nvSpPr>
        <p:spPr>
          <a:xfrm>
            <a:off x="0" y="0"/>
            <a:ext cx="12192000" cy="845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Recommendations and 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1F96C-E311-58D2-A8BB-9E4AC8224F1D}"/>
              </a:ext>
            </a:extLst>
          </p:cNvPr>
          <p:cNvSpPr txBox="1"/>
          <p:nvPr/>
        </p:nvSpPr>
        <p:spPr>
          <a:xfrm>
            <a:off x="0" y="853164"/>
            <a:ext cx="5676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Best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Design premium loyalty programs and provide exclusive benefits. Promote upsell opportunities to leverage high spending power.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Loyal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Maintain consistent engagement through personalized offers.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 Risk &amp; Can’t Lose Them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Run targeted reactivation campaigns highlighting their previous value.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Hibernating &amp; Lost Customers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Offer surveys or discounts to re-engage or phase out from campaigns.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Potential Loyalists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Build tailored onboarding programs to solidify loyalty.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92351-90BF-7335-997C-518E4A19A756}"/>
              </a:ext>
            </a:extLst>
          </p:cNvPr>
          <p:cNvSpPr txBox="1"/>
          <p:nvPr/>
        </p:nvSpPr>
        <p:spPr>
          <a:xfrm>
            <a:off x="5676900" y="853164"/>
            <a:ext cx="531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RFM analysis highlights the diverse behaviour of customer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Best Customers and Loyal Customers should be prioritized for retention and growth, while At Risk customers need attention to avoid loss.</a:t>
            </a:r>
          </a:p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 segment-specific marketing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Monitor customer responses and re-segment quarterly.</a:t>
            </a:r>
            <a:endParaRPr lang="en-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48,713 Conclusion Royalty-Free Photos ...">
            <a:extLst>
              <a:ext uri="{FF2B5EF4-FFF2-40B4-BE49-F238E27FC236}">
                <a16:creationId xmlns:a16="http://schemas.microsoft.com/office/drawing/2014/main" id="{5A88A47C-DC13-9F3E-910C-B2EC2AA6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7625"/>
            <a:ext cx="4300998" cy="20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FB0A-13B6-6969-C889-280DB184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9431A-D57A-DA0E-E1EF-BE151BCED69D}"/>
              </a:ext>
            </a:extLst>
          </p:cNvPr>
          <p:cNvSpPr/>
          <p:nvPr/>
        </p:nvSpPr>
        <p:spPr>
          <a:xfrm>
            <a:off x="3895725" y="2533650"/>
            <a:ext cx="4143376" cy="2219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Thank you for listening</a:t>
            </a:r>
          </a:p>
        </p:txBody>
      </p:sp>
      <p:pic>
        <p:nvPicPr>
          <p:cNvPr id="2050" name="Picture 2" descr="Thank You For Listening - YouTube">
            <a:extLst>
              <a:ext uri="{FF2B5EF4-FFF2-40B4-BE49-F238E27FC236}">
                <a16:creationId xmlns:a16="http://schemas.microsoft.com/office/drawing/2014/main" id="{309A6E99-3E49-339C-5617-76C0E099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Abdulkarim Sarumi</dc:creator>
  <cp:lastModifiedBy>Abdulkarim Sarumi</cp:lastModifiedBy>
  <cp:revision>5</cp:revision>
  <dcterms:created xsi:type="dcterms:W3CDTF">2024-11-20T05:53:00Z</dcterms:created>
  <dcterms:modified xsi:type="dcterms:W3CDTF">2024-11-30T02:48:04Z</dcterms:modified>
</cp:coreProperties>
</file>