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webextensions/webextension1.xml" ContentType="application/vnd.ms-office.webextension+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6" r:id="rId3"/>
    <p:sldId id="257" r:id="rId4"/>
    <p:sldId id="258" r:id="rId5"/>
    <p:sldId id="283" r:id="rId6"/>
    <p:sldId id="285" r:id="rId7"/>
    <p:sldId id="284" r:id="rId8"/>
    <p:sldId id="259" r:id="rId9"/>
    <p:sldId id="278" r:id="rId10"/>
    <p:sldId id="280" r:id="rId11"/>
    <p:sldId id="282" r:id="rId12"/>
    <p:sldId id="281" r:id="rId13"/>
    <p:sldId id="279" r:id="rId14"/>
    <p:sldId id="265" r:id="rId15"/>
    <p:sldId id="267" r:id="rId16"/>
    <p:sldId id="274" r:id="rId17"/>
    <p:sldId id="273" r:id="rId18"/>
    <p:sldId id="260" r:id="rId19"/>
    <p:sldId id="266" r:id="rId20"/>
    <p:sldId id="269" r:id="rId21"/>
    <p:sldId id="268" r:id="rId22"/>
    <p:sldId id="275" r:id="rId23"/>
    <p:sldId id="261" r:id="rId24"/>
    <p:sldId id="271" r:id="rId25"/>
    <p:sldId id="277" r:id="rId26"/>
    <p:sldId id="272" r:id="rId27"/>
    <p:sldId id="262" r:id="rId28"/>
    <p:sldId id="263" r:id="rId29"/>
    <p:sldId id="270" r:id="rId30"/>
    <p:sldId id="26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47F30D-BD7C-5D40-BF11-6EE7F1ACA2D6}" v="12" dt="2021-07-10T14:30:44.8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197"/>
  </p:normalViewPr>
  <p:slideViewPr>
    <p:cSldViewPr snapToGrid="0" snapToObjects="1">
      <p:cViewPr>
        <p:scale>
          <a:sx n="93" d="100"/>
          <a:sy n="93" d="100"/>
        </p:scale>
        <p:origin x="1320" y="8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C2A1D-C33A-D748-B85B-F5C5D42C73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C597F9-5831-7E4C-9876-8717A01822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11B8B2-558C-5942-A767-7392112FA07E}"/>
              </a:ext>
            </a:extLst>
          </p:cNvPr>
          <p:cNvSpPr>
            <a:spLocks noGrp="1"/>
          </p:cNvSpPr>
          <p:nvPr>
            <p:ph type="dt" sz="half" idx="10"/>
          </p:nvPr>
        </p:nvSpPr>
        <p:spPr/>
        <p:txBody>
          <a:bodyPr/>
          <a:lstStyle/>
          <a:p>
            <a:fld id="{20F8E112-8DDB-9C41-8ECD-A993A1C0C053}" type="datetimeFigureOut">
              <a:rPr lang="en-US" smtClean="0"/>
              <a:t>7/2/21</a:t>
            </a:fld>
            <a:endParaRPr lang="en-US"/>
          </a:p>
        </p:txBody>
      </p:sp>
      <p:sp>
        <p:nvSpPr>
          <p:cNvPr id="5" name="Footer Placeholder 4">
            <a:extLst>
              <a:ext uri="{FF2B5EF4-FFF2-40B4-BE49-F238E27FC236}">
                <a16:creationId xmlns:a16="http://schemas.microsoft.com/office/drawing/2014/main" id="{044BF91D-3D64-9748-889E-EC8FF88387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35FF93-B140-E345-9086-764EF6F33A3B}"/>
              </a:ext>
            </a:extLst>
          </p:cNvPr>
          <p:cNvSpPr>
            <a:spLocks noGrp="1"/>
          </p:cNvSpPr>
          <p:nvPr>
            <p:ph type="sldNum" sz="quarter" idx="12"/>
          </p:nvPr>
        </p:nvSpPr>
        <p:spPr/>
        <p:txBody>
          <a:bodyPr/>
          <a:lstStyle/>
          <a:p>
            <a:fld id="{5D8B3D8D-4AFF-554E-845E-34AED711C908}" type="slidenum">
              <a:rPr lang="en-US" smtClean="0"/>
              <a:t>‹#›</a:t>
            </a:fld>
            <a:endParaRPr lang="en-US"/>
          </a:p>
        </p:txBody>
      </p:sp>
    </p:spTree>
    <p:extLst>
      <p:ext uri="{BB962C8B-B14F-4D97-AF65-F5344CB8AC3E}">
        <p14:creationId xmlns:p14="http://schemas.microsoft.com/office/powerpoint/2010/main" val="1062374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9CA24-7C42-8E4A-B75B-33D616AC36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905503-2688-7D4B-ACA1-BAD35CC976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39F90A-453D-B045-A4C5-6C71B22129C1}"/>
              </a:ext>
            </a:extLst>
          </p:cNvPr>
          <p:cNvSpPr>
            <a:spLocks noGrp="1"/>
          </p:cNvSpPr>
          <p:nvPr>
            <p:ph type="dt" sz="half" idx="10"/>
          </p:nvPr>
        </p:nvSpPr>
        <p:spPr/>
        <p:txBody>
          <a:bodyPr/>
          <a:lstStyle/>
          <a:p>
            <a:fld id="{20F8E112-8DDB-9C41-8ECD-A993A1C0C053}" type="datetimeFigureOut">
              <a:rPr lang="en-US" smtClean="0"/>
              <a:t>7/2/21</a:t>
            </a:fld>
            <a:endParaRPr lang="en-US"/>
          </a:p>
        </p:txBody>
      </p:sp>
      <p:sp>
        <p:nvSpPr>
          <p:cNvPr id="5" name="Footer Placeholder 4">
            <a:extLst>
              <a:ext uri="{FF2B5EF4-FFF2-40B4-BE49-F238E27FC236}">
                <a16:creationId xmlns:a16="http://schemas.microsoft.com/office/drawing/2014/main" id="{3746E7B5-878A-7745-BEBC-2D0FCD00A2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E2DF68-9F94-584C-B922-BBBED3B291DB}"/>
              </a:ext>
            </a:extLst>
          </p:cNvPr>
          <p:cNvSpPr>
            <a:spLocks noGrp="1"/>
          </p:cNvSpPr>
          <p:nvPr>
            <p:ph type="sldNum" sz="quarter" idx="12"/>
          </p:nvPr>
        </p:nvSpPr>
        <p:spPr/>
        <p:txBody>
          <a:bodyPr/>
          <a:lstStyle/>
          <a:p>
            <a:fld id="{5D8B3D8D-4AFF-554E-845E-34AED711C908}" type="slidenum">
              <a:rPr lang="en-US" smtClean="0"/>
              <a:t>‹#›</a:t>
            </a:fld>
            <a:endParaRPr lang="en-US"/>
          </a:p>
        </p:txBody>
      </p:sp>
    </p:spTree>
    <p:extLst>
      <p:ext uri="{BB962C8B-B14F-4D97-AF65-F5344CB8AC3E}">
        <p14:creationId xmlns:p14="http://schemas.microsoft.com/office/powerpoint/2010/main" val="1769737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3EA574-8335-284A-9E78-6406438249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819188-E4A8-CB4D-9AF8-24FB5F59FB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1A5D82-E8E0-7548-A230-6500F3DA0F76}"/>
              </a:ext>
            </a:extLst>
          </p:cNvPr>
          <p:cNvSpPr>
            <a:spLocks noGrp="1"/>
          </p:cNvSpPr>
          <p:nvPr>
            <p:ph type="dt" sz="half" idx="10"/>
          </p:nvPr>
        </p:nvSpPr>
        <p:spPr/>
        <p:txBody>
          <a:bodyPr/>
          <a:lstStyle/>
          <a:p>
            <a:fld id="{20F8E112-8DDB-9C41-8ECD-A993A1C0C053}" type="datetimeFigureOut">
              <a:rPr lang="en-US" smtClean="0"/>
              <a:t>7/2/21</a:t>
            </a:fld>
            <a:endParaRPr lang="en-US"/>
          </a:p>
        </p:txBody>
      </p:sp>
      <p:sp>
        <p:nvSpPr>
          <p:cNvPr id="5" name="Footer Placeholder 4">
            <a:extLst>
              <a:ext uri="{FF2B5EF4-FFF2-40B4-BE49-F238E27FC236}">
                <a16:creationId xmlns:a16="http://schemas.microsoft.com/office/drawing/2014/main" id="{F52C3B21-F7C8-0846-B94E-ECADF5BAB3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73CAAA-E067-9B40-AD6C-1747C2F9EE97}"/>
              </a:ext>
            </a:extLst>
          </p:cNvPr>
          <p:cNvSpPr>
            <a:spLocks noGrp="1"/>
          </p:cNvSpPr>
          <p:nvPr>
            <p:ph type="sldNum" sz="quarter" idx="12"/>
          </p:nvPr>
        </p:nvSpPr>
        <p:spPr/>
        <p:txBody>
          <a:bodyPr/>
          <a:lstStyle/>
          <a:p>
            <a:fld id="{5D8B3D8D-4AFF-554E-845E-34AED711C908}" type="slidenum">
              <a:rPr lang="en-US" smtClean="0"/>
              <a:t>‹#›</a:t>
            </a:fld>
            <a:endParaRPr lang="en-US"/>
          </a:p>
        </p:txBody>
      </p:sp>
    </p:spTree>
    <p:extLst>
      <p:ext uri="{BB962C8B-B14F-4D97-AF65-F5344CB8AC3E}">
        <p14:creationId xmlns:p14="http://schemas.microsoft.com/office/powerpoint/2010/main" val="1926577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B1543-5DA5-DA45-AE95-85ECE1B6E9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CC77D7-7ACC-1D43-AED8-B8DB2B0821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75FF26-05AE-6548-9732-D3EB0936D611}"/>
              </a:ext>
            </a:extLst>
          </p:cNvPr>
          <p:cNvSpPr>
            <a:spLocks noGrp="1"/>
          </p:cNvSpPr>
          <p:nvPr>
            <p:ph type="dt" sz="half" idx="10"/>
          </p:nvPr>
        </p:nvSpPr>
        <p:spPr/>
        <p:txBody>
          <a:bodyPr/>
          <a:lstStyle/>
          <a:p>
            <a:fld id="{20F8E112-8DDB-9C41-8ECD-A993A1C0C053}" type="datetimeFigureOut">
              <a:rPr lang="en-US" smtClean="0"/>
              <a:t>7/2/21</a:t>
            </a:fld>
            <a:endParaRPr lang="en-US"/>
          </a:p>
        </p:txBody>
      </p:sp>
      <p:sp>
        <p:nvSpPr>
          <p:cNvPr id="5" name="Footer Placeholder 4">
            <a:extLst>
              <a:ext uri="{FF2B5EF4-FFF2-40B4-BE49-F238E27FC236}">
                <a16:creationId xmlns:a16="http://schemas.microsoft.com/office/drawing/2014/main" id="{CDB794FE-DD4B-2445-9E53-2118BC0D46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F11A34-F1B1-BA49-B2F1-8C57FF84AC51}"/>
              </a:ext>
            </a:extLst>
          </p:cNvPr>
          <p:cNvSpPr>
            <a:spLocks noGrp="1"/>
          </p:cNvSpPr>
          <p:nvPr>
            <p:ph type="sldNum" sz="quarter" idx="12"/>
          </p:nvPr>
        </p:nvSpPr>
        <p:spPr/>
        <p:txBody>
          <a:bodyPr/>
          <a:lstStyle/>
          <a:p>
            <a:fld id="{5D8B3D8D-4AFF-554E-845E-34AED711C908}" type="slidenum">
              <a:rPr lang="en-US" smtClean="0"/>
              <a:t>‹#›</a:t>
            </a:fld>
            <a:endParaRPr lang="en-US"/>
          </a:p>
        </p:txBody>
      </p:sp>
    </p:spTree>
    <p:extLst>
      <p:ext uri="{BB962C8B-B14F-4D97-AF65-F5344CB8AC3E}">
        <p14:creationId xmlns:p14="http://schemas.microsoft.com/office/powerpoint/2010/main" val="1874303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FA9AF-181B-5B43-819D-DBD1B8D57A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407388-C3A0-7149-AEB6-01CA38D0F8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C2245A-673A-D147-9A9A-089A3D951991}"/>
              </a:ext>
            </a:extLst>
          </p:cNvPr>
          <p:cNvSpPr>
            <a:spLocks noGrp="1"/>
          </p:cNvSpPr>
          <p:nvPr>
            <p:ph type="dt" sz="half" idx="10"/>
          </p:nvPr>
        </p:nvSpPr>
        <p:spPr/>
        <p:txBody>
          <a:bodyPr/>
          <a:lstStyle/>
          <a:p>
            <a:fld id="{20F8E112-8DDB-9C41-8ECD-A993A1C0C053}" type="datetimeFigureOut">
              <a:rPr lang="en-US" smtClean="0"/>
              <a:t>7/2/21</a:t>
            </a:fld>
            <a:endParaRPr lang="en-US"/>
          </a:p>
        </p:txBody>
      </p:sp>
      <p:sp>
        <p:nvSpPr>
          <p:cNvPr id="5" name="Footer Placeholder 4">
            <a:extLst>
              <a:ext uri="{FF2B5EF4-FFF2-40B4-BE49-F238E27FC236}">
                <a16:creationId xmlns:a16="http://schemas.microsoft.com/office/drawing/2014/main" id="{867233C6-4931-EB47-B986-725732109E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0A91D9-2205-3046-B95E-E168FFEDBAA3}"/>
              </a:ext>
            </a:extLst>
          </p:cNvPr>
          <p:cNvSpPr>
            <a:spLocks noGrp="1"/>
          </p:cNvSpPr>
          <p:nvPr>
            <p:ph type="sldNum" sz="quarter" idx="12"/>
          </p:nvPr>
        </p:nvSpPr>
        <p:spPr/>
        <p:txBody>
          <a:bodyPr/>
          <a:lstStyle/>
          <a:p>
            <a:fld id="{5D8B3D8D-4AFF-554E-845E-34AED711C908}" type="slidenum">
              <a:rPr lang="en-US" smtClean="0"/>
              <a:t>‹#›</a:t>
            </a:fld>
            <a:endParaRPr lang="en-US"/>
          </a:p>
        </p:txBody>
      </p:sp>
    </p:spTree>
    <p:extLst>
      <p:ext uri="{BB962C8B-B14F-4D97-AF65-F5344CB8AC3E}">
        <p14:creationId xmlns:p14="http://schemas.microsoft.com/office/powerpoint/2010/main" val="1551066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BC9A4-1CAC-FE41-BD79-9F96ACF709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2FDEC5-5459-1244-B5F5-FA5F2414A0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B69C6A-FF6B-E14C-BC20-4F4DD04FC9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8AD56D-4608-D04B-BEA1-668BDE7A0471}"/>
              </a:ext>
            </a:extLst>
          </p:cNvPr>
          <p:cNvSpPr>
            <a:spLocks noGrp="1"/>
          </p:cNvSpPr>
          <p:nvPr>
            <p:ph type="dt" sz="half" idx="10"/>
          </p:nvPr>
        </p:nvSpPr>
        <p:spPr/>
        <p:txBody>
          <a:bodyPr/>
          <a:lstStyle/>
          <a:p>
            <a:fld id="{20F8E112-8DDB-9C41-8ECD-A993A1C0C053}" type="datetimeFigureOut">
              <a:rPr lang="en-US" smtClean="0"/>
              <a:t>7/2/21</a:t>
            </a:fld>
            <a:endParaRPr lang="en-US"/>
          </a:p>
        </p:txBody>
      </p:sp>
      <p:sp>
        <p:nvSpPr>
          <p:cNvPr id="6" name="Footer Placeholder 5">
            <a:extLst>
              <a:ext uri="{FF2B5EF4-FFF2-40B4-BE49-F238E27FC236}">
                <a16:creationId xmlns:a16="http://schemas.microsoft.com/office/drawing/2014/main" id="{3F0B7A83-B94E-A644-BA2C-AD5C208660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C077C0-B324-E843-8FAE-14DB78BBEC22}"/>
              </a:ext>
            </a:extLst>
          </p:cNvPr>
          <p:cNvSpPr>
            <a:spLocks noGrp="1"/>
          </p:cNvSpPr>
          <p:nvPr>
            <p:ph type="sldNum" sz="quarter" idx="12"/>
          </p:nvPr>
        </p:nvSpPr>
        <p:spPr/>
        <p:txBody>
          <a:bodyPr/>
          <a:lstStyle/>
          <a:p>
            <a:fld id="{5D8B3D8D-4AFF-554E-845E-34AED711C908}" type="slidenum">
              <a:rPr lang="en-US" smtClean="0"/>
              <a:t>‹#›</a:t>
            </a:fld>
            <a:endParaRPr lang="en-US"/>
          </a:p>
        </p:txBody>
      </p:sp>
    </p:spTree>
    <p:extLst>
      <p:ext uri="{BB962C8B-B14F-4D97-AF65-F5344CB8AC3E}">
        <p14:creationId xmlns:p14="http://schemas.microsoft.com/office/powerpoint/2010/main" val="306689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2FA87-B0A2-594F-9F4B-2FEA5999A1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6B69A7-9C41-1646-A9B8-1B05E01587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C0818A-E821-9E40-BBFB-EA8A7D1686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D90131-1407-1E4A-8DDA-3BA4506967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A21FEC-577C-8D46-8E37-4D6AAE1801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5E386A-3903-7C4E-BB84-B27970A97169}"/>
              </a:ext>
            </a:extLst>
          </p:cNvPr>
          <p:cNvSpPr>
            <a:spLocks noGrp="1"/>
          </p:cNvSpPr>
          <p:nvPr>
            <p:ph type="dt" sz="half" idx="10"/>
          </p:nvPr>
        </p:nvSpPr>
        <p:spPr/>
        <p:txBody>
          <a:bodyPr/>
          <a:lstStyle/>
          <a:p>
            <a:fld id="{20F8E112-8DDB-9C41-8ECD-A993A1C0C053}" type="datetimeFigureOut">
              <a:rPr lang="en-US" smtClean="0"/>
              <a:t>7/2/21</a:t>
            </a:fld>
            <a:endParaRPr lang="en-US"/>
          </a:p>
        </p:txBody>
      </p:sp>
      <p:sp>
        <p:nvSpPr>
          <p:cNvPr id="8" name="Footer Placeholder 7">
            <a:extLst>
              <a:ext uri="{FF2B5EF4-FFF2-40B4-BE49-F238E27FC236}">
                <a16:creationId xmlns:a16="http://schemas.microsoft.com/office/drawing/2014/main" id="{6EE94DB3-E098-C746-9897-08C8C7B930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26DE47-4C72-B84B-8DFD-A7F7910D4ADA}"/>
              </a:ext>
            </a:extLst>
          </p:cNvPr>
          <p:cNvSpPr>
            <a:spLocks noGrp="1"/>
          </p:cNvSpPr>
          <p:nvPr>
            <p:ph type="sldNum" sz="quarter" idx="12"/>
          </p:nvPr>
        </p:nvSpPr>
        <p:spPr/>
        <p:txBody>
          <a:bodyPr/>
          <a:lstStyle/>
          <a:p>
            <a:fld id="{5D8B3D8D-4AFF-554E-845E-34AED711C908}" type="slidenum">
              <a:rPr lang="en-US" smtClean="0"/>
              <a:t>‹#›</a:t>
            </a:fld>
            <a:endParaRPr lang="en-US"/>
          </a:p>
        </p:txBody>
      </p:sp>
    </p:spTree>
    <p:extLst>
      <p:ext uri="{BB962C8B-B14F-4D97-AF65-F5344CB8AC3E}">
        <p14:creationId xmlns:p14="http://schemas.microsoft.com/office/powerpoint/2010/main" val="4107818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C1CE0-665C-7A49-83B2-14C5007AB0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3BE433-0EBF-3146-92A2-F5996845EA08}"/>
              </a:ext>
            </a:extLst>
          </p:cNvPr>
          <p:cNvSpPr>
            <a:spLocks noGrp="1"/>
          </p:cNvSpPr>
          <p:nvPr>
            <p:ph type="dt" sz="half" idx="10"/>
          </p:nvPr>
        </p:nvSpPr>
        <p:spPr/>
        <p:txBody>
          <a:bodyPr/>
          <a:lstStyle/>
          <a:p>
            <a:fld id="{20F8E112-8DDB-9C41-8ECD-A993A1C0C053}" type="datetimeFigureOut">
              <a:rPr lang="en-US" smtClean="0"/>
              <a:t>7/2/21</a:t>
            </a:fld>
            <a:endParaRPr lang="en-US"/>
          </a:p>
        </p:txBody>
      </p:sp>
      <p:sp>
        <p:nvSpPr>
          <p:cNvPr id="4" name="Footer Placeholder 3">
            <a:extLst>
              <a:ext uri="{FF2B5EF4-FFF2-40B4-BE49-F238E27FC236}">
                <a16:creationId xmlns:a16="http://schemas.microsoft.com/office/drawing/2014/main" id="{E3ABA8DB-D4F8-604E-9650-1D8E0E1F19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E80A63-BBC1-2143-9E57-31D0667C1E5E}"/>
              </a:ext>
            </a:extLst>
          </p:cNvPr>
          <p:cNvSpPr>
            <a:spLocks noGrp="1"/>
          </p:cNvSpPr>
          <p:nvPr>
            <p:ph type="sldNum" sz="quarter" idx="12"/>
          </p:nvPr>
        </p:nvSpPr>
        <p:spPr/>
        <p:txBody>
          <a:bodyPr/>
          <a:lstStyle/>
          <a:p>
            <a:fld id="{5D8B3D8D-4AFF-554E-845E-34AED711C908}" type="slidenum">
              <a:rPr lang="en-US" smtClean="0"/>
              <a:t>‹#›</a:t>
            </a:fld>
            <a:endParaRPr lang="en-US"/>
          </a:p>
        </p:txBody>
      </p:sp>
    </p:spTree>
    <p:extLst>
      <p:ext uri="{BB962C8B-B14F-4D97-AF65-F5344CB8AC3E}">
        <p14:creationId xmlns:p14="http://schemas.microsoft.com/office/powerpoint/2010/main" val="4236876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29872F-F52A-3445-A4B6-157522EC572C}"/>
              </a:ext>
            </a:extLst>
          </p:cNvPr>
          <p:cNvSpPr>
            <a:spLocks noGrp="1"/>
          </p:cNvSpPr>
          <p:nvPr>
            <p:ph type="dt" sz="half" idx="10"/>
          </p:nvPr>
        </p:nvSpPr>
        <p:spPr/>
        <p:txBody>
          <a:bodyPr/>
          <a:lstStyle/>
          <a:p>
            <a:fld id="{20F8E112-8DDB-9C41-8ECD-A993A1C0C053}" type="datetimeFigureOut">
              <a:rPr lang="en-US" smtClean="0"/>
              <a:t>7/2/21</a:t>
            </a:fld>
            <a:endParaRPr lang="en-US"/>
          </a:p>
        </p:txBody>
      </p:sp>
      <p:sp>
        <p:nvSpPr>
          <p:cNvPr id="3" name="Footer Placeholder 2">
            <a:extLst>
              <a:ext uri="{FF2B5EF4-FFF2-40B4-BE49-F238E27FC236}">
                <a16:creationId xmlns:a16="http://schemas.microsoft.com/office/drawing/2014/main" id="{A2CA8403-A6D9-214C-A348-F8F07DC3D5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868BB8-D360-7441-BE97-371F3FC33396}"/>
              </a:ext>
            </a:extLst>
          </p:cNvPr>
          <p:cNvSpPr>
            <a:spLocks noGrp="1"/>
          </p:cNvSpPr>
          <p:nvPr>
            <p:ph type="sldNum" sz="quarter" idx="12"/>
          </p:nvPr>
        </p:nvSpPr>
        <p:spPr/>
        <p:txBody>
          <a:bodyPr/>
          <a:lstStyle/>
          <a:p>
            <a:fld id="{5D8B3D8D-4AFF-554E-845E-34AED711C908}" type="slidenum">
              <a:rPr lang="en-US" smtClean="0"/>
              <a:t>‹#›</a:t>
            </a:fld>
            <a:endParaRPr lang="en-US"/>
          </a:p>
        </p:txBody>
      </p:sp>
    </p:spTree>
    <p:extLst>
      <p:ext uri="{BB962C8B-B14F-4D97-AF65-F5344CB8AC3E}">
        <p14:creationId xmlns:p14="http://schemas.microsoft.com/office/powerpoint/2010/main" val="1349867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52BE4-8536-2046-B3FF-147F467315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1D6378-C47F-454E-A60E-1BD50C258F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4EFC59-7CAD-BE41-A40A-B98EB7BF8B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A7A9F2-AF15-1B45-A530-6EFCE81FBF38}"/>
              </a:ext>
            </a:extLst>
          </p:cNvPr>
          <p:cNvSpPr>
            <a:spLocks noGrp="1"/>
          </p:cNvSpPr>
          <p:nvPr>
            <p:ph type="dt" sz="half" idx="10"/>
          </p:nvPr>
        </p:nvSpPr>
        <p:spPr/>
        <p:txBody>
          <a:bodyPr/>
          <a:lstStyle/>
          <a:p>
            <a:fld id="{20F8E112-8DDB-9C41-8ECD-A993A1C0C053}" type="datetimeFigureOut">
              <a:rPr lang="en-US" smtClean="0"/>
              <a:t>7/2/21</a:t>
            </a:fld>
            <a:endParaRPr lang="en-US"/>
          </a:p>
        </p:txBody>
      </p:sp>
      <p:sp>
        <p:nvSpPr>
          <p:cNvPr id="6" name="Footer Placeholder 5">
            <a:extLst>
              <a:ext uri="{FF2B5EF4-FFF2-40B4-BE49-F238E27FC236}">
                <a16:creationId xmlns:a16="http://schemas.microsoft.com/office/drawing/2014/main" id="{65C4FA45-620D-024A-88D1-761A5852B1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EC72AE-CE81-9440-AB36-45ECDAC319A5}"/>
              </a:ext>
            </a:extLst>
          </p:cNvPr>
          <p:cNvSpPr>
            <a:spLocks noGrp="1"/>
          </p:cNvSpPr>
          <p:nvPr>
            <p:ph type="sldNum" sz="quarter" idx="12"/>
          </p:nvPr>
        </p:nvSpPr>
        <p:spPr/>
        <p:txBody>
          <a:bodyPr/>
          <a:lstStyle/>
          <a:p>
            <a:fld id="{5D8B3D8D-4AFF-554E-845E-34AED711C908}" type="slidenum">
              <a:rPr lang="en-US" smtClean="0"/>
              <a:t>‹#›</a:t>
            </a:fld>
            <a:endParaRPr lang="en-US"/>
          </a:p>
        </p:txBody>
      </p:sp>
    </p:spTree>
    <p:extLst>
      <p:ext uri="{BB962C8B-B14F-4D97-AF65-F5344CB8AC3E}">
        <p14:creationId xmlns:p14="http://schemas.microsoft.com/office/powerpoint/2010/main" val="2288297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FF9FA-5644-354C-A4B1-A93EE21D0B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BC768A-9337-3B4B-A980-E3FBC769BC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CDA738-E6C6-4540-9AB5-CC42EE68C1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D95840-8FF9-824B-A5E9-E97206AF4403}"/>
              </a:ext>
            </a:extLst>
          </p:cNvPr>
          <p:cNvSpPr>
            <a:spLocks noGrp="1"/>
          </p:cNvSpPr>
          <p:nvPr>
            <p:ph type="dt" sz="half" idx="10"/>
          </p:nvPr>
        </p:nvSpPr>
        <p:spPr/>
        <p:txBody>
          <a:bodyPr/>
          <a:lstStyle/>
          <a:p>
            <a:fld id="{20F8E112-8DDB-9C41-8ECD-A993A1C0C053}" type="datetimeFigureOut">
              <a:rPr lang="en-US" smtClean="0"/>
              <a:t>7/2/21</a:t>
            </a:fld>
            <a:endParaRPr lang="en-US"/>
          </a:p>
        </p:txBody>
      </p:sp>
      <p:sp>
        <p:nvSpPr>
          <p:cNvPr id="6" name="Footer Placeholder 5">
            <a:extLst>
              <a:ext uri="{FF2B5EF4-FFF2-40B4-BE49-F238E27FC236}">
                <a16:creationId xmlns:a16="http://schemas.microsoft.com/office/drawing/2014/main" id="{CCCA8A46-24FB-1E48-9DB0-B4886FC1BA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1241F6-804E-2342-8A63-D8D5E9278F65}"/>
              </a:ext>
            </a:extLst>
          </p:cNvPr>
          <p:cNvSpPr>
            <a:spLocks noGrp="1"/>
          </p:cNvSpPr>
          <p:nvPr>
            <p:ph type="sldNum" sz="quarter" idx="12"/>
          </p:nvPr>
        </p:nvSpPr>
        <p:spPr/>
        <p:txBody>
          <a:bodyPr/>
          <a:lstStyle/>
          <a:p>
            <a:fld id="{5D8B3D8D-4AFF-554E-845E-34AED711C908}" type="slidenum">
              <a:rPr lang="en-US" smtClean="0"/>
              <a:t>‹#›</a:t>
            </a:fld>
            <a:endParaRPr lang="en-US"/>
          </a:p>
        </p:txBody>
      </p:sp>
    </p:spTree>
    <p:extLst>
      <p:ext uri="{BB962C8B-B14F-4D97-AF65-F5344CB8AC3E}">
        <p14:creationId xmlns:p14="http://schemas.microsoft.com/office/powerpoint/2010/main" val="1190649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7386AF-B957-0C47-BB16-05AE36BE1C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1266B7-F5CD-4940-AD2E-8988E5BCDF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FF9AB9-D1B9-FD42-A35D-810357B93C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F8E112-8DDB-9C41-8ECD-A993A1C0C053}" type="datetimeFigureOut">
              <a:rPr lang="en-US" smtClean="0"/>
              <a:t>7/2/21</a:t>
            </a:fld>
            <a:endParaRPr lang="en-US"/>
          </a:p>
        </p:txBody>
      </p:sp>
      <p:sp>
        <p:nvSpPr>
          <p:cNvPr id="5" name="Footer Placeholder 4">
            <a:extLst>
              <a:ext uri="{FF2B5EF4-FFF2-40B4-BE49-F238E27FC236}">
                <a16:creationId xmlns:a16="http://schemas.microsoft.com/office/drawing/2014/main" id="{2FF0FD91-5B0B-E94D-A8E4-C983A0AC0D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3D93A6-64CE-CD4A-ACBE-C3C8AEBADB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8B3D8D-4AFF-554E-845E-34AED711C908}" type="slidenum">
              <a:rPr lang="en-US" smtClean="0"/>
              <a:t>‹#›</a:t>
            </a:fld>
            <a:endParaRPr lang="en-US"/>
          </a:p>
        </p:txBody>
      </p:sp>
    </p:spTree>
    <p:extLst>
      <p:ext uri="{BB962C8B-B14F-4D97-AF65-F5344CB8AC3E}">
        <p14:creationId xmlns:p14="http://schemas.microsoft.com/office/powerpoint/2010/main" val="2025696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merriam-webster.com/dictionary/lead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1/relationships/webextension" Target="../webextensions/webextension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A855B-D030-174F-8847-447EE8278BDB}"/>
              </a:ext>
            </a:extLst>
          </p:cNvPr>
          <p:cNvSpPr>
            <a:spLocks noGrp="1"/>
          </p:cNvSpPr>
          <p:nvPr>
            <p:ph type="ctrTitle"/>
          </p:nvPr>
        </p:nvSpPr>
        <p:spPr/>
        <p:txBody>
          <a:bodyPr>
            <a:normAutofit/>
          </a:bodyPr>
          <a:lstStyle/>
          <a:p>
            <a:r>
              <a:rPr lang="en-US" dirty="0"/>
              <a:t>Becoming a Leader</a:t>
            </a:r>
          </a:p>
        </p:txBody>
      </p:sp>
      <p:sp>
        <p:nvSpPr>
          <p:cNvPr id="3" name="Subtitle 2">
            <a:extLst>
              <a:ext uri="{FF2B5EF4-FFF2-40B4-BE49-F238E27FC236}">
                <a16:creationId xmlns:a16="http://schemas.microsoft.com/office/drawing/2014/main" id="{86C941A7-4627-2545-B8F8-AEDBCF059BD3}"/>
              </a:ext>
            </a:extLst>
          </p:cNvPr>
          <p:cNvSpPr>
            <a:spLocks noGrp="1"/>
          </p:cNvSpPr>
          <p:nvPr>
            <p:ph type="subTitle" idx="1"/>
          </p:nvPr>
        </p:nvSpPr>
        <p:spPr/>
        <p:txBody>
          <a:bodyPr/>
          <a:lstStyle/>
          <a:p>
            <a:r>
              <a:rPr lang="en-US" dirty="0"/>
              <a:t>What to do when everyone looks to you</a:t>
            </a:r>
          </a:p>
        </p:txBody>
      </p:sp>
    </p:spTree>
    <p:extLst>
      <p:ext uri="{BB962C8B-B14F-4D97-AF65-F5344CB8AC3E}">
        <p14:creationId xmlns:p14="http://schemas.microsoft.com/office/powerpoint/2010/main" val="1847932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8C5EC-9F07-C245-8AE7-A3BB0CF9A5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5FDD5E0-8982-C543-AC1E-0650B1E80988}"/>
              </a:ext>
            </a:extLst>
          </p:cNvPr>
          <p:cNvSpPr>
            <a:spLocks noGrp="1"/>
          </p:cNvSpPr>
          <p:nvPr>
            <p:ph idx="1"/>
          </p:nvPr>
        </p:nvSpPr>
        <p:spPr/>
        <p:txBody>
          <a:bodyPr>
            <a:normAutofit fontScale="70000" lnSpcReduction="20000"/>
          </a:bodyPr>
          <a:lstStyle/>
          <a:p>
            <a:pPr fontAlgn="base"/>
            <a:r>
              <a:rPr lang="en-US" b="1" dirty="0"/>
              <a:t>Definition of </a:t>
            </a:r>
            <a:r>
              <a:rPr lang="en-US" b="1" i="1" dirty="0"/>
              <a:t>leader</a:t>
            </a:r>
            <a:endParaRPr lang="en-US" b="1" dirty="0"/>
          </a:p>
          <a:p>
            <a:pPr fontAlgn="base"/>
            <a:r>
              <a:rPr lang="en-US" b="1" dirty="0"/>
              <a:t>1: </a:t>
            </a:r>
            <a:r>
              <a:rPr lang="en-US" dirty="0"/>
              <a:t>something that </a:t>
            </a:r>
            <a:r>
              <a:rPr lang="en-US" dirty="0">
                <a:hlinkClick r:id="rId2"/>
              </a:rPr>
              <a:t>leads</a:t>
            </a:r>
            <a:endParaRPr lang="en-US" dirty="0"/>
          </a:p>
          <a:p>
            <a:pPr fontAlgn="base"/>
            <a:r>
              <a:rPr lang="en-US" dirty="0"/>
              <a:t>2: a person who leads: such as</a:t>
            </a:r>
          </a:p>
          <a:p>
            <a:r>
              <a:rPr lang="en-US" dirty="0"/>
              <a:t>a: GUIDE, </a:t>
            </a:r>
            <a:r>
              <a:rPr lang="en-US" dirty="0" err="1"/>
              <a:t>CONDUCTORThe</a:t>
            </a:r>
            <a:r>
              <a:rPr lang="en-US" dirty="0"/>
              <a:t> tour leader recommended several restaurants in the area.</a:t>
            </a:r>
          </a:p>
          <a:p>
            <a:r>
              <a:rPr lang="en-US" dirty="0"/>
              <a:t>b(1): a person who directs a military force or </a:t>
            </a:r>
            <a:r>
              <a:rPr lang="en-US" dirty="0" err="1"/>
              <a:t>unitleaders</a:t>
            </a:r>
            <a:r>
              <a:rPr lang="en-US" dirty="0"/>
              <a:t> of the army</a:t>
            </a:r>
          </a:p>
          <a:p>
            <a:r>
              <a:rPr lang="en-US" dirty="0"/>
              <a:t>(2): a person who has commanding authority or </a:t>
            </a:r>
            <a:r>
              <a:rPr lang="en-US" dirty="0" err="1"/>
              <a:t>influencea</a:t>
            </a:r>
            <a:r>
              <a:rPr lang="en-US" dirty="0"/>
              <a:t> leader in the reform movement</a:t>
            </a:r>
          </a:p>
          <a:p>
            <a:r>
              <a:rPr lang="en-US" dirty="0"/>
              <a:t>c(1): the principal officer of a British political party</a:t>
            </a:r>
          </a:p>
          <a:p>
            <a:r>
              <a:rPr lang="en-US" dirty="0"/>
              <a:t>(2): a party member chosen to manage party activities in a legislative </a:t>
            </a:r>
            <a:r>
              <a:rPr lang="en-US" dirty="0" err="1"/>
              <a:t>bodythe</a:t>
            </a:r>
            <a:r>
              <a:rPr lang="en-US" dirty="0"/>
              <a:t> majority leader</a:t>
            </a:r>
          </a:p>
          <a:p>
            <a:r>
              <a:rPr lang="en-US" dirty="0"/>
              <a:t>(3): such a party member presiding over the whole legislative body when the party constitutes a </a:t>
            </a:r>
            <a:r>
              <a:rPr lang="en-US" dirty="0" err="1"/>
              <a:t>majoritythe</a:t>
            </a:r>
            <a:r>
              <a:rPr lang="en-US" dirty="0"/>
              <a:t> leader of the House</a:t>
            </a:r>
          </a:p>
          <a:p>
            <a:r>
              <a:rPr lang="en-US" dirty="0"/>
              <a:t>d(1): CONDUCTOR sense </a:t>
            </a:r>
            <a:r>
              <a:rPr lang="en-US" dirty="0" err="1"/>
              <a:t>cthe</a:t>
            </a:r>
            <a:r>
              <a:rPr lang="en-US" dirty="0"/>
              <a:t> orchestra's leader</a:t>
            </a:r>
          </a:p>
          <a:p>
            <a:r>
              <a:rPr lang="en-US" dirty="0"/>
              <a:t>(2): a first or principal performer of a </a:t>
            </a:r>
            <a:r>
              <a:rPr lang="en-US" dirty="0" err="1"/>
              <a:t>groupThe</a:t>
            </a:r>
            <a:r>
              <a:rPr lang="en-US" dirty="0"/>
              <a:t> concertmaster is the leader of the violin section.</a:t>
            </a:r>
          </a:p>
          <a:p>
            <a:r>
              <a:rPr lang="en-US" dirty="0"/>
              <a:t>3: a horse placed in advance of the other horses of a team</a:t>
            </a:r>
          </a:p>
        </p:txBody>
      </p:sp>
    </p:spTree>
    <p:extLst>
      <p:ext uri="{BB962C8B-B14F-4D97-AF65-F5344CB8AC3E}">
        <p14:creationId xmlns:p14="http://schemas.microsoft.com/office/powerpoint/2010/main" val="1526282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8C5EC-9F07-C245-8AE7-A3BB0CF9A5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5FDD5E0-8982-C543-AC1E-0650B1E80988}"/>
              </a:ext>
            </a:extLst>
          </p:cNvPr>
          <p:cNvSpPr>
            <a:spLocks noGrp="1"/>
          </p:cNvSpPr>
          <p:nvPr>
            <p:ph idx="1"/>
          </p:nvPr>
        </p:nvSpPr>
        <p:spPr/>
        <p:txBody>
          <a:bodyPr/>
          <a:lstStyle/>
          <a:p>
            <a:r>
              <a:rPr lang="en-US" dirty="0"/>
              <a:t>Leader /= Manager</a:t>
            </a:r>
          </a:p>
        </p:txBody>
      </p:sp>
    </p:spTree>
    <p:extLst>
      <p:ext uri="{BB962C8B-B14F-4D97-AF65-F5344CB8AC3E}">
        <p14:creationId xmlns:p14="http://schemas.microsoft.com/office/powerpoint/2010/main" val="4033128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8" name="Add-in 7" title="Mentimeter - Interactive Presentations">
                <a:extLst>
                  <a:ext uri="{FF2B5EF4-FFF2-40B4-BE49-F238E27FC236}">
                    <a16:creationId xmlns:a16="http://schemas.microsoft.com/office/drawing/2014/main" id="{2241F7C4-E81F-3C49-9CE5-162E55B33F09}"/>
                  </a:ext>
                </a:extLst>
              </p:cNvPr>
              <p:cNvGraphicFramePr>
                <a:graphicFrameLocks noGrp="1"/>
              </p:cNvGraphicFramePr>
              <p:nvPr>
                <p:extLst>
                  <p:ext uri="{D42A27DB-BD31-4B8C-83A1-F6EECF244321}">
                    <p14:modId xmlns:p14="http://schemas.microsoft.com/office/powerpoint/2010/main" val="2523922823"/>
                  </p:ext>
                </p:extLst>
              </p:nvPr>
            </p:nvGraphicFramePr>
            <p:xfrm>
              <a:off x="0" y="1"/>
              <a:ext cx="12192000" cy="6857999"/>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8" name="Add-in 7" title="Mentimeter - Interactive Presentations">
                <a:extLst>
                  <a:ext uri="{FF2B5EF4-FFF2-40B4-BE49-F238E27FC236}">
                    <a16:creationId xmlns:a16="http://schemas.microsoft.com/office/drawing/2014/main" id="{2241F7C4-E81F-3C49-9CE5-162E55B33F09}"/>
                  </a:ext>
                </a:extLst>
              </p:cNvPr>
              <p:cNvPicPr>
                <a:picLocks noGrp="1" noRot="1" noChangeAspect="1" noMove="1" noResize="1" noEditPoints="1" noAdjustHandles="1" noChangeArrowheads="1" noChangeShapeType="1"/>
              </p:cNvPicPr>
              <p:nvPr/>
            </p:nvPicPr>
            <p:blipFill>
              <a:blip r:embed="rId3"/>
              <a:stretch>
                <a:fillRect/>
              </a:stretch>
            </p:blipFill>
            <p:spPr>
              <a:xfrm>
                <a:off x="0" y="1"/>
                <a:ext cx="12192000" cy="6857999"/>
              </a:xfrm>
              <a:prstGeom prst="rect">
                <a:avLst/>
              </a:prstGeom>
            </p:spPr>
          </p:pic>
        </mc:Fallback>
      </mc:AlternateContent>
    </p:spTree>
    <p:extLst>
      <p:ext uri="{BB962C8B-B14F-4D97-AF65-F5344CB8AC3E}">
        <p14:creationId xmlns:p14="http://schemas.microsoft.com/office/powerpoint/2010/main" val="4026542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8C5EC-9F07-C245-8AE7-A3BB0CF9A5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5FDD5E0-8982-C543-AC1E-0650B1E80988}"/>
              </a:ext>
            </a:extLst>
          </p:cNvPr>
          <p:cNvSpPr>
            <a:spLocks noGrp="1"/>
          </p:cNvSpPr>
          <p:nvPr>
            <p:ph idx="1"/>
          </p:nvPr>
        </p:nvSpPr>
        <p:spPr/>
        <p:txBody>
          <a:bodyPr/>
          <a:lstStyle/>
          <a:p>
            <a:r>
              <a:rPr lang="en-US" dirty="0"/>
              <a:t>Purpose</a:t>
            </a:r>
          </a:p>
          <a:p>
            <a:r>
              <a:rPr lang="en-US" dirty="0"/>
              <a:t>People</a:t>
            </a:r>
          </a:p>
          <a:p>
            <a:r>
              <a:rPr lang="en-US" dirty="0"/>
              <a:t>Process</a:t>
            </a:r>
          </a:p>
        </p:txBody>
      </p:sp>
    </p:spTree>
    <p:extLst>
      <p:ext uri="{BB962C8B-B14F-4D97-AF65-F5344CB8AC3E}">
        <p14:creationId xmlns:p14="http://schemas.microsoft.com/office/powerpoint/2010/main" val="1945129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5836-C5E6-914F-8301-7AAF8483C9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546E4F-4F4B-0F4B-A81A-B0ABCDCE9ED7}"/>
              </a:ext>
            </a:extLst>
          </p:cNvPr>
          <p:cNvSpPr>
            <a:spLocks noGrp="1"/>
          </p:cNvSpPr>
          <p:nvPr>
            <p:ph idx="1"/>
          </p:nvPr>
        </p:nvSpPr>
        <p:spPr/>
        <p:txBody>
          <a:bodyPr/>
          <a:lstStyle/>
          <a:p>
            <a:r>
              <a:rPr lang="en-US" dirty="0"/>
              <a:t>Definition of leader point:</a:t>
            </a:r>
          </a:p>
          <a:p>
            <a:r>
              <a:rPr lang="en-US" dirty="0"/>
              <a:t>A leader point is the moment of change that happens where you can choose to lead or choose to let it pass you by. Some will be obvious, and some will not be obvious</a:t>
            </a:r>
          </a:p>
        </p:txBody>
      </p:sp>
      <p:sp>
        <p:nvSpPr>
          <p:cNvPr id="4" name="TextBox 3">
            <a:extLst>
              <a:ext uri="{FF2B5EF4-FFF2-40B4-BE49-F238E27FC236}">
                <a16:creationId xmlns:a16="http://schemas.microsoft.com/office/drawing/2014/main" id="{1537A915-B18B-5645-ABB6-197F29650A9E}"/>
              </a:ext>
            </a:extLst>
          </p:cNvPr>
          <p:cNvSpPr txBox="1"/>
          <p:nvPr/>
        </p:nvSpPr>
        <p:spPr>
          <a:xfrm>
            <a:off x="1607127" y="5320145"/>
            <a:ext cx="7717947" cy="369332"/>
          </a:xfrm>
          <a:prstGeom prst="rect">
            <a:avLst/>
          </a:prstGeom>
          <a:noFill/>
        </p:spPr>
        <p:txBody>
          <a:bodyPr wrap="none" rtlCol="0">
            <a:spAutoFit/>
          </a:bodyPr>
          <a:lstStyle/>
          <a:p>
            <a:r>
              <a:rPr lang="en-US" dirty="0"/>
              <a:t>Use previous definition &gt; quick point on this slide and then into identifying them</a:t>
            </a:r>
          </a:p>
        </p:txBody>
      </p:sp>
    </p:spTree>
    <p:extLst>
      <p:ext uri="{BB962C8B-B14F-4D97-AF65-F5344CB8AC3E}">
        <p14:creationId xmlns:p14="http://schemas.microsoft.com/office/powerpoint/2010/main" val="479754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5836-C5E6-914F-8301-7AAF8483C9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546E4F-4F4B-0F4B-A81A-B0ABCDCE9ED7}"/>
              </a:ext>
            </a:extLst>
          </p:cNvPr>
          <p:cNvSpPr>
            <a:spLocks noGrp="1"/>
          </p:cNvSpPr>
          <p:nvPr>
            <p:ph idx="1"/>
          </p:nvPr>
        </p:nvSpPr>
        <p:spPr/>
        <p:txBody>
          <a:bodyPr/>
          <a:lstStyle/>
          <a:p>
            <a:r>
              <a:rPr lang="en-US" dirty="0"/>
              <a:t>Some common signs of a leader point</a:t>
            </a:r>
          </a:p>
          <a:p>
            <a:pPr lvl="1"/>
            <a:r>
              <a:rPr lang="en-US" dirty="0"/>
              <a:t>That gut feeling where you “know” what should happen next but no one else sees it</a:t>
            </a:r>
          </a:p>
          <a:p>
            <a:pPr lvl="1"/>
            <a:r>
              <a:rPr lang="en-US" dirty="0"/>
              <a:t>When you are the most experienced or longest tenure</a:t>
            </a:r>
          </a:p>
          <a:p>
            <a:pPr lvl="1"/>
            <a:r>
              <a:rPr lang="en-US" dirty="0"/>
              <a:t>At the start of a project when direction is need </a:t>
            </a:r>
          </a:p>
          <a:p>
            <a:pPr lvl="1"/>
            <a:r>
              <a:rPr lang="en-US" dirty="0"/>
              <a:t>When a project is going off the rails</a:t>
            </a:r>
          </a:p>
          <a:p>
            <a:pPr lvl="1"/>
            <a:r>
              <a:rPr lang="en-US" dirty="0"/>
              <a:t>When things have reached a point of diminishing returns</a:t>
            </a:r>
          </a:p>
          <a:p>
            <a:pPr lvl="1"/>
            <a:endParaRPr lang="en-US" dirty="0"/>
          </a:p>
        </p:txBody>
      </p:sp>
    </p:spTree>
    <p:extLst>
      <p:ext uri="{BB962C8B-B14F-4D97-AF65-F5344CB8AC3E}">
        <p14:creationId xmlns:p14="http://schemas.microsoft.com/office/powerpoint/2010/main" val="778682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D283B-06E6-3F4D-B8DD-AA2A5E5DBC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7D30F06-4A81-5141-AB5D-6004E2D69D07}"/>
              </a:ext>
            </a:extLst>
          </p:cNvPr>
          <p:cNvSpPr>
            <a:spLocks noGrp="1"/>
          </p:cNvSpPr>
          <p:nvPr>
            <p:ph idx="1"/>
          </p:nvPr>
        </p:nvSpPr>
        <p:spPr/>
        <p:txBody>
          <a:bodyPr/>
          <a:lstStyle/>
          <a:p>
            <a:r>
              <a:rPr lang="en-US" dirty="0"/>
              <a:t>Different stages of leadership provide different leader points</a:t>
            </a:r>
          </a:p>
          <a:p>
            <a:endParaRPr lang="en-US" dirty="0"/>
          </a:p>
        </p:txBody>
      </p:sp>
    </p:spTree>
    <p:extLst>
      <p:ext uri="{BB962C8B-B14F-4D97-AF65-F5344CB8AC3E}">
        <p14:creationId xmlns:p14="http://schemas.microsoft.com/office/powerpoint/2010/main" val="2675376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0335B-EB02-5344-A67A-6569CB876E4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93A331-E2D9-1442-B153-F19B21DCC07F}"/>
              </a:ext>
            </a:extLst>
          </p:cNvPr>
          <p:cNvSpPr>
            <a:spLocks noGrp="1"/>
          </p:cNvSpPr>
          <p:nvPr>
            <p:ph idx="1"/>
          </p:nvPr>
        </p:nvSpPr>
        <p:spPr/>
        <p:txBody>
          <a:bodyPr/>
          <a:lstStyle/>
          <a:p>
            <a:r>
              <a:rPr lang="en-US" dirty="0"/>
              <a:t>Early leader points</a:t>
            </a:r>
          </a:p>
          <a:p>
            <a:pPr lvl="1"/>
            <a:r>
              <a:rPr lang="en-US" dirty="0"/>
              <a:t>When team members come to you for advice</a:t>
            </a:r>
          </a:p>
          <a:p>
            <a:pPr lvl="1"/>
            <a:r>
              <a:rPr lang="en-US" dirty="0"/>
              <a:t>When in a group round table or planning where there is silence, people looking around</a:t>
            </a:r>
          </a:p>
          <a:p>
            <a:pPr lvl="1"/>
            <a:r>
              <a:rPr lang="en-US" dirty="0"/>
              <a:t>When a team needs to present an idea publicly</a:t>
            </a:r>
          </a:p>
          <a:p>
            <a:pPr lvl="1"/>
            <a:endParaRPr lang="en-US" dirty="0"/>
          </a:p>
          <a:p>
            <a:endParaRPr lang="en-US" dirty="0"/>
          </a:p>
        </p:txBody>
      </p:sp>
    </p:spTree>
    <p:extLst>
      <p:ext uri="{BB962C8B-B14F-4D97-AF65-F5344CB8AC3E}">
        <p14:creationId xmlns:p14="http://schemas.microsoft.com/office/powerpoint/2010/main" val="1056318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9875C-2423-7545-B47E-7F9B808CAB8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0D91DA9-DCF1-A748-B2E5-59AB92D31DE4}"/>
              </a:ext>
            </a:extLst>
          </p:cNvPr>
          <p:cNvSpPr>
            <a:spLocks noGrp="1"/>
          </p:cNvSpPr>
          <p:nvPr>
            <p:ph idx="1"/>
          </p:nvPr>
        </p:nvSpPr>
        <p:spPr/>
        <p:txBody>
          <a:bodyPr/>
          <a:lstStyle/>
          <a:p>
            <a:r>
              <a:rPr lang="en-US" dirty="0"/>
              <a:t>Build section 2 – Plan </a:t>
            </a:r>
          </a:p>
        </p:txBody>
      </p:sp>
    </p:spTree>
    <p:extLst>
      <p:ext uri="{BB962C8B-B14F-4D97-AF65-F5344CB8AC3E}">
        <p14:creationId xmlns:p14="http://schemas.microsoft.com/office/powerpoint/2010/main" val="799355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297A84-CDDE-DF42-A057-E9FD01EC461B}"/>
              </a:ext>
            </a:extLst>
          </p:cNvPr>
          <p:cNvSpPr>
            <a:spLocks noGrp="1"/>
          </p:cNvSpPr>
          <p:nvPr>
            <p:ph type="title"/>
          </p:nvPr>
        </p:nvSpPr>
        <p:spPr>
          <a:xfrm>
            <a:off x="640080" y="325369"/>
            <a:ext cx="4368602" cy="1956841"/>
          </a:xfrm>
        </p:spPr>
        <p:txBody>
          <a:bodyPr anchor="b">
            <a:normAutofit/>
          </a:bodyPr>
          <a:lstStyle/>
          <a:p>
            <a:endParaRPr lang="en-US" sz="5400"/>
          </a:p>
        </p:txBody>
      </p:sp>
      <p:sp>
        <p:nvSpPr>
          <p:cNvPr id="7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F6D8D9-7D19-C848-B8A3-CEFE7D2EC342}"/>
              </a:ext>
            </a:extLst>
          </p:cNvPr>
          <p:cNvSpPr>
            <a:spLocks noGrp="1"/>
          </p:cNvSpPr>
          <p:nvPr>
            <p:ph idx="1"/>
          </p:nvPr>
        </p:nvSpPr>
        <p:spPr>
          <a:xfrm>
            <a:off x="640080" y="2872899"/>
            <a:ext cx="4243589" cy="3320668"/>
          </a:xfrm>
        </p:spPr>
        <p:txBody>
          <a:bodyPr>
            <a:normAutofit/>
          </a:bodyPr>
          <a:lstStyle/>
          <a:p>
            <a:r>
              <a:rPr lang="en-US" sz="2200"/>
              <a:t>Types of leaders</a:t>
            </a:r>
          </a:p>
          <a:p>
            <a:pPr lvl="1"/>
            <a:endParaRPr lang="en-US" sz="2200"/>
          </a:p>
        </p:txBody>
      </p:sp>
      <p:pic>
        <p:nvPicPr>
          <p:cNvPr id="1026" name="Picture 2" descr="Leadership Styles">
            <a:extLst>
              <a:ext uri="{FF2B5EF4-FFF2-40B4-BE49-F238E27FC236}">
                <a16:creationId xmlns:a16="http://schemas.microsoft.com/office/drawing/2014/main" id="{ADF21EED-FC42-D64C-837C-98E411B029E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03"/>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173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ECF7E-8F53-E646-A1B7-73D7CE9102F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90D0BC-1B4C-D047-9A7B-70DCC0DF9186}"/>
              </a:ext>
            </a:extLst>
          </p:cNvPr>
          <p:cNvSpPr>
            <a:spLocks noGrp="1"/>
          </p:cNvSpPr>
          <p:nvPr>
            <p:ph idx="1"/>
          </p:nvPr>
        </p:nvSpPr>
        <p:spPr/>
        <p:txBody>
          <a:bodyPr/>
          <a:lstStyle/>
          <a:p>
            <a:pPr marL="0" indent="0">
              <a:buNone/>
            </a:pPr>
            <a:r>
              <a:rPr lang="en-US" b="1" dirty="0"/>
              <a:t>Congratulations! People are starting to look to you for advice, guidance and dare I say it, leadership. But after you pop the champagne, raise a glass and step into the next chapter the truth hits you: </a:t>
            </a:r>
            <a:r>
              <a:rPr lang="en-US" b="1" i="1" dirty="0"/>
              <a:t>you have no clue what to do next…</a:t>
            </a:r>
          </a:p>
        </p:txBody>
      </p:sp>
    </p:spTree>
    <p:extLst>
      <p:ext uri="{BB962C8B-B14F-4D97-AF65-F5344CB8AC3E}">
        <p14:creationId xmlns:p14="http://schemas.microsoft.com/office/powerpoint/2010/main" val="3949475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0C453-FB05-8A44-970B-73D5E4DDC3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326817C-0D95-7745-BFC5-ECBA53DC6489}"/>
              </a:ext>
            </a:extLst>
          </p:cNvPr>
          <p:cNvSpPr>
            <a:spLocks noGrp="1"/>
          </p:cNvSpPr>
          <p:nvPr>
            <p:ph idx="1"/>
          </p:nvPr>
        </p:nvSpPr>
        <p:spPr/>
        <p:txBody>
          <a:bodyPr/>
          <a:lstStyle/>
          <a:p>
            <a:r>
              <a:rPr lang="en-US" dirty="0"/>
              <a:t>Definition of leadership styles</a:t>
            </a:r>
          </a:p>
        </p:txBody>
      </p:sp>
      <p:sp>
        <p:nvSpPr>
          <p:cNvPr id="4" name="TextBox 3">
            <a:extLst>
              <a:ext uri="{FF2B5EF4-FFF2-40B4-BE49-F238E27FC236}">
                <a16:creationId xmlns:a16="http://schemas.microsoft.com/office/drawing/2014/main" id="{6C879F30-ADE8-7C4B-BA08-3D404E00FFC1}"/>
              </a:ext>
            </a:extLst>
          </p:cNvPr>
          <p:cNvSpPr txBox="1"/>
          <p:nvPr/>
        </p:nvSpPr>
        <p:spPr>
          <a:xfrm>
            <a:off x="3427806" y="6488668"/>
            <a:ext cx="8764194" cy="369332"/>
          </a:xfrm>
          <a:prstGeom prst="rect">
            <a:avLst/>
          </a:prstGeom>
          <a:noFill/>
        </p:spPr>
        <p:txBody>
          <a:bodyPr wrap="none" rtlCol="0">
            <a:spAutoFit/>
          </a:bodyPr>
          <a:lstStyle/>
          <a:p>
            <a:r>
              <a:rPr lang="en-US" dirty="0"/>
              <a:t>https://</a:t>
            </a:r>
            <a:r>
              <a:rPr lang="en-US" dirty="0" err="1"/>
              <a:t>www.indeed.com</a:t>
            </a:r>
            <a:r>
              <a:rPr lang="en-US" dirty="0"/>
              <a:t>/career-advice/career-development/10-common-leadership-styles</a:t>
            </a:r>
          </a:p>
        </p:txBody>
      </p:sp>
    </p:spTree>
    <p:extLst>
      <p:ext uri="{BB962C8B-B14F-4D97-AF65-F5344CB8AC3E}">
        <p14:creationId xmlns:p14="http://schemas.microsoft.com/office/powerpoint/2010/main" val="1921827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BA053-7C57-0F43-BABF-AA639CB022B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FBA97F9-F59E-0C4F-9373-413A908E5371}"/>
              </a:ext>
            </a:extLst>
          </p:cNvPr>
          <p:cNvSpPr>
            <a:spLocks noGrp="1"/>
          </p:cNvSpPr>
          <p:nvPr>
            <p:ph idx="1"/>
          </p:nvPr>
        </p:nvSpPr>
        <p:spPr/>
        <p:txBody>
          <a:bodyPr/>
          <a:lstStyle/>
          <a:p>
            <a:r>
              <a:rPr lang="en-US" i="1" dirty="0"/>
              <a:t>What do I value more—goals or relationships?</a:t>
            </a:r>
            <a:endParaRPr lang="en-US" dirty="0"/>
          </a:p>
          <a:p>
            <a:r>
              <a:rPr lang="en-US" i="1" dirty="0"/>
              <a:t>Do I believe in structure or freedom of choice?</a:t>
            </a:r>
            <a:endParaRPr lang="en-US" dirty="0"/>
          </a:p>
          <a:p>
            <a:r>
              <a:rPr lang="en-US" i="1" dirty="0"/>
              <a:t>Would I rather make a decision on my own, or collectively?</a:t>
            </a:r>
            <a:endParaRPr lang="en-US" dirty="0"/>
          </a:p>
          <a:p>
            <a:r>
              <a:rPr lang="en-US" i="1" dirty="0"/>
              <a:t>Do I focus on short or long-term goals?</a:t>
            </a:r>
            <a:endParaRPr lang="en-US" dirty="0"/>
          </a:p>
          <a:p>
            <a:r>
              <a:rPr lang="en-US" i="1" dirty="0"/>
              <a:t>Does motivation come from empowerment or direction?</a:t>
            </a:r>
            <a:endParaRPr lang="en-US" dirty="0"/>
          </a:p>
          <a:p>
            <a:r>
              <a:rPr lang="en-US" i="1" dirty="0"/>
              <a:t>What does a healthy team dynamic look like to me?</a:t>
            </a:r>
            <a:endParaRPr lang="en-US" dirty="0"/>
          </a:p>
          <a:p>
            <a:endParaRPr lang="en-US" dirty="0"/>
          </a:p>
        </p:txBody>
      </p:sp>
    </p:spTree>
    <p:extLst>
      <p:ext uri="{BB962C8B-B14F-4D97-AF65-F5344CB8AC3E}">
        <p14:creationId xmlns:p14="http://schemas.microsoft.com/office/powerpoint/2010/main" val="3893047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2C0CB-C1D2-234D-B834-C75C00B1BE1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F8623DF-F52B-C243-8760-E6E047CE5897}"/>
              </a:ext>
            </a:extLst>
          </p:cNvPr>
          <p:cNvSpPr>
            <a:spLocks noGrp="1"/>
          </p:cNvSpPr>
          <p:nvPr>
            <p:ph idx="1"/>
          </p:nvPr>
        </p:nvSpPr>
        <p:spPr/>
        <p:txBody>
          <a:bodyPr/>
          <a:lstStyle/>
          <a:p>
            <a:r>
              <a:rPr lang="en-US" dirty="0"/>
              <a:t>What situations are you seeing?</a:t>
            </a:r>
          </a:p>
          <a:p>
            <a:r>
              <a:rPr lang="en-US" dirty="0"/>
              <a:t>How will you practice?</a:t>
            </a:r>
          </a:p>
        </p:txBody>
      </p:sp>
    </p:spTree>
    <p:extLst>
      <p:ext uri="{BB962C8B-B14F-4D97-AF65-F5344CB8AC3E}">
        <p14:creationId xmlns:p14="http://schemas.microsoft.com/office/powerpoint/2010/main" val="579625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A8335-2299-1143-8888-D0DECF1D74E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543B34B-623D-994B-889A-7C9E14DF8602}"/>
              </a:ext>
            </a:extLst>
          </p:cNvPr>
          <p:cNvSpPr>
            <a:spLocks noGrp="1"/>
          </p:cNvSpPr>
          <p:nvPr>
            <p:ph idx="1"/>
          </p:nvPr>
        </p:nvSpPr>
        <p:spPr/>
        <p:txBody>
          <a:bodyPr/>
          <a:lstStyle/>
          <a:p>
            <a:r>
              <a:rPr lang="en-US" dirty="0"/>
              <a:t>Build section 3 - Execute</a:t>
            </a:r>
          </a:p>
        </p:txBody>
      </p:sp>
    </p:spTree>
    <p:extLst>
      <p:ext uri="{BB962C8B-B14F-4D97-AF65-F5344CB8AC3E}">
        <p14:creationId xmlns:p14="http://schemas.microsoft.com/office/powerpoint/2010/main" val="18059658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AFFB4-71F6-854D-A2C2-F2E7C4008C2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0672932-D574-AA48-B3DB-46E35088A5D2}"/>
              </a:ext>
            </a:extLst>
          </p:cNvPr>
          <p:cNvSpPr>
            <a:spLocks noGrp="1"/>
          </p:cNvSpPr>
          <p:nvPr>
            <p:ph idx="1"/>
          </p:nvPr>
        </p:nvSpPr>
        <p:spPr/>
        <p:txBody>
          <a:bodyPr/>
          <a:lstStyle/>
          <a:p>
            <a:r>
              <a:rPr lang="en-US" dirty="0"/>
              <a:t>Ways of Developing leadership</a:t>
            </a:r>
          </a:p>
          <a:p>
            <a:r>
              <a:rPr lang="en-US" dirty="0"/>
              <a:t> (Add slides for steps to develop)</a:t>
            </a:r>
          </a:p>
        </p:txBody>
      </p:sp>
      <p:sp>
        <p:nvSpPr>
          <p:cNvPr id="4" name="TextBox 3">
            <a:extLst>
              <a:ext uri="{FF2B5EF4-FFF2-40B4-BE49-F238E27FC236}">
                <a16:creationId xmlns:a16="http://schemas.microsoft.com/office/drawing/2014/main" id="{C4098B94-6494-1649-BA14-D30DFFD6F9E9}"/>
              </a:ext>
            </a:extLst>
          </p:cNvPr>
          <p:cNvSpPr txBox="1"/>
          <p:nvPr/>
        </p:nvSpPr>
        <p:spPr>
          <a:xfrm>
            <a:off x="838200" y="6404841"/>
            <a:ext cx="6123984" cy="369332"/>
          </a:xfrm>
          <a:prstGeom prst="rect">
            <a:avLst/>
          </a:prstGeom>
          <a:noFill/>
        </p:spPr>
        <p:txBody>
          <a:bodyPr wrap="none" rtlCol="0">
            <a:spAutoFit/>
          </a:bodyPr>
          <a:lstStyle/>
          <a:p>
            <a:r>
              <a:rPr lang="en-US" dirty="0"/>
              <a:t>https://</a:t>
            </a:r>
            <a:r>
              <a:rPr lang="en-US" dirty="0" err="1"/>
              <a:t>www.wrike.com</a:t>
            </a:r>
            <a:r>
              <a:rPr lang="en-US" dirty="0"/>
              <a:t>/blog/9-ways-develop-leadership-skills/</a:t>
            </a:r>
          </a:p>
        </p:txBody>
      </p:sp>
    </p:spTree>
    <p:extLst>
      <p:ext uri="{BB962C8B-B14F-4D97-AF65-F5344CB8AC3E}">
        <p14:creationId xmlns:p14="http://schemas.microsoft.com/office/powerpoint/2010/main" val="2874080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0B749-D9D7-AB4F-B4B4-70B5301CCE4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27AEC40-4B20-2342-AA8C-88C61F78AE36}"/>
              </a:ext>
            </a:extLst>
          </p:cNvPr>
          <p:cNvSpPr>
            <a:spLocks noGrp="1"/>
          </p:cNvSpPr>
          <p:nvPr>
            <p:ph idx="1"/>
          </p:nvPr>
        </p:nvSpPr>
        <p:spPr/>
        <p:txBody>
          <a:bodyPr/>
          <a:lstStyle/>
          <a:p>
            <a:r>
              <a:rPr lang="en-US" dirty="0"/>
              <a:t>Practical tips</a:t>
            </a:r>
          </a:p>
          <a:p>
            <a:pPr lvl="1"/>
            <a:r>
              <a:rPr lang="en-US" dirty="0"/>
              <a:t>Be personal (relatable)</a:t>
            </a:r>
          </a:p>
          <a:p>
            <a:pPr lvl="2"/>
            <a:r>
              <a:rPr lang="en-US" dirty="0"/>
              <a:t>Build trust</a:t>
            </a:r>
          </a:p>
          <a:p>
            <a:pPr lvl="1"/>
            <a:r>
              <a:rPr lang="en-US" dirty="0"/>
              <a:t>Be confident</a:t>
            </a:r>
          </a:p>
          <a:p>
            <a:pPr lvl="2"/>
            <a:r>
              <a:rPr lang="en-US" dirty="0"/>
              <a:t>If you don’t trust yourself, why should others?</a:t>
            </a:r>
          </a:p>
        </p:txBody>
      </p:sp>
    </p:spTree>
    <p:extLst>
      <p:ext uri="{BB962C8B-B14F-4D97-AF65-F5344CB8AC3E}">
        <p14:creationId xmlns:p14="http://schemas.microsoft.com/office/powerpoint/2010/main" val="22010917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F34FE-3644-8148-9F24-2D76630D18F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13467E6-1D01-CE4E-A8D7-5EC9030475F1}"/>
              </a:ext>
            </a:extLst>
          </p:cNvPr>
          <p:cNvSpPr>
            <a:spLocks noGrp="1"/>
          </p:cNvSpPr>
          <p:nvPr>
            <p:ph idx="1"/>
          </p:nvPr>
        </p:nvSpPr>
        <p:spPr/>
        <p:txBody>
          <a:bodyPr/>
          <a:lstStyle/>
          <a:p>
            <a:r>
              <a:rPr lang="en-US" dirty="0"/>
              <a:t>Put it all into practice</a:t>
            </a:r>
          </a:p>
          <a:p>
            <a:pPr lvl="1"/>
            <a:r>
              <a:rPr lang="en-US" dirty="0"/>
              <a:t>Identify &gt; What are the leader points facing you?</a:t>
            </a:r>
          </a:p>
          <a:p>
            <a:pPr lvl="1"/>
            <a:r>
              <a:rPr lang="en-US" dirty="0"/>
              <a:t>Plan &gt; What style or actions can you take?</a:t>
            </a:r>
          </a:p>
          <a:p>
            <a:pPr lvl="1"/>
            <a:r>
              <a:rPr lang="en-US" dirty="0"/>
              <a:t>Execute &gt; When will you take action?</a:t>
            </a:r>
          </a:p>
        </p:txBody>
      </p:sp>
    </p:spTree>
    <p:extLst>
      <p:ext uri="{BB962C8B-B14F-4D97-AF65-F5344CB8AC3E}">
        <p14:creationId xmlns:p14="http://schemas.microsoft.com/office/powerpoint/2010/main" val="42678160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E9D63-A6EB-5B4E-A2E5-5A2D5B8E396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374A9CE-0371-DE48-8889-0A7A25FCCAB5}"/>
              </a:ext>
            </a:extLst>
          </p:cNvPr>
          <p:cNvSpPr>
            <a:spLocks noGrp="1"/>
          </p:cNvSpPr>
          <p:nvPr>
            <p:ph idx="1"/>
          </p:nvPr>
        </p:nvSpPr>
        <p:spPr/>
        <p:txBody>
          <a:bodyPr/>
          <a:lstStyle/>
          <a:p>
            <a:r>
              <a:rPr lang="en-US" dirty="0"/>
              <a:t>Conclude story</a:t>
            </a:r>
          </a:p>
        </p:txBody>
      </p:sp>
    </p:spTree>
    <p:extLst>
      <p:ext uri="{BB962C8B-B14F-4D97-AF65-F5344CB8AC3E}">
        <p14:creationId xmlns:p14="http://schemas.microsoft.com/office/powerpoint/2010/main" val="27621017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980CC-6BF9-0843-8731-86B8C80C28C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3F30440-00F2-BD4C-A9C7-E9D4AEC04B81}"/>
              </a:ext>
            </a:extLst>
          </p:cNvPr>
          <p:cNvSpPr>
            <a:spLocks noGrp="1"/>
          </p:cNvSpPr>
          <p:nvPr>
            <p:ph idx="1"/>
          </p:nvPr>
        </p:nvSpPr>
        <p:spPr/>
        <p:txBody>
          <a:bodyPr/>
          <a:lstStyle/>
          <a:p>
            <a:r>
              <a:rPr lang="en-US" dirty="0"/>
              <a:t>Take-aways</a:t>
            </a:r>
          </a:p>
        </p:txBody>
      </p:sp>
    </p:spTree>
    <p:extLst>
      <p:ext uri="{BB962C8B-B14F-4D97-AF65-F5344CB8AC3E}">
        <p14:creationId xmlns:p14="http://schemas.microsoft.com/office/powerpoint/2010/main" val="15846785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0A6B4-5D61-D248-A76B-42DE2A1A785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D95F9B6-54CC-544F-BA7E-28DC89B4B4FE}"/>
              </a:ext>
            </a:extLst>
          </p:cNvPr>
          <p:cNvSpPr>
            <a:spLocks noGrp="1"/>
          </p:cNvSpPr>
          <p:nvPr>
            <p:ph idx="1"/>
          </p:nvPr>
        </p:nvSpPr>
        <p:spPr/>
        <p:txBody>
          <a:bodyPr/>
          <a:lstStyle/>
          <a:p>
            <a:r>
              <a:rPr lang="en-US" dirty="0"/>
              <a:t>Book recommendations</a:t>
            </a:r>
          </a:p>
          <a:p>
            <a:pPr lvl="1"/>
            <a:r>
              <a:rPr lang="en-US" dirty="0"/>
              <a:t>Making a manager</a:t>
            </a:r>
          </a:p>
          <a:p>
            <a:pPr lvl="1"/>
            <a:r>
              <a:rPr lang="en-US" dirty="0"/>
              <a:t>Trillion Dollar coach</a:t>
            </a:r>
          </a:p>
          <a:p>
            <a:pPr lvl="1"/>
            <a:r>
              <a:rPr lang="en-US" dirty="0"/>
              <a:t>Leaders Eat Last</a:t>
            </a:r>
          </a:p>
        </p:txBody>
      </p:sp>
    </p:spTree>
    <p:extLst>
      <p:ext uri="{BB962C8B-B14F-4D97-AF65-F5344CB8AC3E}">
        <p14:creationId xmlns:p14="http://schemas.microsoft.com/office/powerpoint/2010/main" val="2110120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8B78E-FE5F-7F4B-85EE-E5891E88865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237869B-4A99-D54A-8B4A-3124AE75760A}"/>
              </a:ext>
            </a:extLst>
          </p:cNvPr>
          <p:cNvSpPr>
            <a:spLocks noGrp="1"/>
          </p:cNvSpPr>
          <p:nvPr>
            <p:ph idx="1"/>
          </p:nvPr>
        </p:nvSpPr>
        <p:spPr/>
        <p:txBody>
          <a:bodyPr/>
          <a:lstStyle/>
          <a:p>
            <a:r>
              <a:rPr lang="en-US" dirty="0"/>
              <a:t>Leaders are made, not born. </a:t>
            </a:r>
          </a:p>
          <a:p>
            <a:endParaRPr lang="en-US" dirty="0"/>
          </a:p>
          <a:p>
            <a:r>
              <a:rPr lang="en-US" dirty="0"/>
              <a:t>They go through a crucible of challenges or leader points that shape them. </a:t>
            </a:r>
          </a:p>
        </p:txBody>
      </p:sp>
    </p:spTree>
    <p:extLst>
      <p:ext uri="{BB962C8B-B14F-4D97-AF65-F5344CB8AC3E}">
        <p14:creationId xmlns:p14="http://schemas.microsoft.com/office/powerpoint/2010/main" val="35239547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C6496-E859-9E48-A795-ABE9D81E6F8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67ED81F-26CA-854A-8D8B-CB37ECECAE62}"/>
              </a:ext>
            </a:extLst>
          </p:cNvPr>
          <p:cNvSpPr>
            <a:spLocks noGrp="1"/>
          </p:cNvSpPr>
          <p:nvPr>
            <p:ph idx="1"/>
          </p:nvPr>
        </p:nvSpPr>
        <p:spPr/>
        <p:txBody>
          <a:bodyPr/>
          <a:lstStyle/>
          <a:p>
            <a:r>
              <a:rPr lang="en-US" dirty="0"/>
              <a:t>QA</a:t>
            </a:r>
          </a:p>
          <a:p>
            <a:r>
              <a:rPr lang="en-US" dirty="0"/>
              <a:t>Ways to contact me</a:t>
            </a:r>
          </a:p>
          <a:p>
            <a:r>
              <a:rPr lang="en-US" dirty="0"/>
              <a:t>Slide link on </a:t>
            </a:r>
            <a:r>
              <a:rPr lang="en-US" dirty="0" err="1"/>
              <a:t>github</a:t>
            </a:r>
            <a:endParaRPr lang="en-US" dirty="0"/>
          </a:p>
        </p:txBody>
      </p:sp>
    </p:spTree>
    <p:extLst>
      <p:ext uri="{BB962C8B-B14F-4D97-AF65-F5344CB8AC3E}">
        <p14:creationId xmlns:p14="http://schemas.microsoft.com/office/powerpoint/2010/main" val="2877228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4016D-1F3A-7C42-ACEF-45537C7907F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53A7998-3345-A84B-8C95-67D038E343DE}"/>
              </a:ext>
            </a:extLst>
          </p:cNvPr>
          <p:cNvSpPr>
            <a:spLocks noGrp="1"/>
          </p:cNvSpPr>
          <p:nvPr>
            <p:ph idx="1"/>
          </p:nvPr>
        </p:nvSpPr>
        <p:spPr/>
        <p:txBody>
          <a:bodyPr/>
          <a:lstStyle/>
          <a:p>
            <a:r>
              <a:rPr lang="en-US" dirty="0"/>
              <a:t>Tell a personal story</a:t>
            </a:r>
          </a:p>
          <a:p>
            <a:r>
              <a:rPr lang="en-US" dirty="0"/>
              <a:t>CHS 1</a:t>
            </a:r>
            <a:r>
              <a:rPr lang="en-US" baseline="30000" dirty="0"/>
              <a:t>st</a:t>
            </a:r>
            <a:r>
              <a:rPr lang="en-US" dirty="0"/>
              <a:t> leadership with a client</a:t>
            </a:r>
          </a:p>
        </p:txBody>
      </p:sp>
    </p:spTree>
    <p:extLst>
      <p:ext uri="{BB962C8B-B14F-4D97-AF65-F5344CB8AC3E}">
        <p14:creationId xmlns:p14="http://schemas.microsoft.com/office/powerpoint/2010/main" val="2128632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8B78E-FE5F-7F4B-85EE-E5891E88865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237869B-4A99-D54A-8B4A-3124AE75760A}"/>
              </a:ext>
            </a:extLst>
          </p:cNvPr>
          <p:cNvSpPr>
            <a:spLocks noGrp="1"/>
          </p:cNvSpPr>
          <p:nvPr>
            <p:ph idx="1"/>
          </p:nvPr>
        </p:nvSpPr>
        <p:spPr/>
        <p:txBody>
          <a:bodyPr/>
          <a:lstStyle/>
          <a:p>
            <a:r>
              <a:rPr lang="en-US" dirty="0"/>
              <a:t>At some point everyone faces a leader point. </a:t>
            </a:r>
            <a:r>
              <a:rPr lang="en-US" i="1" dirty="0"/>
              <a:t>That point in time where everyone looks to you</a:t>
            </a:r>
          </a:p>
        </p:txBody>
      </p:sp>
    </p:spTree>
    <p:extLst>
      <p:ext uri="{BB962C8B-B14F-4D97-AF65-F5344CB8AC3E}">
        <p14:creationId xmlns:p14="http://schemas.microsoft.com/office/powerpoint/2010/main" val="2963542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CF460-24A5-9C4E-88AE-9F768F16895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C5F4DC9-A29C-0B4D-A685-ABD4F6A25567}"/>
              </a:ext>
            </a:extLst>
          </p:cNvPr>
          <p:cNvSpPr>
            <a:spLocks noGrp="1"/>
          </p:cNvSpPr>
          <p:nvPr>
            <p:ph idx="1"/>
          </p:nvPr>
        </p:nvSpPr>
        <p:spPr/>
        <p:txBody>
          <a:bodyPr/>
          <a:lstStyle/>
          <a:p>
            <a:r>
              <a:rPr lang="en-US" dirty="0"/>
              <a:t>Leader point</a:t>
            </a:r>
          </a:p>
          <a:p>
            <a:pPr lvl="1"/>
            <a:r>
              <a:rPr lang="en-US" dirty="0"/>
              <a:t>A moment in time where individuals are looking or open to guidance</a:t>
            </a:r>
          </a:p>
          <a:p>
            <a:pPr lvl="1"/>
            <a:r>
              <a:rPr lang="en-US" dirty="0"/>
              <a:t>An opportunity to align on purpose</a:t>
            </a:r>
          </a:p>
          <a:p>
            <a:pPr lvl="1"/>
            <a:r>
              <a:rPr lang="en-US" dirty="0"/>
              <a:t>A chance to multiple the results of people</a:t>
            </a:r>
          </a:p>
        </p:txBody>
      </p:sp>
    </p:spTree>
    <p:extLst>
      <p:ext uri="{BB962C8B-B14F-4D97-AF65-F5344CB8AC3E}">
        <p14:creationId xmlns:p14="http://schemas.microsoft.com/office/powerpoint/2010/main" val="1004150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ECF7E-8F53-E646-A1B7-73D7CE9102F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90D0BC-1B4C-D047-9A7B-70DCC0DF9186}"/>
              </a:ext>
            </a:extLst>
          </p:cNvPr>
          <p:cNvSpPr>
            <a:spLocks noGrp="1"/>
          </p:cNvSpPr>
          <p:nvPr>
            <p:ph idx="1"/>
          </p:nvPr>
        </p:nvSpPr>
        <p:spPr/>
        <p:txBody>
          <a:bodyPr/>
          <a:lstStyle/>
          <a:p>
            <a:pPr marL="0" indent="0">
              <a:buNone/>
            </a:pPr>
            <a:r>
              <a:rPr lang="en-US" b="1" dirty="0"/>
              <a:t>Agenda</a:t>
            </a:r>
          </a:p>
          <a:p>
            <a:pPr>
              <a:buFontTx/>
              <a:buChar char="-"/>
            </a:pPr>
            <a:r>
              <a:rPr lang="en-US" dirty="0"/>
              <a:t>Identify</a:t>
            </a:r>
          </a:p>
          <a:p>
            <a:pPr>
              <a:buFontTx/>
              <a:buChar char="-"/>
            </a:pPr>
            <a:r>
              <a:rPr lang="en-US" dirty="0"/>
              <a:t>Plan</a:t>
            </a:r>
          </a:p>
          <a:p>
            <a:pPr>
              <a:buFontTx/>
              <a:buChar char="-"/>
            </a:pPr>
            <a:r>
              <a:rPr lang="en-US" dirty="0"/>
              <a:t>Execute</a:t>
            </a:r>
          </a:p>
        </p:txBody>
      </p:sp>
    </p:spTree>
    <p:extLst>
      <p:ext uri="{BB962C8B-B14F-4D97-AF65-F5344CB8AC3E}">
        <p14:creationId xmlns:p14="http://schemas.microsoft.com/office/powerpoint/2010/main" val="4136800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17653-ACB6-154A-A3C5-13B3F9D16A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6AB5654-9B17-F34B-875F-B1ECDA2D6C5F}"/>
              </a:ext>
            </a:extLst>
          </p:cNvPr>
          <p:cNvSpPr>
            <a:spLocks noGrp="1"/>
          </p:cNvSpPr>
          <p:nvPr>
            <p:ph idx="1"/>
          </p:nvPr>
        </p:nvSpPr>
        <p:spPr/>
        <p:txBody>
          <a:bodyPr/>
          <a:lstStyle/>
          <a:p>
            <a:r>
              <a:rPr lang="en-US" sz="4800" dirty="0"/>
              <a:t>Build section 1 – Identify</a:t>
            </a:r>
          </a:p>
          <a:p>
            <a:pPr lvl="1"/>
            <a:r>
              <a:rPr lang="en-US" dirty="0"/>
              <a:t>What is a leader</a:t>
            </a:r>
          </a:p>
          <a:p>
            <a:pPr lvl="1"/>
            <a:r>
              <a:rPr lang="en-US" dirty="0"/>
              <a:t>Leader Point</a:t>
            </a:r>
          </a:p>
          <a:p>
            <a:pPr lvl="1"/>
            <a:r>
              <a:rPr lang="en-US" dirty="0"/>
              <a:t>Type of leader</a:t>
            </a:r>
          </a:p>
        </p:txBody>
      </p:sp>
    </p:spTree>
    <p:extLst>
      <p:ext uri="{BB962C8B-B14F-4D97-AF65-F5344CB8AC3E}">
        <p14:creationId xmlns:p14="http://schemas.microsoft.com/office/powerpoint/2010/main" val="1926183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8C5EC-9F07-C245-8AE7-A3BB0CF9A5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5FDD5E0-8982-C543-AC1E-0650B1E80988}"/>
              </a:ext>
            </a:extLst>
          </p:cNvPr>
          <p:cNvSpPr>
            <a:spLocks noGrp="1"/>
          </p:cNvSpPr>
          <p:nvPr>
            <p:ph idx="1"/>
          </p:nvPr>
        </p:nvSpPr>
        <p:spPr/>
        <p:txBody>
          <a:bodyPr/>
          <a:lstStyle/>
          <a:p>
            <a:r>
              <a:rPr lang="en-US" dirty="0"/>
              <a:t>Define what a leader is</a:t>
            </a:r>
          </a:p>
        </p:txBody>
      </p:sp>
    </p:spTree>
    <p:extLst>
      <p:ext uri="{BB962C8B-B14F-4D97-AF65-F5344CB8AC3E}">
        <p14:creationId xmlns:p14="http://schemas.microsoft.com/office/powerpoint/2010/main" val="25380096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png"/></Relationships>
</file>

<file path=ppt/webextensions/webextension1.xml><?xml version="1.0" encoding="utf-8"?>
<we:webextension xmlns:we="http://schemas.microsoft.com/office/webextensions/webextension/2010/11" id="{47315359-8D31-7944-A92E-66720847CE76}">
  <we:reference id="wa104379261" version="3.0.2.3" store="en-US" storeType="OMEX"/>
  <we:alternateReferences>
    <we:reference id="wa104379261" version="3.0.2.3" store="wa104379261" storeType="OMEX"/>
  </we:alternateReferences>
  <we:properties>
    <we:property name="mentimeter-slide" value="{&quot;seriesId&quot;:&quot;bb6c785066da7585375b1fa675cbf799&quot;,&quot;questionId&quot;:&quot;be507262d190&quot;,&quot;link&quot;:&quot;https://www.mentimeter.com/s/bb6c785066da7585375b1fa675cbf799/be507262d190&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13846</TotalTime>
  <Words>690</Words>
  <Application>Microsoft Macintosh PowerPoint</Application>
  <PresentationFormat>Widescreen</PresentationFormat>
  <Paragraphs>86</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Becoming a Leader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Becoming a Leader</dc:title>
  <dc:creator>Gary Keeler</dc:creator>
  <cp:lastModifiedBy>Gary Keeler</cp:lastModifiedBy>
  <cp:revision>4</cp:revision>
  <dcterms:created xsi:type="dcterms:W3CDTF">2021-06-24T01:20:21Z</dcterms:created>
  <dcterms:modified xsi:type="dcterms:W3CDTF">2021-07-10T16:58:20Z</dcterms:modified>
</cp:coreProperties>
</file>