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 – Team 3</a:t>
            </a:r>
            <a:br>
              <a:rPr lang="en-US" dirty="0" smtClean="0"/>
            </a:br>
            <a:r>
              <a:rPr lang="en-US" dirty="0" smtClean="0"/>
              <a:t>Issue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Iteration 2</a:t>
            </a:r>
          </a:p>
          <a:p>
            <a:r>
              <a:rPr lang="en-US" dirty="0" smtClean="0"/>
              <a:t>April 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Summary</a:t>
            </a:r>
          </a:p>
          <a:p>
            <a:r>
              <a:rPr lang="en-US" dirty="0" smtClean="0"/>
              <a:t>Requirement Analysis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 fixes and visual improvements to the platform was focus of this iteration</a:t>
            </a:r>
          </a:p>
          <a:p>
            <a:r>
              <a:rPr lang="en-US" dirty="0" smtClean="0"/>
              <a:t>Functional Testing</a:t>
            </a:r>
          </a:p>
          <a:p>
            <a:r>
              <a:rPr lang="en-US" dirty="0" smtClean="0"/>
              <a:t>REST implementation</a:t>
            </a:r>
          </a:p>
          <a:p>
            <a:r>
              <a:rPr lang="en-US" dirty="0" smtClean="0"/>
              <a:t>Pre-Production Deployment</a:t>
            </a:r>
            <a:endParaRPr lang="en-US" dirty="0"/>
          </a:p>
          <a:p>
            <a:r>
              <a:rPr lang="en-US" dirty="0" smtClean="0"/>
              <a:t>Production Deployment &amp; Integration Preparation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67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solidifying and expanding the core user stories.</a:t>
            </a:r>
          </a:p>
          <a:p>
            <a:pPr lvl="1"/>
            <a:r>
              <a:rPr lang="en-US" dirty="0" smtClean="0"/>
              <a:t>Dashboard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View Issue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Moving to a client accessible environment</a:t>
            </a:r>
          </a:p>
          <a:p>
            <a:pPr lvl="1"/>
            <a:r>
              <a:rPr lang="en-US" dirty="0" smtClean="0"/>
              <a:t>Deploy to server environment</a:t>
            </a:r>
          </a:p>
        </p:txBody>
      </p:sp>
    </p:spTree>
    <p:extLst>
      <p:ext uri="{BB962C8B-B14F-4D97-AF65-F5344CB8AC3E}">
        <p14:creationId xmlns:p14="http://schemas.microsoft.com/office/powerpoint/2010/main" val="129475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The team worked on improving the content</a:t>
            </a:r>
          </a:p>
          <a:p>
            <a:pPr lvl="1"/>
            <a:r>
              <a:rPr lang="en-US" dirty="0" smtClean="0"/>
              <a:t>A clean-up of bootstrap and keeping the core behavior intact is on-going</a:t>
            </a:r>
          </a:p>
          <a:p>
            <a:r>
              <a:rPr lang="en-US" dirty="0" smtClean="0"/>
              <a:t>Web application Design</a:t>
            </a:r>
          </a:p>
          <a:p>
            <a:pPr lvl="1"/>
            <a:r>
              <a:rPr lang="en-US" dirty="0" smtClean="0"/>
              <a:t>Organizing the files to utilize Django’s strengths</a:t>
            </a:r>
          </a:p>
          <a:p>
            <a:pPr lvl="2"/>
            <a:r>
              <a:rPr lang="en-US" dirty="0" smtClean="0"/>
              <a:t>Static file organization</a:t>
            </a:r>
          </a:p>
          <a:p>
            <a:pPr lvl="2"/>
            <a:r>
              <a:rPr lang="en-US" dirty="0" smtClean="0"/>
              <a:t>Testing App</a:t>
            </a:r>
          </a:p>
          <a:p>
            <a:pPr lvl="2"/>
            <a:r>
              <a:rPr lang="en-US" dirty="0" smtClean="0"/>
              <a:t>MTV utilization – URL Resolution, View processing, Template Logic, Static Resources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548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59" y="2522148"/>
            <a:ext cx="7784082" cy="3710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9959" y="2522148"/>
            <a:ext cx="12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OS: centos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9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points this iteration</a:t>
            </a:r>
          </a:p>
          <a:p>
            <a:pPr lvl="1"/>
            <a:r>
              <a:rPr lang="en-US" dirty="0" smtClean="0"/>
              <a:t>Solidifying the user experience from a visual and functional standpoint</a:t>
            </a:r>
          </a:p>
          <a:p>
            <a:pPr lvl="1"/>
            <a:r>
              <a:rPr lang="en-US" dirty="0" smtClean="0"/>
              <a:t>Utilizing a REST architecture</a:t>
            </a:r>
          </a:p>
          <a:p>
            <a:pPr lvl="1"/>
            <a:r>
              <a:rPr lang="en-US" dirty="0" smtClean="0"/>
              <a:t>Stabilizing code-base through a staging to production team VCS system</a:t>
            </a:r>
          </a:p>
          <a:p>
            <a:pPr lvl="1"/>
            <a:r>
              <a:rPr lang="en-US" dirty="0" smtClean="0"/>
              <a:t>Preparing for deployment in a Server Environment</a:t>
            </a:r>
            <a:endParaRPr lang="en-US" dirty="0"/>
          </a:p>
          <a:p>
            <a:pPr lvl="1"/>
            <a:r>
              <a:rPr lang="en-US" dirty="0" smtClean="0"/>
              <a:t>Preparing for unification across groups (Production server setup underway)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 based on user stories completed</a:t>
            </a:r>
          </a:p>
          <a:p>
            <a:pPr lvl="1"/>
            <a:r>
              <a:rPr lang="en-US" dirty="0" smtClean="0"/>
              <a:t>Create Issue</a:t>
            </a:r>
          </a:p>
          <a:p>
            <a:pPr lvl="1"/>
            <a:r>
              <a:rPr lang="en-US" dirty="0" smtClean="0"/>
              <a:t>Search Issue</a:t>
            </a:r>
          </a:p>
          <a:p>
            <a:pPr lvl="1"/>
            <a:r>
              <a:rPr lang="en-US" dirty="0" smtClean="0"/>
              <a:t>View Issues (Dashboard)</a:t>
            </a:r>
          </a:p>
          <a:p>
            <a:pPr lvl="1"/>
            <a:r>
              <a:rPr lang="en-US" dirty="0" smtClean="0"/>
              <a:t>Edit Issue</a:t>
            </a:r>
          </a:p>
          <a:p>
            <a:r>
              <a:rPr lang="en-US" dirty="0" smtClean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9503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Existing Feature/Functionality </a:t>
            </a:r>
            <a:r>
              <a:rPr lang="en-US" dirty="0" smtClean="0"/>
              <a:t>Expansion was focused on stability of the platform and </a:t>
            </a:r>
            <a:r>
              <a:rPr lang="en-US" dirty="0" smtClean="0"/>
              <a:t>deployment</a:t>
            </a:r>
            <a:endParaRPr lang="en-US" dirty="0" smtClean="0"/>
          </a:p>
          <a:p>
            <a:pPr lvl="1"/>
            <a:r>
              <a:rPr lang="en-US" dirty="0" smtClean="0"/>
              <a:t>More team members feel comfortable with the platform, we expect, </a:t>
            </a:r>
            <a:r>
              <a:rPr lang="en-US" dirty="0" smtClean="0"/>
              <a:t>to complete all user stories by the next iteration</a:t>
            </a:r>
            <a:endParaRPr lang="en-US" dirty="0" smtClean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Django capability of all team members and completion risk – progressing</a:t>
            </a:r>
          </a:p>
          <a:p>
            <a:pPr lvl="1"/>
            <a:r>
              <a:rPr lang="en-US" smtClean="0"/>
              <a:t>Cross-team </a:t>
            </a:r>
            <a:r>
              <a:rPr lang="en-US" dirty="0" smtClean="0"/>
              <a:t>component objects (projects, user authentication) – will be included in the integration</a:t>
            </a:r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Integration of code base across the 3 groups underway and preparation for a full platform deployment</a:t>
            </a:r>
          </a:p>
          <a:p>
            <a:pPr lvl="1"/>
            <a:r>
              <a:rPr lang="en-US" dirty="0" smtClean="0"/>
              <a:t>Completion of all user stories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2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1106</TotalTime>
  <Words>289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Group 1 – Team 3 Issue Tracker</vt:lpstr>
      <vt:lpstr>Table of Contents</vt:lpstr>
      <vt:lpstr>Summary</vt:lpstr>
      <vt:lpstr>Requirement Analysis</vt:lpstr>
      <vt:lpstr>Design</vt:lpstr>
      <vt:lpstr>Architecture</vt:lpstr>
      <vt:lpstr>Implementation</vt:lpstr>
      <vt:lpstr>Testing</vt:lpstr>
      <vt:lpstr>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Team 3 Issue Tracker</dc:title>
  <dc:creator>Samer Abu-Nasser</dc:creator>
  <cp:lastModifiedBy>Samer Abu-Nasser</cp:lastModifiedBy>
  <cp:revision>34</cp:revision>
  <dcterms:created xsi:type="dcterms:W3CDTF">2015-03-31T21:47:21Z</dcterms:created>
  <dcterms:modified xsi:type="dcterms:W3CDTF">2015-04-01T21:29:04Z</dcterms:modified>
</cp:coreProperties>
</file>