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58" d="100"/>
          <a:sy n="58" d="100"/>
        </p:scale>
        <p:origin x="360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A2B3-AF06-437F-8D5A-8377CA26C618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39C7-3EBC-4401-AA69-5271BDB5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5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A2B3-AF06-437F-8D5A-8377CA26C618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39C7-3EBC-4401-AA69-5271BDB5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63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A2B3-AF06-437F-8D5A-8377CA26C618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39C7-3EBC-4401-AA69-5271BDB5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99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A2B3-AF06-437F-8D5A-8377CA26C618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39C7-3EBC-4401-AA69-5271BDB5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1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A2B3-AF06-437F-8D5A-8377CA26C618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39C7-3EBC-4401-AA69-5271BDB5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4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A2B3-AF06-437F-8D5A-8377CA26C618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39C7-3EBC-4401-AA69-5271BDB5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3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A2B3-AF06-437F-8D5A-8377CA26C618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39C7-3EBC-4401-AA69-5271BDB5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5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A2B3-AF06-437F-8D5A-8377CA26C618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39C7-3EBC-4401-AA69-5271BDB5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9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A2B3-AF06-437F-8D5A-8377CA26C618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39C7-3EBC-4401-AA69-5271BDB5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4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A2B3-AF06-437F-8D5A-8377CA26C618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39C7-3EBC-4401-AA69-5271BDB5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0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A2B3-AF06-437F-8D5A-8377CA26C618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39C7-3EBC-4401-AA69-5271BDB5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6A2B3-AF06-437F-8D5A-8377CA26C618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639C7-3EBC-4401-AA69-5271BDB5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4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n755228\AppData\Local\Microsoft\Windows\Temporary Internet Files\Content.IE5\PKOGJ4LH\Server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421" y="2457975"/>
            <a:ext cx="858042" cy="98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n755228\AppData\Local\Microsoft\Windows\Temporary Internet Files\Content.IE5\QBZKCUIU\large-Computer-Icon-166.6-6012[1]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555" y="2487103"/>
            <a:ext cx="638175" cy="93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23723" y="3455875"/>
            <a:ext cx="15198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Application Server 1</a:t>
            </a:r>
            <a:endParaRPr lang="en-US" b="1" dirty="0" smtClean="0"/>
          </a:p>
          <a:p>
            <a:pPr algn="ctr"/>
            <a:r>
              <a:rPr lang="en-US" sz="1200" u="sng" dirty="0" smtClean="0"/>
              <a:t>Production</a:t>
            </a:r>
          </a:p>
          <a:p>
            <a:pPr algn="ctr"/>
            <a:r>
              <a:rPr lang="en-US" sz="1100" dirty="0" smtClean="0"/>
              <a:t>Django</a:t>
            </a:r>
          </a:p>
          <a:p>
            <a:pPr algn="ctr"/>
            <a:r>
              <a:rPr lang="en-US" sz="1100" dirty="0" smtClean="0"/>
              <a:t>Nginx</a:t>
            </a:r>
          </a:p>
          <a:p>
            <a:pPr algn="ctr"/>
            <a:r>
              <a:rPr lang="en-US" sz="1100" dirty="0" smtClean="0"/>
              <a:t>Gunicorn</a:t>
            </a:r>
          </a:p>
          <a:p>
            <a:pPr algn="ctr"/>
            <a:r>
              <a:rPr lang="en-US" sz="1200" u="sng" dirty="0" smtClean="0"/>
              <a:t>Preproduction</a:t>
            </a:r>
          </a:p>
          <a:p>
            <a:pPr algn="ctr"/>
            <a:r>
              <a:rPr lang="en-US" sz="1100" dirty="0" smtClean="0"/>
              <a:t>Django</a:t>
            </a:r>
            <a:endParaRPr lang="en-US" sz="11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7039567" y="3366028"/>
            <a:ext cx="149483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Database Server 1</a:t>
            </a:r>
          </a:p>
          <a:p>
            <a:pPr algn="ctr"/>
            <a:r>
              <a:rPr lang="en-US" sz="1100" dirty="0" smtClean="0"/>
              <a:t>Production: </a:t>
            </a:r>
            <a:r>
              <a:rPr lang="en-US" sz="1100" dirty="0" smtClean="0"/>
              <a:t>MySQL</a:t>
            </a:r>
            <a:endParaRPr lang="en-US" sz="1100" dirty="0" smtClean="0"/>
          </a:p>
          <a:p>
            <a:pPr algn="ctr"/>
            <a:r>
              <a:rPr lang="en-US" sz="1100" dirty="0" smtClean="0"/>
              <a:t>Preproduction: SQLite</a:t>
            </a:r>
            <a:endParaRPr lang="en-US" sz="1100" dirty="0"/>
          </a:p>
        </p:txBody>
      </p:sp>
      <p:pic>
        <p:nvPicPr>
          <p:cNvPr id="1034" name="Picture 10" descr="Load Balancer by pydubreucq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38500" y="260954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n755228\AppData\Local\Microsoft\Windows\Temporary Internet Files\Content.IE5\QBZKCUIU\120px-User.svg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70" y="129540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1" descr="C:\Users\n755228\AppData\Local\Microsoft\Windows\Temporary Internet Files\Content.IE5\QBZKCUIU\120px-User.svg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70" y="253334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1" descr="C:\Users\n755228\AppData\Local\Microsoft\Windows\Temporary Internet Files\Content.IE5\QBZKCUIU\120px-User.svg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70" y="381000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1035" idx="3"/>
            <a:endCxn id="1034" idx="2"/>
          </p:cNvCxnSpPr>
          <p:nvPr/>
        </p:nvCxnSpPr>
        <p:spPr>
          <a:xfrm>
            <a:off x="1987070" y="1714500"/>
            <a:ext cx="1251430" cy="1237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  <a:endCxn id="1034" idx="2"/>
          </p:cNvCxnSpPr>
          <p:nvPr/>
        </p:nvCxnSpPr>
        <p:spPr>
          <a:xfrm>
            <a:off x="1555270" y="2952440"/>
            <a:ext cx="16832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3"/>
            <a:endCxn id="1034" idx="2"/>
          </p:cNvCxnSpPr>
          <p:nvPr/>
        </p:nvCxnSpPr>
        <p:spPr>
          <a:xfrm flipV="1">
            <a:off x="1987070" y="2952440"/>
            <a:ext cx="1251430" cy="1276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82023" y="3309372"/>
            <a:ext cx="139875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Load </a:t>
            </a:r>
            <a:r>
              <a:rPr lang="en-US" sz="1200" b="1" dirty="0" smtClean="0"/>
              <a:t>Balancer</a:t>
            </a:r>
          </a:p>
          <a:p>
            <a:pPr algn="ctr"/>
            <a:r>
              <a:rPr lang="en-US" sz="1200" u="sng" dirty="0"/>
              <a:t>Production</a:t>
            </a:r>
          </a:p>
          <a:p>
            <a:pPr algn="ctr"/>
            <a:r>
              <a:rPr lang="en-US" sz="1100" dirty="0" smtClean="0"/>
              <a:t>Nginx</a:t>
            </a:r>
            <a:endParaRPr lang="en-US" sz="1100" dirty="0"/>
          </a:p>
          <a:p>
            <a:pPr algn="ctr"/>
            <a:r>
              <a:rPr lang="en-US" sz="1200" u="sng" dirty="0" smtClean="0"/>
              <a:t>Preproduction</a:t>
            </a:r>
            <a:endParaRPr lang="en-US" sz="1200" u="sng" dirty="0"/>
          </a:p>
          <a:p>
            <a:pPr algn="ctr"/>
            <a:r>
              <a:rPr lang="en-US" sz="1100" dirty="0" smtClean="0"/>
              <a:t>N/A</a:t>
            </a:r>
            <a:endParaRPr lang="en-US" sz="1100" dirty="0"/>
          </a:p>
        </p:txBody>
      </p:sp>
      <p:sp>
        <p:nvSpPr>
          <p:cNvPr id="1025" name="TextBox 1024"/>
          <p:cNvSpPr txBox="1"/>
          <p:nvPr/>
        </p:nvSpPr>
        <p:spPr>
          <a:xfrm>
            <a:off x="1485900" y="2667000"/>
            <a:ext cx="156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Browser Access (HTTPS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cxnSp>
        <p:nvCxnSpPr>
          <p:cNvPr id="50" name="Straight Arrow Connector 49"/>
          <p:cNvCxnSpPr>
            <a:stCxn id="1034" idx="0"/>
            <a:endCxn id="1032" idx="1"/>
          </p:cNvCxnSpPr>
          <p:nvPr/>
        </p:nvCxnSpPr>
        <p:spPr>
          <a:xfrm flipV="1">
            <a:off x="3924300" y="2952439"/>
            <a:ext cx="120825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32" idx="3"/>
            <a:endCxn id="1028" idx="1"/>
          </p:cNvCxnSpPr>
          <p:nvPr/>
        </p:nvCxnSpPr>
        <p:spPr>
          <a:xfrm>
            <a:off x="5770730" y="2952439"/>
            <a:ext cx="15416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263170" y="2056471"/>
            <a:ext cx="641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1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815255" y="3356558"/>
            <a:ext cx="641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2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1247055" y="4636976"/>
            <a:ext cx="641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60037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35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Sovereign Bank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Abu-Nasser, Samer</dc:creator>
  <cp:lastModifiedBy>Samer Abu-Nasser</cp:lastModifiedBy>
  <cp:revision>19</cp:revision>
  <dcterms:created xsi:type="dcterms:W3CDTF">2015-03-29T20:29:14Z</dcterms:created>
  <dcterms:modified xsi:type="dcterms:W3CDTF">2015-04-01T17:22:43Z</dcterms:modified>
</cp:coreProperties>
</file>