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78A99-9A51-4F3F-A6D0-EAF9CEF9BC3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6CB708-E42C-4F55-8467-4CE3355D19C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Word Cloud Bhagavad Gita</a:t>
          </a:r>
          <a:endParaRPr lang="en-US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0FAB0DF-4AB8-4425-992E-224D6E251DF0}" type="parTrans" cxnId="{ACC5D75C-1F10-4DB4-B7F3-DBF147B120A8}">
      <dgm:prSet/>
      <dgm:spPr/>
      <dgm:t>
        <a:bodyPr/>
        <a:lstStyle/>
        <a:p>
          <a:endParaRPr lang="en-US"/>
        </a:p>
      </dgm:t>
    </dgm:pt>
    <dgm:pt modelId="{0CD97FCF-0497-44CC-8752-041B0AED0E3D}" type="sibTrans" cxnId="{ACC5D75C-1F10-4DB4-B7F3-DBF147B120A8}">
      <dgm:prSet/>
      <dgm:spPr/>
      <dgm:t>
        <a:bodyPr/>
        <a:lstStyle/>
        <a:p>
          <a:endParaRPr lang="en-US"/>
        </a:p>
      </dgm:t>
    </dgm:pt>
    <dgm:pt modelId="{5044EAA1-5E65-4F37-A60D-26D31EB49DC9}" type="pres">
      <dgm:prSet presAssocID="{6E278A99-9A51-4F3F-A6D0-EAF9CEF9BC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EC255-6E35-4FB5-A97B-0221A9D7952B}" type="pres">
      <dgm:prSet presAssocID="{376CB708-E42C-4F55-8467-4CE3355D19CC}" presName="parentText" presStyleLbl="node1" presStyleIdx="0" presStyleCnt="1" custLinFactNeighborX="-5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3559BA-EC03-4AFF-83DB-BC48519EB9A2}" type="presOf" srcId="{6E278A99-9A51-4F3F-A6D0-EAF9CEF9BC33}" destId="{5044EAA1-5E65-4F37-A60D-26D31EB49DC9}" srcOrd="0" destOrd="0" presId="urn:microsoft.com/office/officeart/2005/8/layout/vList2"/>
    <dgm:cxn modelId="{F5C193F8-36D5-4D6E-ADE5-DE727943816A}" type="presOf" srcId="{376CB708-E42C-4F55-8467-4CE3355D19CC}" destId="{79FEC255-6E35-4FB5-A97B-0221A9D7952B}" srcOrd="0" destOrd="0" presId="urn:microsoft.com/office/officeart/2005/8/layout/vList2"/>
    <dgm:cxn modelId="{ACC5D75C-1F10-4DB4-B7F3-DBF147B120A8}" srcId="{6E278A99-9A51-4F3F-A6D0-EAF9CEF9BC33}" destId="{376CB708-E42C-4F55-8467-4CE3355D19CC}" srcOrd="0" destOrd="0" parTransId="{00FAB0DF-4AB8-4425-992E-224D6E251DF0}" sibTransId="{0CD97FCF-0497-44CC-8752-041B0AED0E3D}"/>
    <dgm:cxn modelId="{BF1F8BF3-48A3-4FF0-B00E-D1A3F381DD5F}" type="presParOf" srcId="{5044EAA1-5E65-4F37-A60D-26D31EB49DC9}" destId="{79FEC255-6E35-4FB5-A97B-0221A9D795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EC255-6E35-4FB5-A97B-0221A9D7952B}">
      <dsp:nvSpPr>
        <dsp:cNvPr id="0" name=""/>
        <dsp:cNvSpPr/>
      </dsp:nvSpPr>
      <dsp:spPr>
        <a:xfrm>
          <a:off x="0" y="9978"/>
          <a:ext cx="1885950" cy="28781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Word Cloud Bhagavad Gita</a:t>
          </a:r>
          <a:endParaRPr lang="en-US" sz="12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4050" y="24028"/>
        <a:ext cx="1857850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3AD5-6AF3-4183-826D-D66C6A00DE3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21E7C-82EA-4AEC-864B-865AD236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1E7C-82EA-4AEC-864B-865AD236CA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A5ED-6E7C-4FEA-A4EC-04BB91BF4C85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DB38-7EF9-4E58-8C77-48F605F26A76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522-8B4A-4917-B8A6-2412B155CBE5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1232-C791-489C-8A7C-9B70D0139140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EF7B-06FA-4084-BB70-D0F929FA6BF7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37A1-F484-4B0D-AD61-F4E48D5E5F69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E1A7-A8C0-451A-81FA-ED2B9DD7742E}" type="datetime1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829E-1C30-407E-9A29-2C2162B44B17}" type="datetime1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50D-D220-465B-9D23-96B555BA546D}" type="datetime1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2770-4255-43F8-BC1F-325D6B5C4751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640F-FBE0-461C-8A9D-25FEC57B3B8F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0DC3-3DE5-424C-8C92-D7762416E785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C^R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962D-616F-4215-8523-76A11331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762" y="104776"/>
            <a:ext cx="6858000" cy="8845069"/>
            <a:chOff x="4762" y="266701"/>
            <a:chExt cx="6858000" cy="88450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697" r="4027" b="20629"/>
            <a:stretch/>
          </p:blipFill>
          <p:spPr>
            <a:xfrm>
              <a:off x="4762" y="4743450"/>
              <a:ext cx="6858000" cy="436832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3" t="2" r="4028" b="21813"/>
            <a:stretch/>
          </p:blipFill>
          <p:spPr>
            <a:xfrm>
              <a:off x="4762" y="266701"/>
              <a:ext cx="6858000" cy="45339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0" y="8836223"/>
            <a:ext cx="230981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WWW.IYCCPRINCETON.ORG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2479273"/>
              </p:ext>
            </p:extLst>
          </p:nvPr>
        </p:nvGraphicFramePr>
        <p:xfrm>
          <a:off x="2324100" y="-19050"/>
          <a:ext cx="1885950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Down Arrow 10"/>
          <p:cNvSpPr/>
          <p:nvPr/>
        </p:nvSpPr>
        <p:spPr>
          <a:xfrm>
            <a:off x="3114675" y="279202"/>
            <a:ext cx="133350" cy="2160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</Words>
  <Application>Microsoft Office PowerPoint</Application>
  <PresentationFormat>Letter Paper (8.5x11 in)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Keyur</dc:creator>
  <cp:lastModifiedBy>Desai, Keyur</cp:lastModifiedBy>
  <cp:revision>6</cp:revision>
  <dcterms:created xsi:type="dcterms:W3CDTF">2018-01-22T02:40:45Z</dcterms:created>
  <dcterms:modified xsi:type="dcterms:W3CDTF">2018-01-22T03:58:36Z</dcterms:modified>
</cp:coreProperties>
</file>