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76767"/>
    <a:srgbClr val="161616"/>
    <a:srgbClr val="262626"/>
    <a:srgbClr val="3A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25" autoAdjust="0"/>
  </p:normalViewPr>
  <p:slideViewPr>
    <p:cSldViewPr snapToGrid="0" snapToObjects="1">
      <p:cViewPr>
        <p:scale>
          <a:sx n="200" d="100"/>
          <a:sy n="200" d="100"/>
        </p:scale>
        <p:origin x="-616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8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8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823DF-CF56-3D46-A5F7-59EABFF58DBD}" type="datetimeFigureOut">
              <a:rPr lang="en-US" smtClean="0"/>
              <a:t>2012-05-20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6A5F-5CF0-5B4D-88A7-1EC0C13F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8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00" y="249535"/>
            <a:ext cx="8640000" cy="6348115"/>
          </a:xfrm>
          <a:prstGeom prst="rect">
            <a:avLst/>
          </a:prstGeom>
          <a:gradFill flip="none" rotWithShape="1">
            <a:gsLst>
              <a:gs pos="0">
                <a:srgbClr val="161616"/>
              </a:gs>
              <a:gs pos="100000">
                <a:srgbClr val="595959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02Wh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852" y="1214501"/>
            <a:ext cx="6450307" cy="9127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885035"/>
            <a:ext cx="9143999" cy="9971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sv-SE" sz="3600" b="1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Automated</a:t>
            </a:r>
            <a:r>
              <a:rPr lang="sv-SE" sz="3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Stock</a:t>
            </a:r>
          </a:p>
          <a:p>
            <a:pPr algn="ctr">
              <a:lnSpc>
                <a:spcPct val="80000"/>
              </a:lnSpc>
            </a:pPr>
            <a:r>
              <a:rPr lang="sv-SE" sz="3600" b="1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Trading Robot</a:t>
            </a:r>
            <a:endParaRPr lang="sv-SE" sz="3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136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00" y="249535"/>
            <a:ext cx="8640000" cy="5954415"/>
          </a:xfrm>
          <a:prstGeom prst="rect">
            <a:avLst/>
          </a:prstGeom>
          <a:gradFill flip="none" rotWithShape="1">
            <a:gsLst>
              <a:gs pos="0">
                <a:srgbClr val="161616"/>
              </a:gs>
              <a:gs pos="100000">
                <a:srgbClr val="595959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884535"/>
            <a:ext cx="9143999" cy="6565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80000"/>
              </a:lnSpc>
            </a:pPr>
            <a:r>
              <a:rPr lang="sv-SE" sz="4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</a:t>
            </a:r>
            <a:r>
              <a:rPr lang="sv-SE" sz="4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sv-SE" sz="44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header</a:t>
            </a:r>
            <a:r>
              <a:rPr lang="sv-SE" sz="44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sv-SE" sz="4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Picture 6" descr="logo0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150" y="6295017"/>
            <a:ext cx="7245349" cy="102530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17750" y="1894185"/>
            <a:ext cx="6934200" cy="27330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sv-SE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</a:t>
            </a:r>
            <a:r>
              <a:rPr lang="sv-SE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sv-SE" sz="3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</a:t>
            </a:r>
            <a:endParaRPr lang="sv-SE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sv-SE" sz="360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Some</a:t>
            </a:r>
            <a:r>
              <a:rPr lang="sv-SE" sz="36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sv-SE" sz="360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other</a:t>
            </a:r>
            <a:r>
              <a:rPr lang="sv-SE" sz="36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sv-SE" sz="360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</a:t>
            </a:r>
            <a:endParaRPr lang="sv-SE" sz="36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sv-SE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Point #3</a:t>
            </a:r>
          </a:p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sv-SE" sz="36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Hello </a:t>
            </a:r>
            <a:r>
              <a:rPr lang="sv-SE" sz="360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goodbye</a:t>
            </a:r>
            <a:r>
              <a:rPr lang="sv-SE" sz="360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sv-SE" sz="36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14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Sällberg</dc:creator>
  <cp:lastModifiedBy>Kristian Sällberg</cp:lastModifiedBy>
  <cp:revision>9</cp:revision>
  <dcterms:created xsi:type="dcterms:W3CDTF">2012-05-20T18:24:24Z</dcterms:created>
  <dcterms:modified xsi:type="dcterms:W3CDTF">2012-05-20T19:11:50Z</dcterms:modified>
</cp:coreProperties>
</file>