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AC80-6E48-4A66-975E-6A86211EE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STATISTICAL ANALYSIS OF DIET, EXERCISE AND FITNESS VIA PEOPLE’S OWN VISUALISATION OF PARAMETERS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FE5F-838E-47B4-8D04-DF3D49AEB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cap="none" dirty="0"/>
              <a:t>Submitted by- </a:t>
            </a:r>
          </a:p>
          <a:p>
            <a:r>
              <a:rPr lang="en-GB" cap="none" dirty="0" err="1"/>
              <a:t>Saikat</a:t>
            </a:r>
            <a:r>
              <a:rPr lang="en-GB" cap="none" dirty="0"/>
              <a:t> Patra</a:t>
            </a:r>
          </a:p>
          <a:p>
            <a:r>
              <a:rPr lang="en-GB" cap="none" dirty="0" err="1"/>
              <a:t>Ujjawal</a:t>
            </a:r>
            <a:r>
              <a:rPr lang="en-GB" cap="none" dirty="0"/>
              <a:t> </a:t>
            </a:r>
            <a:r>
              <a:rPr lang="en-GB" cap="none" dirty="0" err="1"/>
              <a:t>Chowdhuri</a:t>
            </a:r>
            <a:endParaRPr lang="en-GB" cap="none" dirty="0"/>
          </a:p>
          <a:p>
            <a:r>
              <a:rPr lang="en-GB" cap="none" dirty="0" err="1"/>
              <a:t>Krishnakanta</a:t>
            </a:r>
            <a:r>
              <a:rPr lang="en-GB" cap="none" dirty="0"/>
              <a:t> </a:t>
            </a:r>
            <a:r>
              <a:rPr lang="en-GB" cap="none" dirty="0" err="1"/>
              <a:t>Maity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45112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4660-F102-4797-B8F4-1A35507C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A0A8-83E2-4955-A7AF-523CE4B24E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4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0">
              <a:schemeClr val="bg1">
                <a:shade val="64000"/>
                <a:lumMod val="8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8E6A-64FE-4746-AD4C-712DF44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pPr algn="l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236FB-71DD-43F1-82D8-654F70964E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273574"/>
            <a:ext cx="5019152" cy="4552807"/>
          </a:xfrm>
        </p:spPr>
      </p:pic>
    </p:spTree>
    <p:extLst>
      <p:ext uri="{BB962C8B-B14F-4D97-AF65-F5344CB8AC3E}">
        <p14:creationId xmlns:p14="http://schemas.microsoft.com/office/powerpoint/2010/main" val="16481972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STATISTICAL ANALYSIS OF DIET, EXERCISE AND FITNESS VIA PEOPLE’S OWN VISUALISATION OF PARAMETERS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DIET, EXERCISE AND FITNESS VIA PEOPLE’S OWN VISUALISATION OF PARAMETERS</dc:title>
  <dc:creator>System Administrator</dc:creator>
  <cp:lastModifiedBy>System Administrator</cp:lastModifiedBy>
  <cp:revision>1</cp:revision>
  <dcterms:created xsi:type="dcterms:W3CDTF">2022-02-18T06:31:00Z</dcterms:created>
  <dcterms:modified xsi:type="dcterms:W3CDTF">2022-02-18T06:38:21Z</dcterms:modified>
</cp:coreProperties>
</file>