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98" r:id="rId3"/>
    <p:sldId id="281" r:id="rId4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DF6CB-DA42-4D18-A833-B31C15D86A2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9982F-EB88-41C2-A60D-0D3D36A26C3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8588E-23A4-4FA0-97CE-7C316B29897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2528C-4A67-4F31-842A-DC47ACBE35E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27A46-6B7D-4258-AAB7-279FBCD0A91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04FC-A92F-4D81-8496-CCC0F0D125C4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B355D-D9A1-479F-AF47-69FF1FD1083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6B31-8683-46AF-A23A-F628D438EE90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A7DD8-0E5A-45F9-8B4E-FCBB1543404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416EE-4FCD-4C08-8190-0B3CC4409B20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AC4FB-C7E0-47C4-8F14-6EF87A0006C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A7E17436-303C-48A0-ADDC-B2C8BBFCBCE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Zenith 2K25 – KRCE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latin typeface="Century Schoolbook" panose="02040604050505020304" pitchFamily="18" charset="0"/>
              </a:rPr>
            </a:fld>
            <a:endParaRPr lang="en-US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650" y="3368579"/>
            <a:ext cx="59245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Domain: </a:t>
            </a:r>
            <a:r>
              <a:rPr lang="en-US" alt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Cybersecurity &amp; Machine Learning</a:t>
            </a:r>
            <a:endParaRPr lang="en-US" alt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Team Members:</a:t>
            </a: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1. CHELLA KRISHNAN D</a:t>
            </a: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1200150" y="2242820"/>
            <a:ext cx="10536555" cy="100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MS PGothic" panose="020B0600070205080204" pitchFamily="1" charset="-128"/>
                <a:cs typeface="MS PGothic" panose="020B0600070205080204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pitchFamily="1" charset="0"/>
                <a:ea typeface="MS PGothic" panose="020B0600070205080204" pitchFamily="1" charset="-128"/>
                <a:cs typeface="MS PGothic" panose="020B0600070205080204" pitchFamily="1" charset="-128"/>
              </a:defRPr>
            </a:lvl9pPr>
          </a:lstStyle>
          <a:p>
            <a:pPr eaLnBrk="1" hangingPunct="1"/>
            <a:r>
              <a:rPr lang="en-US" altLang="en-US" sz="2400" b="1" dirty="0">
                <a:latin typeface="Century Schoolbook" panose="020406040505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PREVENTION OF CYBER ATTACKS IN NETWORK INTRUSION DETECTION SYSTEM (NIDS) USING MACHINE LEARNING MODELS</a:t>
            </a:r>
            <a:endParaRPr lang="en-US" altLang="en-US" sz="2400" b="1" dirty="0">
              <a:latin typeface="Century Schoolbook" panose="020406040505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" y="86671"/>
            <a:ext cx="5851950" cy="16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/>
                </a:solidFill>
              </a:rPr>
              <a:t>TechXplore</a:t>
            </a:r>
            <a:r>
              <a:rPr lang="en-US" dirty="0">
                <a:solidFill>
                  <a:schemeClr val="accent1"/>
                </a:solidFill>
              </a:rPr>
              <a:t> 2K25 – KRCE CSE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86670"/>
            <a:ext cx="1926254" cy="16707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b="1" dirty="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48632"/>
            <a:ext cx="651510" cy="58036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52805" y="1411605"/>
            <a:ext cx="107295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Growth of IoT → exponential increase in cyber threats  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 Traditional security (firewalls, IDS, isolation) fails to scale for IoT  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 Absence of standardized IoT datasets for IDS evaluation  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 IoT traffic is complex, heterogeneous, and imbalanced  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Challenge:Need for scalable, intelligent intrusion detection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6247765" y="3128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48631"/>
            <a:ext cx="651510" cy="580361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62660" y="1746250"/>
            <a:ext cx="8648700" cy="246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Build ML-driven Network Intrusion Detection System (NIDS) using ToN-IoT dataset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Apply feature selection (Extra-Trees Classifier) to remove redundancy &amp; highlight critical features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Train &amp; test multiple ML models: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Random Forest (RF)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   - Decision Tree (DT)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   -  Support Vector Machine (SVM)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   -  K-Nearest Neighbors (KNN)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   - Naïve Bayes (NB)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 Evaluate on Accuracy, Precision, Recall, F1-score &amp; Efficiency 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3960" y="2175629"/>
            <a:ext cx="8046720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entury Schoolbook" panose="02040604050505020304" pitchFamily="18" charset="0"/>
              </a:rPr>
              <a:t>ToN-IoT (Telemetry, OS logs, Network traffic)  </a:t>
            </a:r>
            <a:endParaRPr lang="en-US" altLang="en-US" sz="28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entury Schoolbook" panose="02040604050505020304" pitchFamily="18" charset="0"/>
              </a:rPr>
              <a:t>Programming – Python (Anaconda, Jupyter Notebook)  </a:t>
            </a:r>
            <a:endParaRPr lang="en-US" altLang="en-US" sz="28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entury Schoolbook" panose="02040604050505020304" pitchFamily="18" charset="0"/>
              </a:rPr>
              <a:t>Frameworks – Scikit-learn, Pandas, NumPy  </a:t>
            </a:r>
            <a:endParaRPr lang="en-US" altLang="en-US" sz="28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entury Schoolbook" panose="02040604050505020304" pitchFamily="18" charset="0"/>
              </a:rPr>
              <a:t>Hardware– Standard computing environment  </a:t>
            </a:r>
            <a:endParaRPr lang="en-US" altLang="en-US" sz="2800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57594"/>
            <a:ext cx="651510" cy="5803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&amp; Process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" y="48632"/>
            <a:ext cx="651510" cy="58036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37260" y="1432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05535" y="1432560"/>
            <a:ext cx="101688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Workflow:  </a:t>
            </a:r>
            <a:endParaRPr lang="en-US" altLang="en-US" sz="2800"/>
          </a:p>
          <a:p>
            <a:r>
              <a:rPr lang="en-US" altLang="en-US" sz="2800"/>
              <a:t>1. Data Preprocessing → Normalization with StandardScaler  </a:t>
            </a:r>
            <a:endParaRPr lang="en-US" altLang="en-US" sz="2800"/>
          </a:p>
          <a:p>
            <a:r>
              <a:rPr lang="en-US" altLang="en-US" sz="2800"/>
              <a:t>2. Feature Selection → Extra-Trees Classifier for optimal features  </a:t>
            </a:r>
            <a:endParaRPr lang="en-US" altLang="en-US" sz="2800"/>
          </a:p>
          <a:p>
            <a:r>
              <a:rPr lang="en-US" altLang="en-US" sz="2800"/>
              <a:t>3. Model Training → RF, DT, SVM, KNN, NB  </a:t>
            </a:r>
            <a:endParaRPr lang="en-US" altLang="en-US" sz="2800"/>
          </a:p>
          <a:p>
            <a:r>
              <a:rPr lang="en-US" altLang="en-US" sz="2800"/>
              <a:t>4. Performance Evaluation → Accuracy, Precision, Recall, F1-score</a:t>
            </a:r>
            <a:endParaRPr lang="en-US" altLang="en-US" sz="2800"/>
          </a:p>
        </p:txBody>
      </p:sp>
      <p:pic>
        <p:nvPicPr>
          <p:cNvPr id="10" name="Picture 9" descr="Methodology_Flow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5" y="3677920"/>
            <a:ext cx="8458835" cy="22377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on Society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795" y="1616710"/>
            <a:ext cx="9160510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entury Schoolbook" panose="02040604050505020304" pitchFamily="18" charset="0"/>
              </a:rPr>
              <a:t> Stronger IoT Security – Prevents advanced cyber-attacks in IoT/IIoT  </a:t>
            </a:r>
            <a:endParaRPr lang="en-US" altLang="en-US" sz="2400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entury Schoolbook" panose="02040604050505020304" pitchFamily="18" charset="0"/>
              </a:rPr>
              <a:t>Healthcare &amp; Industry– Protects sensitive IoT/IoMT networks  </a:t>
            </a:r>
            <a:endParaRPr lang="en-US" altLang="en-US" sz="2400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entury Schoolbook" panose="02040604050505020304" pitchFamily="18" charset="0"/>
              </a:rPr>
              <a:t>Innovation Boost – Safer environment for adopting emerging technologies  </a:t>
            </a:r>
            <a:endParaRPr lang="en-US" altLang="en-US" sz="2400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entury Schoolbook" panose="02040604050505020304" pitchFamily="18" charset="0"/>
              </a:rPr>
              <a:t>Economic Benefits – Reduces risk of data breaches &amp; financial losses  </a:t>
            </a:r>
            <a:endParaRPr lang="en-US" altLang="en-US" sz="2400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entury Schoolbook" panose="02040604050505020304" pitchFamily="18" charset="0"/>
              </a:rPr>
              <a:t>Future Ready– Moves toward scalable, AI-powered cybersecurity</a:t>
            </a:r>
            <a:endParaRPr lang="en-US" altLang="en-US" sz="2400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Conclusion &amp;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9680" y="2175629"/>
            <a:ext cx="8046720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en-US" dirty="0">
                <a:latin typeface="Century Schoolbook" panose="02040604050505020304" pitchFamily="18" charset="0"/>
              </a:rPr>
              <a:t>Key Findings:  </a:t>
            </a:r>
            <a:endParaRPr lang="en-US" altLang="en-US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Schoolbook" panose="02040604050505020304" pitchFamily="18" charset="0"/>
              </a:rPr>
              <a:t>Random Forest achieved 90% accuracy with minimal computation  </a:t>
            </a:r>
            <a:endParaRPr lang="en-US" altLang="en-US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Schoolbook" panose="02040604050505020304" pitchFamily="18" charset="0"/>
              </a:rPr>
              <a:t>Tree-based methods outperform other ML models  </a:t>
            </a:r>
            <a:endParaRPr lang="en-US" altLang="en-US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Schoolbook" panose="02040604050505020304" pitchFamily="18" charset="0"/>
              </a:rPr>
              <a:t>Naïve Bayes underperformed due to data imbalance  </a:t>
            </a:r>
            <a:endParaRPr lang="en-US" altLang="en-US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Schoolbook" panose="02040604050505020304" pitchFamily="18" charset="0"/>
              </a:rPr>
              <a:t>Limitation: Dataset imbalance affects detection accuracy  </a:t>
            </a:r>
            <a:endParaRPr lang="en-US" altLang="en-US" dirty="0">
              <a:latin typeface="Century Schoolbook" panose="0204060405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Schoolbook" panose="02040604050505020304" pitchFamily="18" charset="0"/>
              </a:rPr>
              <a:t>Future Work: Deep learning &amp; advanced balancing strategies</a:t>
            </a:r>
            <a:endParaRPr lang="en-US" alt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2241</Words>
  <Application>WPS Presentation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Century Schoolbook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Problem Statement</vt:lpstr>
      <vt:lpstr>Proposed Solution</vt:lpstr>
      <vt:lpstr>Technology Used</vt:lpstr>
      <vt:lpstr>Methodology &amp; Process</vt:lpstr>
      <vt:lpstr>Impact on Society</vt:lpstr>
      <vt:lpstr>Conclusion &amp;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Krishna</cp:lastModifiedBy>
  <cp:revision>157</cp:revision>
  <dcterms:created xsi:type="dcterms:W3CDTF">2013-12-12T18:46:00Z</dcterms:created>
  <dcterms:modified xsi:type="dcterms:W3CDTF">2025-08-21T16:05:45Z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494B1D0C989B450C89D66A17D48F985B_12</vt:lpwstr>
  </property>
  <property fmtid="{D5CDD505-2E9C-101B-9397-08002B2CF9AE}" pid="3" name="KSOProductBuildVer">
    <vt:lpwstr>1033-12.2.0.21931</vt:lpwstr>
  </property>
</Properties>
</file>