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9" r:id="rId15"/>
    <p:sldId id="270" r:id="rId16"/>
    <p:sldId id="274" r:id="rId17"/>
    <p:sldId id="276" r:id="rId18"/>
    <p:sldId id="275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703"/>
  </p:normalViewPr>
  <p:slideViewPr>
    <p:cSldViewPr snapToGrid="0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8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4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BBA507-6F05-4CC5-971F-4BA0F9030AB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DAC337-CEB2-49AE-94AE-75D9ECF8B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9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9A87-3AB7-D82C-6914-77B1BE7D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82106"/>
          </a:xfrm>
        </p:spPr>
        <p:txBody>
          <a:bodyPr>
            <a:normAutofit/>
          </a:bodyPr>
          <a:lstStyle/>
          <a:p>
            <a:r>
              <a:rPr lang="en-US" sz="5400" dirty="0"/>
              <a:t>Reverse Engineering the "Waiting" Android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43E01-C89A-702E-918A-6CD78D66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271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Sri </a:t>
            </a:r>
            <a:r>
              <a:rPr lang="en-US" dirty="0" err="1"/>
              <a:t>krishna</a:t>
            </a:r>
            <a:r>
              <a:rPr lang="en-US" dirty="0"/>
              <a:t> </a:t>
            </a:r>
            <a:r>
              <a:rPr lang="en-US" dirty="0" err="1"/>
              <a:t>Nunna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Sai Kumar </a:t>
            </a:r>
            <a:r>
              <a:rPr lang="en-US" dirty="0" err="1"/>
              <a:t>Gurram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Ayyala</a:t>
            </a:r>
            <a:r>
              <a:rPr lang="en-US" dirty="0"/>
              <a:t> Akhil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Teja </a:t>
            </a:r>
            <a:r>
              <a:rPr lang="en-US" dirty="0" err="1"/>
              <a:t>Peddi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B5B4-48A7-504D-64CB-E45FE864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615E-C336-DF22-50FA-CE90E469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Returning to Android Studio, we eagerly loaded the modified APK file, ready to put our creation to the test.</a:t>
            </a:r>
          </a:p>
          <a:p>
            <a:r>
              <a:rPr lang="en-US" sz="2800" dirty="0"/>
              <a:t>With bated breath, we launched the app, eagerly anticipating the fruits of our labor to come to life on the screen.</a:t>
            </a:r>
          </a:p>
          <a:p>
            <a:r>
              <a:rPr lang="en-US" sz="2800" dirty="0"/>
              <a:t>Through rigorous testing and validation, we ensured the functionality and stability of the modified app, ironing out any lingering issues or discrepancies.</a:t>
            </a:r>
          </a:p>
          <a:p>
            <a:r>
              <a:rPr lang="en-US" sz="2800" dirty="0"/>
              <a:t>Our triumph in successfully loading and testing the modified app in Android Studio marked a significant milestone in our quest for the hidden secret.</a:t>
            </a:r>
          </a:p>
        </p:txBody>
      </p:sp>
    </p:spTree>
    <p:extLst>
      <p:ext uri="{BB962C8B-B14F-4D97-AF65-F5344CB8AC3E}">
        <p14:creationId xmlns:p14="http://schemas.microsoft.com/office/powerpoint/2010/main" val="288359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C41-DEDB-E371-0193-145EA58B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Certificate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EE3-D996-A855-4299-C908589F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Confronted with the challenge of certificate errors, we tackled the issue head-on with determination and resolve.</a:t>
            </a:r>
          </a:p>
          <a:p>
            <a:r>
              <a:rPr lang="en-US" sz="2800" dirty="0"/>
              <a:t>Utilizing the </a:t>
            </a:r>
            <a:r>
              <a:rPr lang="en-US" sz="2800" dirty="0" err="1"/>
              <a:t>keytool</a:t>
            </a:r>
            <a:r>
              <a:rPr lang="en-US" sz="2800" dirty="0"/>
              <a:t> utility, we meticulously generated a new keystore, laying the groundwork for resolving the certificate error.</a:t>
            </a:r>
          </a:p>
          <a:p>
            <a:r>
              <a:rPr lang="en-US" sz="2800" dirty="0"/>
              <a:t>With unwavering precision, we signed the modified APK using </a:t>
            </a:r>
            <a:r>
              <a:rPr lang="en-US" sz="2800" dirty="0" err="1"/>
              <a:t>jarsigner</a:t>
            </a:r>
            <a:r>
              <a:rPr lang="en-US" sz="2800" dirty="0"/>
              <a:t>, ensuring the integrity and authenticity of our creation.</a:t>
            </a:r>
          </a:p>
          <a:p>
            <a:r>
              <a:rPr lang="en-US" sz="2800" dirty="0"/>
              <a:t>Our successful resolution of the certificate error underscored our adaptability and resourcefulness in overcoming obstacles on our path to victory.</a:t>
            </a:r>
          </a:p>
        </p:txBody>
      </p:sp>
    </p:spTree>
    <p:extLst>
      <p:ext uri="{BB962C8B-B14F-4D97-AF65-F5344CB8AC3E}">
        <p14:creationId xmlns:p14="http://schemas.microsoft.com/office/powerpoint/2010/main" val="3421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D1DF-7590-E1D5-D259-80F6071F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Delay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AA7-1376-912F-B77B-2A81358D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 our relentless pursuit of perfection, we identified and addressed instances of delay within the app's activities.</a:t>
            </a:r>
          </a:p>
          <a:p>
            <a:r>
              <a:rPr lang="en-US" sz="2800" dirty="0"/>
              <a:t>With surgical precision, we removed or modified the delay instances in key components such as </a:t>
            </a:r>
            <a:r>
              <a:rPr lang="en-US" sz="2800" dirty="0" err="1"/>
              <a:t>SecretActivity</a:t>
            </a:r>
            <a:r>
              <a:rPr lang="en-US" sz="2800" dirty="0"/>
              <a:t>, </a:t>
            </a:r>
            <a:r>
              <a:rPr lang="en-US" sz="2800" dirty="0" err="1"/>
              <a:t>MainActivity</a:t>
            </a:r>
            <a:r>
              <a:rPr lang="en-US" sz="2800" dirty="0"/>
              <a:t>, and </a:t>
            </a:r>
            <a:r>
              <a:rPr lang="en-US" sz="2800" dirty="0" err="1"/>
              <a:t>MenuActivity</a:t>
            </a:r>
            <a:r>
              <a:rPr lang="en-US" sz="2800" dirty="0"/>
              <a:t>.</a:t>
            </a:r>
          </a:p>
          <a:p>
            <a:r>
              <a:rPr lang="en-US" sz="2800" dirty="0"/>
              <a:t>Through strategic intervention, we optimized the app's performance, minimizing unnecessary delays and enhancing user experience.</a:t>
            </a:r>
          </a:p>
          <a:p>
            <a:r>
              <a:rPr lang="en-US" sz="2800" dirty="0"/>
              <a:t>Our meticulous attention to detail in removing delay instances demonstrated our commitment to refining the app to its fullest potential.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5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A902-2D62-E1D7-2122-2925111E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Delay Instances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D07C-BA5C-326E-C620-4F510AE76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Code With Delays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787E7C-D8A9-3EBA-C96C-FED69C228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4862" y="2582863"/>
            <a:ext cx="4682914" cy="3378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8408A-1FE7-6158-407C-0E2F23C6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code, removed Delay Section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C7CCAE7-9652-D37D-8132-7EFEBB63DC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640417"/>
            <a:ext cx="4937125" cy="3263091"/>
          </a:xfrm>
        </p:spPr>
      </p:pic>
    </p:spTree>
    <p:extLst>
      <p:ext uri="{BB962C8B-B14F-4D97-AF65-F5344CB8AC3E}">
        <p14:creationId xmlns:p14="http://schemas.microsoft.com/office/powerpoint/2010/main" val="221875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BD6-0C05-2532-F15F-ABCA01F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Activity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FF2-A99B-B87B-E9B2-EEA5E2407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Through meticulous analysis, we identified activity IDs associated with critical functionalities and user interactions.</a:t>
            </a:r>
          </a:p>
          <a:p>
            <a:r>
              <a:rPr lang="en-US" sz="2800" dirty="0"/>
              <a:t>Armed with this knowledge, we strategically modified activity IDs to align with our objectives, enhancing the app's usability and accessibility.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22D6DE-AE57-6694-1F0A-235EB451C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5489" y="1846263"/>
            <a:ext cx="4742622" cy="4022725"/>
          </a:xfrm>
        </p:spPr>
      </p:pic>
    </p:spTree>
    <p:extLst>
      <p:ext uri="{BB962C8B-B14F-4D97-AF65-F5344CB8AC3E}">
        <p14:creationId xmlns:p14="http://schemas.microsoft.com/office/powerpoint/2010/main" val="276238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87C-7F7A-747B-146D-9A40F4E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Error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2A24-5110-0FC3-A4B1-632DF6F3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Equipped with a keen eye for detail and a relentless pursuit of perfection, we embarked on the task of debugging and error resolution.</a:t>
            </a:r>
          </a:p>
          <a:p>
            <a:r>
              <a:rPr lang="en-US" sz="2800" dirty="0"/>
              <a:t>Through rigorous testing and validation, we identified and addressed errors and inconsistencies within the app's codebase.</a:t>
            </a:r>
          </a:p>
          <a:p>
            <a:r>
              <a:rPr lang="en-US" sz="2800" dirty="0"/>
              <a:t>With unwavering determination, we meticulously resolved each error and discrepancy, ensuring the app's stability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17135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547E-6CE9-72EF-59B4-441C96D0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Decompilation &amp;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57A1-9104-B9E1-63B2-A3255FE3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Precise Code Scrutiny: </a:t>
            </a:r>
            <a:r>
              <a:rPr lang="en-US" sz="2800" dirty="0"/>
              <a:t>Analyzed decompiled code line by line to identify vulnerabilities and hidden functionalities.</a:t>
            </a:r>
          </a:p>
          <a:p>
            <a:r>
              <a:rPr lang="en-US" sz="2800" b="1" dirty="0"/>
              <a:t>Strategic Code Modifications: </a:t>
            </a:r>
            <a:r>
              <a:rPr lang="en-US" sz="2800" dirty="0"/>
              <a:t>Employed </a:t>
            </a:r>
            <a:r>
              <a:rPr lang="en-US" sz="2800" dirty="0" err="1"/>
              <a:t>APKTool</a:t>
            </a:r>
            <a:r>
              <a:rPr lang="en-US" sz="2800" dirty="0"/>
              <a:t> and Visual Studio Code for precise </a:t>
            </a:r>
            <a:r>
              <a:rPr lang="en-US" sz="2800" dirty="0" err="1"/>
              <a:t>smali</a:t>
            </a:r>
            <a:r>
              <a:rPr lang="en-US" sz="2800" dirty="0"/>
              <a:t> code modifications, utilizing extra help from AI models to aid in </a:t>
            </a:r>
            <a:r>
              <a:rPr lang="en-US" sz="2800" dirty="0" err="1"/>
              <a:t>smali</a:t>
            </a:r>
            <a:r>
              <a:rPr lang="en-US" sz="2800" dirty="0"/>
              <a:t> code interpretation</a:t>
            </a:r>
          </a:p>
          <a:p>
            <a:r>
              <a:rPr lang="en-US" sz="2800" b="1" dirty="0"/>
              <a:t>Cryptic Clues Exploration: </a:t>
            </a:r>
            <a:r>
              <a:rPr lang="en-US" sz="2800" dirty="0"/>
              <a:t>Encountered cryptic codes and hints, triggering further investigation.</a:t>
            </a:r>
          </a:p>
          <a:p>
            <a:r>
              <a:rPr lang="en-US" sz="2800" b="1" dirty="0"/>
              <a:t>Challenge of Flag Retrieval: </a:t>
            </a:r>
            <a:r>
              <a:rPr lang="en-US" sz="2800" dirty="0"/>
              <a:t>Despite meticulous analysis and modifications, the flag remained elusive.</a:t>
            </a:r>
          </a:p>
        </p:txBody>
      </p:sp>
    </p:spTree>
    <p:extLst>
      <p:ext uri="{BB962C8B-B14F-4D97-AF65-F5344CB8AC3E}">
        <p14:creationId xmlns:p14="http://schemas.microsoft.com/office/powerpoint/2010/main" val="42257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01C5C-CF20-4A10-F81B-0B4A28EE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8A73-94C7-89AD-8DFB-8B338B69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Discovery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8A4B-6E6C-2731-0B5D-149DE45C30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Identified vulnerabilities within the app's security mechanisms through detailed code analysis.</a:t>
            </a:r>
          </a:p>
          <a:p>
            <a:r>
              <a:rPr lang="en-US" sz="2400" dirty="0"/>
              <a:t>Leveraged vulnerabilities to explore exploit scenarios and potential pathways for flag retrieval.</a:t>
            </a:r>
          </a:p>
          <a:p>
            <a:r>
              <a:rPr lang="en-US" sz="2400" dirty="0"/>
              <a:t>Utilized dynamic analysis and code injection to uncover runtime vulnerabilities and hidden functionalities.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6F4B3D-9933-925D-5D71-D4D360C63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2332322"/>
            <a:ext cx="4937125" cy="3050184"/>
          </a:xfrm>
        </p:spPr>
      </p:pic>
    </p:spTree>
    <p:extLst>
      <p:ext uri="{BB962C8B-B14F-4D97-AF65-F5344CB8AC3E}">
        <p14:creationId xmlns:p14="http://schemas.microsoft.com/office/powerpoint/2010/main" val="35209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C8D5-5E3E-06A8-5A07-E5AAFCBB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4E24-3F1E-FEBB-5204-4341AC07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Till now, we have decompiled and analyzed our Android </a:t>
            </a:r>
            <a:r>
              <a:rPr lang="en-US" sz="2800" dirty="0" err="1"/>
              <a:t>Apk</a:t>
            </a:r>
            <a:r>
              <a:rPr lang="en-US" sz="2800" dirty="0"/>
              <a:t> file by using </a:t>
            </a:r>
            <a:r>
              <a:rPr lang="en-US" sz="2800" dirty="0" err="1"/>
              <a:t>Jadx-gui</a:t>
            </a:r>
            <a:r>
              <a:rPr lang="en-US" sz="2800" dirty="0"/>
              <a:t>, by using reverse engineering technique we modified and rebuild the code using </a:t>
            </a:r>
            <a:r>
              <a:rPr lang="en-US" sz="2800" dirty="0" err="1"/>
              <a:t>Apktool</a:t>
            </a:r>
            <a:r>
              <a:rPr lang="en-US" sz="2800" dirty="0"/>
              <a:t> and successfully optimized the app’s performance by removing delay instances and also we exploited and discovered the vulnerability. But despite our efforts, we were not abled to retrieve the flag.</a:t>
            </a:r>
          </a:p>
          <a:p>
            <a:r>
              <a:rPr lang="en-US" sz="2800" dirty="0"/>
              <a:t>We remain committed to further exploit the file in order to find more vulnerabilities and to retrieve the flag and to conquer any other challenges.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05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7FDA-4475-FE06-579B-341E7C82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C356-0EE7-41A8-BF98-197C7964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embarked on a thrilling project to dissect and uncover the concealed secrets within an Android application for our HTB challenge.</a:t>
            </a:r>
          </a:p>
          <a:p>
            <a:r>
              <a:rPr lang="en-US" sz="2800" dirty="0"/>
              <a:t>Our aim is to utilize </a:t>
            </a:r>
            <a:r>
              <a:rPr lang="en-US" sz="2800" b="1" dirty="0"/>
              <a:t>reverse engineering </a:t>
            </a:r>
            <a:r>
              <a:rPr lang="en-US" sz="2800" dirty="0"/>
              <a:t>techniques to unravel the app's mysteries and to retrieve the flag.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E3E61-BE7B-7EDA-2F34-7FE576F1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67034"/>
            <a:ext cx="10058400" cy="17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4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3AB6-3415-5530-52E0-91CC463C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946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8BFA-846E-3BDB-484C-0B41208B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in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8C45-0B1E-43A9-A048-A9499B12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started our project by installing the Android app development environment which in this case is Android Studio.</a:t>
            </a:r>
          </a:p>
          <a:p>
            <a:r>
              <a:rPr lang="en-US" sz="2800" dirty="0"/>
              <a:t>With keen attention to detail, we carefully examined the app's structure, resources, and dependencies.</a:t>
            </a:r>
          </a:p>
          <a:p>
            <a:r>
              <a:rPr lang="en-US" sz="2800" dirty="0"/>
              <a:t>By navigating through the project hierarchy, we gained valuable insights into the app's architecture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2519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A4914-B7A3-4D7E-AF33-E545604F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App, Invalid &amp; Complete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BDE4-5912-2864-B71A-74D17633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4269"/>
            <a:ext cx="1802544" cy="3986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8BD3B-1FAF-AA96-B82E-B66B6DB4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28" y="2094269"/>
            <a:ext cx="1802544" cy="4028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A81740-8AB6-1560-4C42-283AD56E7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588" y="2094269"/>
            <a:ext cx="1718091" cy="39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E2CA-A205-6829-2145-324B012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Decompiling with JADX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45CC-D111-4754-F30D-38F009A463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Armed with </a:t>
            </a:r>
            <a:r>
              <a:rPr lang="en-US" sz="2800" b="1" dirty="0"/>
              <a:t>JADX</a:t>
            </a:r>
            <a:r>
              <a:rPr lang="en-US" sz="2800" dirty="0"/>
              <a:t>, a powerful </a:t>
            </a:r>
            <a:r>
              <a:rPr lang="en-US" sz="2800" dirty="0" err="1"/>
              <a:t>decompilation</a:t>
            </a:r>
            <a:r>
              <a:rPr lang="en-US" sz="2800" dirty="0"/>
              <a:t> tool, we embarked on the next phase of our adventure.</a:t>
            </a:r>
          </a:p>
          <a:p>
            <a:r>
              <a:rPr lang="en-US" sz="2800" dirty="0"/>
              <a:t>With precision and finesse, we dissected the APK file, unveiling its inner workings and revealing the Java code beneath the surface.</a:t>
            </a:r>
          </a:p>
          <a:p>
            <a:r>
              <a:rPr lang="en-US" sz="2800" dirty="0"/>
              <a:t>Line by line, we scrutinized the decompiled code, hunting for clues and vulnerabilities that could lead us closer to our objective.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364C4D-1AE5-3FF8-02C1-28EF46A30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392" y="1846263"/>
            <a:ext cx="4930816" cy="4022725"/>
          </a:xfrm>
        </p:spPr>
      </p:pic>
    </p:spTree>
    <p:extLst>
      <p:ext uri="{BB962C8B-B14F-4D97-AF65-F5344CB8AC3E}">
        <p14:creationId xmlns:p14="http://schemas.microsoft.com/office/powerpoint/2010/main" val="34718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252-03EF-91F3-D42E-1AFFA60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with </a:t>
            </a:r>
            <a:r>
              <a:rPr lang="en-US" dirty="0" err="1"/>
              <a:t>APKTool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3D23-89FD-A068-E345-C22A2731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Equipped with the versatile </a:t>
            </a:r>
            <a:r>
              <a:rPr lang="en-US" sz="2800" dirty="0" err="1"/>
              <a:t>APKTool</a:t>
            </a:r>
            <a:r>
              <a:rPr lang="en-US" sz="2800" dirty="0"/>
              <a:t>, we wielded the power to decompile and modify the app's </a:t>
            </a:r>
            <a:r>
              <a:rPr lang="en-US" sz="2800" dirty="0" err="1"/>
              <a:t>smali</a:t>
            </a:r>
            <a:r>
              <a:rPr lang="en-US" sz="2800" dirty="0"/>
              <a:t> code with surgical precision.</a:t>
            </a:r>
          </a:p>
          <a:p>
            <a:r>
              <a:rPr lang="en-US" sz="2800" dirty="0"/>
              <a:t>With steady hands and keen eyes, we delved into the intricacies of the </a:t>
            </a:r>
            <a:r>
              <a:rPr lang="en-US" sz="2800" dirty="0" err="1"/>
              <a:t>smali</a:t>
            </a:r>
            <a:r>
              <a:rPr lang="en-US" sz="2800" dirty="0"/>
              <a:t> code, identifying areas ripe for modification.</a:t>
            </a:r>
          </a:p>
          <a:p>
            <a:r>
              <a:rPr lang="en-US" sz="2800" dirty="0"/>
              <a:t>Through careful analysis and experimentation, we strategically introduced vulnerabilities into the code, paving the way for future exploits.</a:t>
            </a:r>
          </a:p>
          <a:p>
            <a:r>
              <a:rPr lang="en-US" sz="2800" dirty="0"/>
              <a:t>With </a:t>
            </a:r>
            <a:r>
              <a:rPr lang="en-US" sz="2800" dirty="0" err="1"/>
              <a:t>APKTool</a:t>
            </a:r>
            <a:r>
              <a:rPr lang="en-US" sz="2800" dirty="0"/>
              <a:t> in our hands allowed us to manipulate the app's behavior, bringing us one step closer to unlocking its hidden secrets.</a:t>
            </a:r>
          </a:p>
        </p:txBody>
      </p:sp>
    </p:spTree>
    <p:extLst>
      <p:ext uri="{BB962C8B-B14F-4D97-AF65-F5344CB8AC3E}">
        <p14:creationId xmlns:p14="http://schemas.microsoft.com/office/powerpoint/2010/main" val="289660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8285-1D93-F789-C31F-5941FF4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Decompiling </a:t>
            </a:r>
            <a:r>
              <a:rPr lang="en-US" dirty="0" err="1"/>
              <a:t>Smali</a:t>
            </a:r>
            <a:r>
              <a:rPr lang="en-US" dirty="0"/>
              <a:t>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7CCB-48F8-F8B6-B75C-7093C850A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Transitioning to Visual Studio Code, we continued our exploration of the app's inner workings with renewed focus.</a:t>
            </a:r>
          </a:p>
          <a:p>
            <a:r>
              <a:rPr lang="en-US" sz="2800" dirty="0"/>
              <a:t>With precision and expertise, we analyzed and modified the identified Java code structures, tailoring them to suit our objectives.</a:t>
            </a:r>
          </a:p>
          <a:p>
            <a:r>
              <a:rPr lang="en-US" sz="2800" dirty="0"/>
              <a:t>The highlighted lines reflect on an attempt to remove app auto-close.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00209F-AB6F-F595-4B3B-4680E8121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05720"/>
            <a:ext cx="4937125" cy="3703810"/>
          </a:xfrm>
        </p:spPr>
      </p:pic>
    </p:spTree>
    <p:extLst>
      <p:ext uri="{BB962C8B-B14F-4D97-AF65-F5344CB8AC3E}">
        <p14:creationId xmlns:p14="http://schemas.microsoft.com/office/powerpoint/2010/main" val="43562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720-C7CD-C065-286C-6DB2292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with </a:t>
            </a:r>
            <a:r>
              <a:rPr lang="en-US" dirty="0" err="1"/>
              <a:t>APKLab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2E0C-C03D-A2FD-703C-1B33A2A4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fortified our arsenal by integrating the </a:t>
            </a:r>
            <a:r>
              <a:rPr lang="en-US" sz="2800" dirty="0" err="1"/>
              <a:t>APKLab</a:t>
            </a:r>
            <a:r>
              <a:rPr lang="en-US" sz="2800" dirty="0"/>
              <a:t> extension, enhancing our capabilities for code analysis and modification.</a:t>
            </a:r>
          </a:p>
          <a:p>
            <a:r>
              <a:rPr lang="en-US" sz="2800" dirty="0"/>
              <a:t>With </a:t>
            </a:r>
            <a:r>
              <a:rPr lang="en-US" sz="2800" dirty="0" err="1"/>
              <a:t>APKLab's</a:t>
            </a:r>
            <a:r>
              <a:rPr lang="en-US" sz="2800" dirty="0"/>
              <a:t> suite of features at our disposal, we elevated our workflow with syntax highlighting, code navigation, and debugging tools.</a:t>
            </a:r>
          </a:p>
          <a:p>
            <a:r>
              <a:rPr lang="en-US" sz="2800" dirty="0"/>
              <a:t>Leveraging the power of </a:t>
            </a:r>
            <a:r>
              <a:rPr lang="en-US" sz="2800" dirty="0" err="1"/>
              <a:t>APKLab</a:t>
            </a:r>
            <a:r>
              <a:rPr lang="en-US" sz="2800" dirty="0"/>
              <a:t>, we optimized our code modifications, ensuring efficiency and precision in our endeavors.</a:t>
            </a:r>
          </a:p>
          <a:p>
            <a:r>
              <a:rPr lang="en-US" sz="2800" dirty="0"/>
              <a:t>Empowered by this indispensable tool, we forged ahead with confidence, ready to overcome any challenge that lay ahead.</a:t>
            </a:r>
          </a:p>
        </p:txBody>
      </p:sp>
    </p:spTree>
    <p:extLst>
      <p:ext uri="{BB962C8B-B14F-4D97-AF65-F5344CB8AC3E}">
        <p14:creationId xmlns:p14="http://schemas.microsoft.com/office/powerpoint/2010/main" val="86462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FB0A-D299-A6E8-FF28-B48AAF2D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with </a:t>
            </a:r>
            <a:r>
              <a:rPr lang="en-US" dirty="0" err="1"/>
              <a:t>APKTool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787A-0B17-006D-5151-4110B5FF2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Armed with </a:t>
            </a:r>
            <a:r>
              <a:rPr lang="en-US" sz="2800" dirty="0" err="1"/>
              <a:t>APKTool's</a:t>
            </a:r>
            <a:r>
              <a:rPr lang="en-US" sz="2800" dirty="0"/>
              <a:t> prowess, we embarked on the journey of reconstructing the modified </a:t>
            </a:r>
            <a:r>
              <a:rPr lang="en-US" sz="2800" dirty="0" err="1"/>
              <a:t>smali</a:t>
            </a:r>
            <a:r>
              <a:rPr lang="en-US" sz="2800" dirty="0"/>
              <a:t> code into a functional APK.</a:t>
            </a:r>
          </a:p>
          <a:p>
            <a:r>
              <a:rPr lang="en-US" sz="2800" dirty="0"/>
              <a:t>Through the seamless execution of </a:t>
            </a:r>
            <a:r>
              <a:rPr lang="en-US" sz="2800" dirty="0" err="1"/>
              <a:t>APKTool</a:t>
            </a:r>
            <a:r>
              <a:rPr lang="en-US" sz="2800" dirty="0"/>
              <a:t>, we generated the modified APK file, poised for further testing and validation.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C45EE-709B-A4BE-0D6F-81015D551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05238"/>
            <a:ext cx="4937125" cy="3704775"/>
          </a:xfrm>
        </p:spPr>
      </p:pic>
    </p:spTree>
    <p:extLst>
      <p:ext uri="{BB962C8B-B14F-4D97-AF65-F5344CB8AC3E}">
        <p14:creationId xmlns:p14="http://schemas.microsoft.com/office/powerpoint/2010/main" val="65030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1088</Words>
  <Application>Microsoft Macintosh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Reverse Engineering the "Waiting" Android Application</vt:lpstr>
      <vt:lpstr>Introduction</vt:lpstr>
      <vt:lpstr>Opening in Android Studio</vt:lpstr>
      <vt:lpstr>Opening App, Invalid &amp; Complete Details</vt:lpstr>
      <vt:lpstr>Decompiling with JADX</vt:lpstr>
      <vt:lpstr>Modifying with APKTool</vt:lpstr>
      <vt:lpstr>Decompiling Smali in VS Code</vt:lpstr>
      <vt:lpstr>Enhancing with APKLab</vt:lpstr>
      <vt:lpstr>Rebuilding with APKTool</vt:lpstr>
      <vt:lpstr>Loading in Android Studio</vt:lpstr>
      <vt:lpstr>Fixing Certificate Error</vt:lpstr>
      <vt:lpstr>Removing Delay Instances</vt:lpstr>
      <vt:lpstr>Removing Delay Instances (Example)</vt:lpstr>
      <vt:lpstr>Investigating Activity IDs</vt:lpstr>
      <vt:lpstr>Debugging and Error Resolution</vt:lpstr>
      <vt:lpstr>Further Decompilation &amp; Code Analysis</vt:lpstr>
      <vt:lpstr>PowerPoint Presentation</vt:lpstr>
      <vt:lpstr>Vulnerability Discovery and Exploitation</vt:lpstr>
      <vt:lpstr>Conclusion and Next Steps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the "Waiting" Android Application</dc:title>
  <dc:creator>George Oyosa</dc:creator>
  <cp:lastModifiedBy>Sri Krishna Vijayendra Nunna</cp:lastModifiedBy>
  <cp:revision>5</cp:revision>
  <dcterms:created xsi:type="dcterms:W3CDTF">2024-04-19T23:07:16Z</dcterms:created>
  <dcterms:modified xsi:type="dcterms:W3CDTF">2024-04-27T08:57:49Z</dcterms:modified>
</cp:coreProperties>
</file>