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4" r:id="rId13"/>
    <p:sldId id="275" r:id="rId14"/>
    <p:sldId id="269" r:id="rId15"/>
    <p:sldId id="270" r:id="rId16"/>
    <p:sldId id="271" r:id="rId17"/>
    <p:sldId id="272" r:id="rId18"/>
    <p:sldId id="273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680" y="802298"/>
            <a:ext cx="11295017" cy="2920713"/>
          </a:xfrm>
        </p:spPr>
        <p:txBody>
          <a:bodyPr/>
          <a:lstStyle/>
          <a:p>
            <a:r>
              <a:rPr lang="en-IN" dirty="0" smtClean="0"/>
              <a:t>RAILWAY RESERVATION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2709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4162" y="2807491"/>
            <a:ext cx="9291215" cy="1049235"/>
          </a:xfrm>
        </p:spPr>
        <p:txBody>
          <a:bodyPr/>
          <a:lstStyle/>
          <a:p>
            <a:r>
              <a:rPr lang="en-IN" dirty="0" smtClean="0"/>
              <a:t>IMPLEMENTATIONS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4228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9158" y="0"/>
            <a:ext cx="9556055" cy="1049235"/>
          </a:xfrm>
        </p:spPr>
        <p:txBody>
          <a:bodyPr/>
          <a:lstStyle/>
          <a:p>
            <a:r>
              <a:rPr lang="en-IN" dirty="0" smtClean="0"/>
              <a:t>LANDING PAGE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131" y="1049235"/>
            <a:ext cx="7918366" cy="441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47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8556" y="116542"/>
            <a:ext cx="3460054" cy="1049235"/>
          </a:xfrm>
        </p:spPr>
        <p:txBody>
          <a:bodyPr/>
          <a:lstStyle/>
          <a:p>
            <a:r>
              <a:rPr lang="en-IN" dirty="0" smtClean="0"/>
              <a:t>REGISTRATION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937" y="1420651"/>
            <a:ext cx="10659292" cy="462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200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647" y="151376"/>
            <a:ext cx="9291215" cy="1049235"/>
          </a:xfrm>
        </p:spPr>
        <p:txBody>
          <a:bodyPr/>
          <a:lstStyle/>
          <a:p>
            <a:r>
              <a:rPr lang="en-IN" dirty="0" smtClean="0"/>
              <a:t>LOGIN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584534"/>
            <a:ext cx="9672662" cy="427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509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81708"/>
            <a:ext cx="9291215" cy="1049235"/>
          </a:xfrm>
        </p:spPr>
        <p:txBody>
          <a:bodyPr/>
          <a:lstStyle/>
          <a:p>
            <a:r>
              <a:rPr lang="en-IN" dirty="0" smtClean="0"/>
              <a:t>HOME PAGE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325" y="950863"/>
            <a:ext cx="10019125" cy="464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124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398" y="438759"/>
            <a:ext cx="9291215" cy="1049235"/>
          </a:xfrm>
        </p:spPr>
        <p:txBody>
          <a:bodyPr/>
          <a:lstStyle/>
          <a:p>
            <a:r>
              <a:rPr lang="en-IN" dirty="0" smtClean="0"/>
              <a:t>PAYMENT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975" y="1853754"/>
            <a:ext cx="9291638" cy="358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398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699" y="308131"/>
            <a:ext cx="9291215" cy="1049235"/>
          </a:xfrm>
        </p:spPr>
        <p:txBody>
          <a:bodyPr/>
          <a:lstStyle/>
          <a:p>
            <a:r>
              <a:rPr lang="en-IN" dirty="0" smtClean="0"/>
              <a:t>MY RESERVATIONS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9428" y="1625535"/>
            <a:ext cx="8595759" cy="440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10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3864" y="229753"/>
            <a:ext cx="9291215" cy="1049235"/>
          </a:xfrm>
        </p:spPr>
        <p:txBody>
          <a:bodyPr/>
          <a:lstStyle/>
          <a:p>
            <a:r>
              <a:rPr lang="en-IN" dirty="0" smtClean="0"/>
              <a:t>CANCEL RESERVATION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6251" y="1685828"/>
            <a:ext cx="8393288" cy="427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535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7" y="325548"/>
            <a:ext cx="9291215" cy="1049235"/>
          </a:xfrm>
        </p:spPr>
        <p:txBody>
          <a:bodyPr/>
          <a:lstStyle/>
          <a:p>
            <a:r>
              <a:rPr lang="en-IN" dirty="0" smtClean="0"/>
              <a:t>NO MULTIPLE ACCOUNTS WITH SAME EMAIL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816" y="1767066"/>
            <a:ext cx="7946739" cy="376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95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2574" y="917730"/>
            <a:ext cx="9291215" cy="1049235"/>
          </a:xfrm>
        </p:spPr>
        <p:txBody>
          <a:bodyPr/>
          <a:lstStyle/>
          <a:p>
            <a:r>
              <a:rPr lang="en-IN" dirty="0" smtClean="0"/>
              <a:t>TESTING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211977" y="2464526"/>
            <a:ext cx="6966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 smtClean="0"/>
              <a:t>MANUAL TESTING</a:t>
            </a:r>
          </a:p>
          <a:p>
            <a:pPr marL="342900" indent="-342900">
              <a:buAutoNum type="arabicPeriod"/>
            </a:pPr>
            <a:r>
              <a:rPr lang="en-IN" dirty="0" smtClean="0"/>
              <a:t>OVERALL TESTING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6358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3512307" cy="1049235"/>
          </a:xfrm>
        </p:spPr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1169125" y="2333897"/>
            <a:ext cx="102652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Our project “Train Ticket Reservation system” is a web application which is user friendly and more efficient. In this web application,</a:t>
            </a:r>
            <a:r>
              <a:rPr lang="en-IN" dirty="0"/>
              <a:t> users can </a:t>
            </a:r>
            <a:r>
              <a:rPr lang="en-IN" dirty="0" smtClean="0"/>
              <a:t>provide </a:t>
            </a:r>
            <a:r>
              <a:rPr lang="en-IN" dirty="0"/>
              <a:t>the start and the destination locations, train, class, time, ticket quantity and the date of booking. Users can pay using credit/debit cards or by mobile </a:t>
            </a:r>
            <a:r>
              <a:rPr lang="en-IN" dirty="0" smtClean="0"/>
              <a:t>phone. </a:t>
            </a:r>
            <a:r>
              <a:rPr lang="en-IN" dirty="0"/>
              <a:t>If the user is a government employee, they can have special discounts in this web application.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2927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4112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804519"/>
            <a:ext cx="2981084" cy="1049235"/>
          </a:xfrm>
        </p:spPr>
        <p:txBody>
          <a:bodyPr/>
          <a:lstStyle/>
          <a:p>
            <a:r>
              <a:rPr lang="en-IN" dirty="0" smtClean="0"/>
              <a:t>Tools used: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React </a:t>
            </a:r>
            <a:r>
              <a:rPr lang="en-IN" dirty="0" err="1" smtClean="0"/>
              <a:t>Js</a:t>
            </a:r>
            <a:r>
              <a:rPr lang="en-IN" dirty="0" smtClean="0"/>
              <a:t> - front end (client side)</a:t>
            </a:r>
          </a:p>
          <a:p>
            <a:r>
              <a:rPr lang="en-IN" dirty="0" smtClean="0"/>
              <a:t>Node </a:t>
            </a:r>
            <a:r>
              <a:rPr lang="en-IN" dirty="0" err="1" smtClean="0"/>
              <a:t>Js</a:t>
            </a:r>
            <a:r>
              <a:rPr lang="en-IN" dirty="0" smtClean="0"/>
              <a:t> and Express </a:t>
            </a:r>
            <a:r>
              <a:rPr lang="en-IN" dirty="0" err="1" smtClean="0"/>
              <a:t>Js</a:t>
            </a:r>
            <a:r>
              <a:rPr lang="en-IN" dirty="0" smtClean="0"/>
              <a:t> – Backend (server side)</a:t>
            </a:r>
          </a:p>
          <a:p>
            <a:r>
              <a:rPr lang="en-IN" dirty="0" smtClean="0"/>
              <a:t>MongoDB - Database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5173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3085587" cy="1049235"/>
          </a:xfrm>
        </p:spPr>
        <p:txBody>
          <a:bodyPr/>
          <a:lstStyle/>
          <a:p>
            <a:r>
              <a:rPr lang="en-IN" dirty="0" smtClean="0"/>
              <a:t>motivation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A website should basically contain user friendly navigation with good usability . Our main focus is to build a website which a naive user can easily interact with, which is not taken care of in the existing system.</a:t>
            </a:r>
          </a:p>
          <a:p>
            <a:pPr marL="0" indent="0">
              <a:buNone/>
            </a:pPr>
            <a:r>
              <a:rPr lang="en-IN" dirty="0" smtClean="0"/>
              <a:t>The drawbacks and the reviews found on the internet were the motivations for this project.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4381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DRAWBACKS OF EXISTING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Non user friendly</a:t>
            </a:r>
          </a:p>
          <a:p>
            <a:r>
              <a:rPr lang="en-IN" dirty="0" smtClean="0"/>
              <a:t>Over crowded user interface</a:t>
            </a:r>
          </a:p>
          <a:p>
            <a:r>
              <a:rPr lang="en-IN" dirty="0" smtClean="0"/>
              <a:t>Too many advertisements</a:t>
            </a:r>
          </a:p>
          <a:p>
            <a:r>
              <a:rPr lang="en-IN" dirty="0" smtClean="0"/>
              <a:t>Confusing Booking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8703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804519"/>
            <a:ext cx="8136558" cy="1049235"/>
          </a:xfrm>
        </p:spPr>
        <p:txBody>
          <a:bodyPr/>
          <a:lstStyle/>
          <a:p>
            <a:r>
              <a:rPr lang="en-IN" dirty="0" smtClean="0"/>
              <a:t>Some reviews on the existing system as found on the internet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9464" y="3615690"/>
            <a:ext cx="3482571" cy="17139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457" y="2016124"/>
            <a:ext cx="2976291" cy="12830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9464" y="2016124"/>
            <a:ext cx="3222084" cy="12830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6747" y="3615690"/>
            <a:ext cx="2985001" cy="189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6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Register</a:t>
            </a:r>
          </a:p>
          <a:p>
            <a:r>
              <a:rPr lang="en-IN" dirty="0" smtClean="0"/>
              <a:t>Login</a:t>
            </a:r>
          </a:p>
          <a:p>
            <a:r>
              <a:rPr lang="en-IN" dirty="0"/>
              <a:t>Railway</a:t>
            </a:r>
          </a:p>
          <a:p>
            <a:r>
              <a:rPr lang="en-IN" dirty="0"/>
              <a:t>Users</a:t>
            </a:r>
          </a:p>
          <a:p>
            <a:r>
              <a:rPr lang="en-IN" dirty="0"/>
              <a:t>Payment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4905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Overall architecture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840" y="2483468"/>
            <a:ext cx="9011908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84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COMPONENT DIAGRAM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738" y="2016125"/>
            <a:ext cx="6992982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37775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256</TotalTime>
  <Words>226</Words>
  <Application>Microsoft Office PowerPoint</Application>
  <PresentationFormat>Widescreen</PresentationFormat>
  <Paragraphs>36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Rockwell</vt:lpstr>
      <vt:lpstr>Gallery</vt:lpstr>
      <vt:lpstr>RAILWAY RESERVATION SYSTEM</vt:lpstr>
      <vt:lpstr>INTRODUCTION</vt:lpstr>
      <vt:lpstr>Tools used:</vt:lpstr>
      <vt:lpstr>motivation</vt:lpstr>
      <vt:lpstr>DRAWBACKS OF EXISTING SYSTEM</vt:lpstr>
      <vt:lpstr>Some reviews on the existing system as found on the internet</vt:lpstr>
      <vt:lpstr>modules</vt:lpstr>
      <vt:lpstr>Overall architecture</vt:lpstr>
      <vt:lpstr>COMPONENT DIAGRAM</vt:lpstr>
      <vt:lpstr>IMPLEMENTATIONS</vt:lpstr>
      <vt:lpstr>LANDING PAGE</vt:lpstr>
      <vt:lpstr>REGISTRATION</vt:lpstr>
      <vt:lpstr>LOGIN</vt:lpstr>
      <vt:lpstr>HOME PAGE</vt:lpstr>
      <vt:lpstr>PAYMENT</vt:lpstr>
      <vt:lpstr>MY RESERVATIONS</vt:lpstr>
      <vt:lpstr>CANCEL RESERVATION</vt:lpstr>
      <vt:lpstr>NO MULTIPLE ACCOUNTS WITH SAME EMAIL</vt:lpstr>
      <vt:lpstr>TESTING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RAILWAY RESERVATION SYSTEM</dc:title>
  <dc:creator>kriti chapagain</dc:creator>
  <cp:lastModifiedBy>kriti chapagain</cp:lastModifiedBy>
  <cp:revision>10</cp:revision>
  <dcterms:created xsi:type="dcterms:W3CDTF">2020-10-23T16:54:05Z</dcterms:created>
  <dcterms:modified xsi:type="dcterms:W3CDTF">2020-10-23T21:10:46Z</dcterms:modified>
</cp:coreProperties>
</file>