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CA8-FEC6-4657-AC8B-0C527BCA4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1905-506B-4BE7-BD88-39E409F4D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Data Science Method to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40617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8B9F-97F8-44E7-994F-A92E192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Problem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BB4C-AF54-4A5B-B91B-ADECD46F4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925482"/>
            <a:ext cx="4603849" cy="3062080"/>
          </a:xfrm>
        </p:spPr>
        <p:txBody>
          <a:bodyPr>
            <a:normAutofit/>
          </a:bodyPr>
          <a:lstStyle/>
          <a:p>
            <a:r>
              <a:rPr lang="en-IN" dirty="0"/>
              <a:t>A new chair lift is installed.</a:t>
            </a:r>
          </a:p>
          <a:p>
            <a:r>
              <a:rPr lang="en-IN" dirty="0"/>
              <a:t>The operational cost surged by </a:t>
            </a:r>
            <a:r>
              <a:rPr lang="en-AU" dirty="0"/>
              <a:t>$1,540,00.</a:t>
            </a:r>
          </a:p>
          <a:p>
            <a:r>
              <a:rPr lang="en-AU" dirty="0"/>
              <a:t>We seek to recoup these costs in the upcoming season by increasing revenue.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3C29B-B0E9-45FB-ACF3-60FE85B49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593" y="2925482"/>
            <a:ext cx="5722104" cy="3747880"/>
          </a:xfrm>
        </p:spPr>
        <p:txBody>
          <a:bodyPr>
            <a:normAutofit/>
          </a:bodyPr>
          <a:lstStyle/>
          <a:p>
            <a:r>
              <a:rPr lang="en-IN" dirty="0"/>
              <a:t>Summit elevation and Snowfall contribute to better Skiing Terrains.</a:t>
            </a:r>
          </a:p>
          <a:p>
            <a:r>
              <a:rPr lang="en-IN" dirty="0"/>
              <a:t>Night Skiing should be started for extending our customer base.</a:t>
            </a:r>
          </a:p>
          <a:p>
            <a:r>
              <a:rPr lang="en-US" dirty="0"/>
              <a:t>Open the resort for more days in the upcoming season to increase revenue.</a:t>
            </a:r>
          </a:p>
          <a:p>
            <a:r>
              <a:rPr lang="en-US" dirty="0"/>
              <a:t>Update our ticket price to the optimal price of $55, predicted by the regression model.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5B6F2-4AF1-488B-B87B-CE2D2C4E2B01}"/>
              </a:ext>
            </a:extLst>
          </p:cNvPr>
          <p:cNvCxnSpPr/>
          <p:nvPr/>
        </p:nvCxnSpPr>
        <p:spPr>
          <a:xfrm>
            <a:off x="5477608" y="2039815"/>
            <a:ext cx="0" cy="4747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D0F0F4-E6AD-471B-B0C6-94C3554A0929}"/>
              </a:ext>
            </a:extLst>
          </p:cNvPr>
          <p:cNvSpPr txBox="1"/>
          <p:nvPr/>
        </p:nvSpPr>
        <p:spPr>
          <a:xfrm>
            <a:off x="1107831" y="2206869"/>
            <a:ext cx="3086093" cy="58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A4BD84-BE28-487F-BBA9-7751FF80A8F3}"/>
              </a:ext>
            </a:extLst>
          </p:cNvPr>
          <p:cNvSpPr txBox="1">
            <a:spLocks/>
          </p:cNvSpPr>
          <p:nvPr/>
        </p:nvSpPr>
        <p:spPr>
          <a:xfrm>
            <a:off x="1052526" y="2048132"/>
            <a:ext cx="3783240" cy="7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7ECDAC-30B8-4817-B107-90869B68F8C7}"/>
              </a:ext>
            </a:extLst>
          </p:cNvPr>
          <p:cNvSpPr txBox="1">
            <a:spLocks/>
          </p:cNvSpPr>
          <p:nvPr/>
        </p:nvSpPr>
        <p:spPr>
          <a:xfrm>
            <a:off x="5973137" y="2048132"/>
            <a:ext cx="3783240" cy="7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203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E08-D6D5-49B6-BD71-8946A5BC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Analysis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683C-4D60-4F4B-B9BA-CCEDC6E4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9484" y="2231365"/>
            <a:ext cx="3070034" cy="576262"/>
          </a:xfrm>
        </p:spPr>
        <p:txBody>
          <a:bodyPr/>
          <a:lstStyle/>
          <a:p>
            <a:pPr algn="ctr"/>
            <a:r>
              <a:rPr lang="en-IN" sz="2800" b="1" dirty="0"/>
              <a:t>Average Snowfall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1A1AB0-B4B5-44D3-A6AD-7C5D8A52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6790" y="2231365"/>
            <a:ext cx="3392245" cy="576262"/>
          </a:xfrm>
        </p:spPr>
        <p:txBody>
          <a:bodyPr/>
          <a:lstStyle/>
          <a:p>
            <a:pPr algn="ctr"/>
            <a:r>
              <a:rPr lang="en-IN" sz="2800" b="1" dirty="0"/>
              <a:t>Summit Elevation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703120-5538-43A2-AFBF-90DD5AFD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02" y="2984815"/>
            <a:ext cx="4711222" cy="3319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25FB4-FD16-450D-9AE5-DA8C2508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9" y="2984815"/>
            <a:ext cx="4627943" cy="3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E08-D6D5-49B6-BD71-8946A5BC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Analysis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683C-4D60-4F4B-B9BA-CCEDC6E4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9484" y="2231365"/>
            <a:ext cx="3070034" cy="576262"/>
          </a:xfrm>
        </p:spPr>
        <p:txBody>
          <a:bodyPr/>
          <a:lstStyle/>
          <a:p>
            <a:pPr algn="ctr"/>
            <a:r>
              <a:rPr lang="en-IN" sz="2800" b="1" dirty="0"/>
              <a:t>Night Skiing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1A1AB0-B4B5-44D3-A6AD-7C5D8A52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3619" y="2231365"/>
            <a:ext cx="3392245" cy="576262"/>
          </a:xfrm>
        </p:spPr>
        <p:txBody>
          <a:bodyPr/>
          <a:lstStyle/>
          <a:p>
            <a:r>
              <a:rPr lang="en-IN" sz="2800" b="1" dirty="0"/>
              <a:t>Summit Elevation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213AA-3E21-4E35-B647-CB00BD2F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88" y="2984817"/>
            <a:ext cx="4572559" cy="3327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B8478-8A41-4EFA-B102-8343B37B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1" y="2984816"/>
            <a:ext cx="4711223" cy="33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B54-7BB9-4DC9-B7DB-65CF9B97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998C5-9810-43A6-8814-8CBE56CCD956}"/>
              </a:ext>
            </a:extLst>
          </p:cNvPr>
          <p:cNvSpPr txBox="1"/>
          <p:nvPr/>
        </p:nvSpPr>
        <p:spPr>
          <a:xfrm>
            <a:off x="680321" y="2118946"/>
            <a:ext cx="8903294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Given the features, ticket price of the Big Mountain Resort is less than the predicted optimal ticket price.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Manipulating snowfall and heights seem unreasonable, but data proves their heavy significance.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Night Skiing is a relatively new feature provided by very limited resorts so far. However, it can generate extra revenue and attract new customers for the resort.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The resort can function longer and open more days in the upcoming season to increase its revenue.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55945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</TotalTime>
  <Words>191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Big Mountain Resort</vt:lpstr>
      <vt:lpstr>Problem - Solution</vt:lpstr>
      <vt:lpstr>Analysis Plots</vt:lpstr>
      <vt:lpstr>Analysis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Kunal Agarwal</dc:creator>
  <cp:lastModifiedBy>Kunal Agarwal</cp:lastModifiedBy>
  <cp:revision>5</cp:revision>
  <dcterms:created xsi:type="dcterms:W3CDTF">2020-06-16T11:32:32Z</dcterms:created>
  <dcterms:modified xsi:type="dcterms:W3CDTF">2020-06-16T12:08:46Z</dcterms:modified>
</cp:coreProperties>
</file>