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14:27.42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8B1137-0C69-4330-9E96-121683BE3DAE}" emma:medium="tactile" emma:mode="ink">
          <msink:context xmlns:msink="http://schemas.microsoft.com/ink/2010/main" type="writingRegion" rotatedBoundingBox="19409,467 25093,135 25130,782 19447,1115"/>
        </emma:interpretation>
      </emma:emma>
    </inkml:annotationXML>
    <inkml:traceGroup>
      <inkml:annotationXML>
        <emma:emma xmlns:emma="http://www.w3.org/2003/04/emma" version="1.0">
          <emma:interpretation id="{9E3E02DC-D680-42A3-B001-5C9DBCAF49B9}" emma:medium="tactile" emma:mode="ink">
            <msink:context xmlns:msink="http://schemas.microsoft.com/ink/2010/main" type="paragraph" rotatedBoundingBox="19409,467 25093,135 25130,782 19447,1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20CA17-555B-41E1-B47A-73F342D04372}" emma:medium="tactile" emma:mode="ink">
              <msink:context xmlns:msink="http://schemas.microsoft.com/ink/2010/main" type="line" rotatedBoundingBox="19409,467 25093,135 25130,782 19446,1115"/>
            </emma:interpretation>
          </emma:emma>
        </inkml:annotationXML>
        <inkml:traceGroup>
          <inkml:annotationXML>
            <emma:emma xmlns:emma="http://www.w3.org/2003/04/emma" version="1.0">
              <emma:interpretation id="{6E1E8FD8-7C61-4709-806A-8BF94025491F}" emma:medium="tactile" emma:mode="ink">
                <msink:context xmlns:msink="http://schemas.microsoft.com/ink/2010/main" type="inkWord" rotatedBoundingBox="19409,467 25093,135 25130,782 19446,1115"/>
              </emma:interpretation>
              <emma:one-of disjunction-type="recognition" id="oneOf0">
                <emma:interpretation id="interp0" emma:lang="en-IN" emma:confidence="0">
                  <emma:literal>16-09-2018</emma:literal>
                </emma:interpretation>
                <emma:interpretation id="interp1" emma:lang="en-IN" emma:confidence="0">
                  <emma:literal>16. 09. 2018</emma:literal>
                </emma:interpretation>
                <emma:interpretation id="interp2" emma:lang="en-IN" emma:confidence="0">
                  <emma:literal>16-09. 2018</emma:literal>
                </emma:interpretation>
                <emma:interpretation id="interp3" emma:lang="en-IN" emma:confidence="0">
                  <emma:literal>16. 09-2018</emma:literal>
                </emma:interpretation>
                <emma:interpretation id="interp4" emma:lang="en-IN" emma:confidence="0">
                  <emma:literal>16. 09.2018</emma:literal>
                </emma:interpretation>
              </emma:one-of>
            </emma:emma>
          </inkml:annotationXML>
          <inkml:trace contextRef="#ctx0" brushRef="#br0">3253 13 190,'0'0'-2,"0"-7"17,12-3 3,6 0-18,4 1-4,6 3 2,6 4 2,-1 2-1,-1 5-4,-4 16 0,-10 7 1,-11 7-6,-7 4-13,-17 4 2,-12-4 19,-6-3-3,0-5 6,6-8 1,4-4 10,11-8 1,5-5-2,6-1 2,1-2-2,2 1 1,5-1-10,11 0 40,9-1 1,6 0-14,4-2-12,2 0-6,2 0-11,-1-12-6,-1-4-47,-2-4-41,-2-7-103</inkml:trace>
          <inkml:trace contextRef="#ctx0" brushRef="#br0" timeOffset="357">3876-10 175,'-14'15'15,"-3"8"-22,-4 10 3,-4 7 5,-1 6 1,2 0-7,9-4-2,7-8 0,8-8-6,8-10 11,16-5 5,9-10 9,7-1-4,6-3-5,0-13-4,0-6-10,-6-4 0,-4-4 5,-8-3 1,-7-2 6,-8 0 6,-6-2-3,-5 1 2,-2 5-1,-2 3 16,-12 6-7,-6 11-14,-8 7-2,-4 4-4,-4 2 2,0 13-5,3-1-23,10-4-29</inkml:trace>
          <inkml:trace contextRef="#ctx0" brushRef="#br0" timeOffset="599">4474-148 171,'0'24'-9,"0"3"12,0 8 6,0 9 13,-6 2-4,2 2-10,-3-2-7,3-6-1,1-7 3,2-5-5,1-8-26,0-5-27,12-9-29</inkml:trace>
          <inkml:trace contextRef="#ctx0" brushRef="#br0" timeOffset="1083">5062-194 135,'-11'-6'114,"-6"3"-152,-5 3 36,-7 0 3,-4 11-2,-1 9-3,4 4 4,6 2-2,11-1-3,12-2 2,1 0 17,13-4 0,9 2-6,7-1-2,2-1-12,2-1-6,0 0-2,-2 0 4,-2 1 6,-5 0 3,-2 2-3,-8-1 3,-4 1-5,-10-2-20,0 2 2,-18-6 17,-6-1 13,-2-3 10,-2-4 1,1-4 2,5-3 3,4 0 2,3-8 4,6-10 6,7-3-6,2-5-27,0-5-9,13-4 1,10-1 10,2 0-7,4-3-5,3 2 4,1 2-2,-2 1-18,-5 3-19,-5 4-15,-7 6-10</inkml:trace>
          <inkml:trace contextRef="#ctx0" brushRef="#br0" timeOffset="-3527">-411 64 86,'0'-8'-2,"3"-2"18,4 0 3,-3 6 6,-2 1-7,-2 2-1,0 1 3,0 0 4,0 0-3,0 0-11,0 0-4,0 4-6,2 8-2,-1 5 10,1 6-6,0 7-5,0 3-5,-4 7 4,2 3 4,0 1 13,0 1-12,-5-1 0,-1-1 1,1-7 2,-1 0-2,2-4-1,-2-2-1,0-4-1,1-1 2,0-2-3,-1-5 3,1 1-16,-1-5-4,3-3-14,2-6-13,1-5 7,0 0 3,1-9-29</inkml:trace>
          <inkml:trace contextRef="#ctx0" brushRef="#br0" timeOffset="-2707">293 1 125,'0'1'16,"0"0"-4,0-1 21,0 0 9,0 0-16,0 0-13,0 0-3,0 0-2,0 0-3,0 0-8,-3 0 3,-7 1-4,-7 9 0,-5 4 2,-1 5 0,-5 7 1,-2 5 1,3 2 0,2 3-1,1 1 1,2 0 1,5-2-1,3 0 0,2-2 1,2-1 1,6-1-2,2-1 1,2 1-1,0-4 1,7 0 1,7-5-2,0-4-1,4-2 3,-1-5-3,-2-6 9,2-3-3,0-2 0,-2 0 1,0-7-1,-1-6 0,1-3-2,-1 1-1,-3-3-1,-1 3-2,-2-2 1,1 4 0,-4 0-1,0 2-1,0-1 2,-2 0-4,-2 3-2,2-3-2,-3 2 3,0 1-2,0 4 2,0 0-2,0 2 5,-7 2 6,-4 1-5,-4 0-1,-2 0 1,-1 2-2,-3 7 2,0 5 0,3 2 1,3 2-6,1 1-12,1 1-12,8-3-9,-1-3-4,5-8-43</inkml:trace>
          <inkml:trace contextRef="#ctx0" brushRef="#br0" timeOffset="-2130">805 262 126,'0'-3'3,"0"0"22,0 2 14,0-2-1,0 2-12,0 1-12,0-1-4,4-1-9,8 1-2,3-1 3,5-2-6,-1 1 4,1 0 0,-3 0 1,-5 0-1,1-1 0,-6 3-1,-3 0-1,-3 1-5,-1 0-9,0 0-16,0 0-11,0 0 0,-1 2 22,-5 2-38</inkml:trace>
          <inkml:trace contextRef="#ctx0" brushRef="#br0" timeOffset="-1304">1628 0 137,'-1'-4'-1,"-1"0"9,1 2 14,-1 1 10,2 1-19,-2 0-8,-1 0-7,-6 2-7,-2 17 4,-5 11 3,-4 10 4,-3 8-2,-1 5 0,3 1 1,6-5-1,6-6 0,7-7 2,2-6 6,2-6-5,14-5 2,0-4 4,7-5 8,4-3-8,3-5-1,3-2-2,-1-2 0,0-15 0,0-3 5,-3-9-4,-1-3-3,-2-4-2,0-3-3,-7-1-3,-2 3-1,-6 2 3,-4 4 0,-2 5-3,-5 4 3,0 2-1,0 3 0,-9 2 8,-9 1-4,-6 0-2,-3 5-1,-6 4 2,1 3 0,0 2 0,4 0-3,3 12-21,10 4-19,9 0-15,6-3-2</inkml:trace>
          <inkml:trace contextRef="#ctx0" brushRef="#br0" timeOffset="-741">2451-80 147,'-1'-10'0,"-9"-1"3,2-1 24,-5 2-3,1 3-24,-5 4 0,-4 3 1,-6 4-1,-4 17-1,-4 5 1,0 5 1,2 3 0,4 1-1,8-7-3,8-4-7,9-5-3,4-7-4,4-8 15,19-4 9,7 0 6,6-14-4,6-5-8,0-3-11,-7 0-6,-6 3 7,-8 3 10,-9 8 3,-6 4 8,-2 4-4,-4 0-2,1 0-12,2 10-5,-3 8 9,0 6 0,0 7 4,0 6 8,0 3 2,-3 3-1,-1 0-3,-1-1-4,2-6-3,-1-1 1,2-6-2,2-10-1,0-2-8,0-9-6,0-4-20,6-4-24,2-4-35</inkml:trace>
          <inkml:trace contextRef="#ctx0" brushRef="#br0" timeOffset="-576">2629 218 204,'10'0'-6,"4"0"10,10-3-4,2-3-3,3-6-68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9:47.65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context xml:id="ctx1">
      <inkml:inkSource xml:id="inkSrc24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1" timeString="2018-09-16T04:41:19.002"/>
    </inkml:context>
  </inkml:definitions>
  <inkml:traceGroup>
    <inkml:annotationXML>
      <emma:emma xmlns:emma="http://www.w3.org/2003/04/emma" version="1.0">
        <emma:interpretation id="{AD105D5C-E070-496F-9FD1-5B239C7EAC90}" emma:medium="tactile" emma:mode="ink">
          <msink:context xmlns:msink="http://schemas.microsoft.com/ink/2010/main" type="writingRegion" rotatedBoundingBox="2280,1979 22015,1770 22058,5864 2323,6074"/>
        </emma:interpretation>
      </emma:emma>
    </inkml:annotationXML>
    <inkml:traceGroup>
      <inkml:annotationXML>
        <emma:emma xmlns:emma="http://www.w3.org/2003/04/emma" version="1.0">
          <emma:interpretation id="{35435F5D-410F-4C65-862E-3317D4B60C3F}" emma:medium="tactile" emma:mode="ink">
            <msink:context xmlns:msink="http://schemas.microsoft.com/ink/2010/main" type="paragraph" rotatedBoundingBox="2280,1979 22015,1770 22033,3543 2298,3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ECAA90-8644-4646-B431-459D9103CBF4}" emma:medium="tactile" emma:mode="ink">
              <msink:context xmlns:msink="http://schemas.microsoft.com/ink/2010/main" type="inkBullet" rotatedBoundingBox="2286,2563 2546,2560 2549,2885 2289,2888"/>
            </emma:interpretation>
            <emma:one-of disjunction-type="recognition" id="oneOf0">
              <emma:interpretation id="interp0" emma:lang="en-IN" emma:confidence="0">
                <emma:literal>•</emma:literal>
              </emma:interpretation>
            </emma:one-of>
          </emma:emma>
        </inkml:annotationXML>
        <inkml:trace contextRef="#ctx0" brushRef="#br0">1428-799 82,'-8'3'2,"-3"5"-7,0 5 4,-3 5 0,2 1-1,3 4 1,3-1-1,3-1 2,3-1 3,0 0 0,2-1 2,10-3-1,5-3 3,4-4 1,3-4 5,5-5 6,-1-5-7,1-11-5,-3-6-2,-2-5-3,-3-3 0,-7 2 1,-6-4 3,-5 5-8,-3-1 5,0 1-1,-10 3 9,-7 1-11,-4 7-1,-2 2 1,-1 8-1,-1 6 3,1 4-2,5 20-2,2 9-1,8 6-11,9-6-52</inkml:trace>
      </inkml:traceGroup>
      <inkml:traceGroup>
        <inkml:annotationXML>
          <emma:emma xmlns:emma="http://www.w3.org/2003/04/emma" version="1.0">
            <emma:interpretation id="{F24CD992-8562-4AB6-BA45-9B370ADE52E0}" emma:medium="tactile" emma:mode="ink">
              <msink:context xmlns:msink="http://schemas.microsoft.com/ink/2010/main" type="line" rotatedBoundingBox="2702,1975 22015,1770 22033,3543 2721,3748"/>
            </emma:interpretation>
          </emma:emma>
        </inkml:annotationXML>
        <inkml:traceGroup>
          <inkml:annotationXML>
            <emma:emma xmlns:emma="http://www.w3.org/2003/04/emma" version="1.0">
              <emma:interpretation id="{EC539582-C801-4934-89D7-34D0B31B8D06}" emma:medium="tactile" emma:mode="ink">
                <msink:context xmlns:msink="http://schemas.microsoft.com/ink/2010/main" type="inkWord" rotatedBoundingBox="2702,1975 13265,1863 13284,3636 2721,3748">
                  <msink:destinationLink direction="with" ref="{2B277B6A-95E6-4AE9-83FA-1C839E114836}"/>
                </msink:context>
              </emma:interpretation>
              <emma:one-of disjunction-type="recognition" id="oneOf1">
                <emma:interpretation id="interp1" emma:lang="en-IN" emma:confidence="0">
                  <emma:literal>obsolesce?"</emma:literal>
                </emma:interpretation>
                <emma:interpretation id="interp2" emma:lang="en-IN" emma:confidence="0">
                  <emma:literal>obnoxiousness</emma:literal>
                </emma:interpretation>
                <emma:interpretation id="interp3" emma:lang="en-IN" emma:confidence="0">
                  <emma:literal>obsolesces.</emma:literal>
                </emma:interpretation>
                <emma:interpretation id="interp4" emma:lang="en-IN" emma:confidence="0">
                  <emma:literal>obnoxiousness.</emma:literal>
                </emma:interpretation>
                <emma:interpretation id="interp5" emma:lang="en-IN" emma:confidence="0">
                  <emma:literal>obsoletes.</emma:literal>
                </emma:interpretation>
              </emma:one-of>
            </emma:emma>
          </inkml:annotationXML>
          <inkml:trace contextRef="#ctx0" brushRef="#br0" timeOffset="10664.0663">7832-1141 66,'-15'-3'12,"4"-7"4,2 3 14,5 2 11,0 3-7,3-1-6,1 3-13,0 0-17,0 10-7,4 10 9,3 5 3,1 6-8,2 2 3,2-3-12,4-10-1,2-5 5,5-12 5,4-3 8,-1-5 2,-1-10-4,-4-1 2,-6 1 0,-8 1-2,-4 1 1,-3-1-3,-4-1 0,-13 1 0,-2-1-1,-8 3 2,-2 1-3,-1 7 5,0 4-6,5 0 3,7 8-32,13 1-39</inkml:trace>
          <inkml:trace contextRef="#ctx0" brushRef="#br0" timeOffset="10842.0841">8272-1131 268,'0'1'-32,"-9"-1"27,0 0 8,-1 0 4,3 0-7,5 0 2,2 0-31,3-6-25,15-3-6,-1-5-26</inkml:trace>
          <inkml:trace contextRef="#ctx0" brushRef="#br0" timeOffset="11058.1057">8512-1334 183,'0'15'-6,"0"4"-4,-7 5 12,2 7 21,-4 6-2,1 3-11,1 0-8,-1-3 1,4-2 0,1-9-5,3-4-22,3-11-12,13-8-1,7-3-20</inkml:trace>
          <inkml:trace contextRef="#ctx0" brushRef="#br0" timeOffset="11418.1417">9024-1367 142,'-43'13'-2,"18"-2"2,0 6 1,-1 7 5,-5 8-5,2 8 0,-2 5 2,1 10 6,3 5-4,5 1-6,7-6 1,9-10-17,6-10-5,10-15 7,16-14 21,6-6 6,4-4-4,-2-16-6,-1-2-5,-8-2-13,-4-1-2,-10 1 3,-5 1 11,-6 9 2,0 4 9,-18 8 0,-6 2-3,-5 14-4,-5 15 4,-2 7-3,-1 3 1,6-3-13</inkml:trace>
          <inkml:trace contextRef="#ctx0" brushRef="#br0" timeOffset="9152.9152">9281-839 134,'-23'2'-10,"5"-1"9,5 1 1,8 2 10,5 3-11,0 3-5,2 3 20,15 1 0,7 2 2,6 0-1,5 0-2,4 0-8,0-3-3,-3 1-1,0-2 1,-4 1-4,-4 0 1,-7 1 1,-4 0-1,-6 2 0,-8 1-1,-3 1-3,-16 1 7,-16 4 2,-14-1 6,-9 3-5,-4 1-3,1-6-23,9-8-68</inkml:trace>
          <inkml:trace contextRef="#ctx0" brushRef="#br0" timeOffset="12359.2358">9963-826 71,'0'-4'53,"0"0"-45,0 0-2,1 3 5,-1-1-2,0 2-4,0 0-5,0 9-1,-22 16-4,-10 12 6,-10 11-1,-9 3-4,0 2-2,5-8-2,9-11 6,12-13 3,13-11-2,9-4 4,3-3 6,10 0-11,15 0 5,6 2 6,10-2 0,7 1-5,4 0-2,1 1-1,-1-1-1,-6-2-29,-7-2-33</inkml:trace>
          <inkml:trace contextRef="#ctx0" brushRef="#br0" timeOffset="12715.2714">9923-566 57,'0'-1'87,"0"-7"-81,4-1 1,17 4-4,11 1-4,7 3-1,12 1 2,12 0 2,9 0 4,9 0 1,8 0 4,5 0-1,5 0-5,1 0-3,0-4 0,-1-1-1,-4 1 0,-6 3-1,-6 1 0,-10 0-1,-12 5 1,-14 7-1,-8-3 1,-8 1 0,-11-3 0,-4-3 0,-4-2 2,-1-2 3,-1 0-1,-1 0-2,0-3-17,-6-6-25,-3-3-13,0-2-34</inkml:trace>
          <inkml:trace contextRef="#ctx0" brushRef="#br0" timeOffset="13791.379">10653-1281 184,'-8'-6'-2,"2"0"6,-1 4-4,2 2 6,-1 0-5,-2 10-3,-1 8-3,0 8 4,2 1 1,1 3 1,5-1-1,1-8-6,0-3-7,12-9 5,6-7 7,2-2 13,2-2-5,-1-9-2,-2-7-2,-5 0-1,-3-3 2,-4 0-2,-3-5-2,-4 2 5,0-2-3,0 4-2,0 4 0,-4 5-1,0 7-2,3 6-27,-2 0-72</inkml:trace>
          <inkml:trace contextRef="#ctx0" brushRef="#br0" timeOffset="13921.392">10844-1225 126,'1'11'-6,"0"-5"5,1 2 1,3-3 1,6-3 0,5-2-65</inkml:trace>
          <inkml:trace contextRef="#ctx0" brushRef="#br0" timeOffset="14190.4189">11056-1366 109,'0'0'61,"52"-15"-66,-13-1 3,5 2 8,4 4 1,-4 8 0,-4 2-5,-12 7-4,-12 18-1,-14 8 0,-2 8-2,-18 0 6,-3-1 0,1-9-1,4-8 1,8-9-2,8-4-3,0-2 4,15-2 2,10 0 9,10 3 1,9-1-5,7-3-3,4-5-45</inkml:trace>
          <inkml:trace contextRef="#ctx0" brushRef="#br0" timeOffset="12965.2964">11286-754 152,'0'0'1,"0"0"5,0 0-7,0 0 2,11 0 1,8 0-1,7 3 0,4 2 1,6 5-2,0 4-2,-6 4 1,-7 4-1,-10 3 0,-12 6 1,-1 2-4,-16-2 4,-10-4 3,-1-5-2,-4-7 8,-2-5 1,3-10-13,4 0-51</inkml:trace>
          <inkml:trace contextRef="#ctx0" brushRef="#br0" timeOffset="-940.094">3278-292 62,'-7'-1'10,"4"-2"15,3 3-11,2 0-16,13 0 8,7 0-4,5 0 3,6 0-3,2 5-2,0 2 0,-6 2-1,-4 3-2,-6 0-3,-13 6 2,-6 2 5,-14 4 3,-21 6 9,-13 2-1,-11 2-7,-8 1-22,1-8-11,6-12-31</inkml:trace>
          <inkml:trace contextRef="#ctx0" brushRef="#br0" timeOffset="1041.1041">2677-989 157,'-15'12'0,"2"1"-6,4 4 2,2 6-1,4 7-3,3 5 2,0 8 16,5 1 11,5 2-5,0 0-6,-4 0-5,-6-6-2,0-12-18,-9-15-93</inkml:trace>
          <inkml:trace contextRef="#ctx0" brushRef="#br0" timeOffset="150.015">1800-657 150,'-10'7'3,"1"-7"4,5 0 25,3 0-12,1 0-19,0 0-37,0-7-52</inkml:trace>
          <inkml:trace contextRef="#ctx0" brushRef="#br0" timeOffset="534.0534">2060-884 170,'-9'8'-11,"1"2"-11,1 8 17,3 7 0,0 7 1,-2 1 3,5 0 2,1-1 2,-2-6 7,2-6-11,0-6 1,9-7 7,0-3 11,5-4 0,2 0-11,2-13 4,3-9-2,-3-1-3,0-9-3,-3-2 1,-5-2 2,-6 2-2,-4 2-4,0 4 0,0 1 1,-6 7 1,-2 6-2,-2 4-2,-1 7-2,-3 3-2,0 7-22,0 9-22,3 2-19</inkml:trace>
          <inkml:trace contextRef="#ctx0" brushRef="#br0" timeOffset="857.0857">2548-997 179,'0'0'-7,"-14"12"-6,-6 6 12,-3 8 0,1 4-1,-2 1 1,7-3 1,5-2 0,8-8-1,4-3-1,0-3 3,2-5 12,11 0-1,2-2 1,6-2 5,4-3 2,4 0 7,10-4-12,3-9-9,2-2-4,0-2-1,-4-1-3,-7 3-26,-8 0-44,-12-2 3</inkml:trace>
          <inkml:trace contextRef="#ctx0" brushRef="#br0" timeOffset="8269.8269">7306-698 133,'-7'0'-23,"5"-5"33,-1-1 2,0 1 7,0 5 2,2 0-23,-5 10-6,-2 11 6,-2 8 2,-1 7 0,-3 1 2,-1-2-1,1-4-1,1-8 3,2-3-3,2-10 0,-1-3 0,1 0 5,3-4-1,1-2-1,3-1 1,2 1-3,0 2-4,0 2-3,12 4 2,6 2 6,9 4 3,6-3-2,5-1 1,5-4-3,-2-5-6,3-2-4,-3 0-21,-7-12-16,-8-2-15</inkml:trace>
          <inkml:trace contextRef="#ctx0" brushRef="#br0" timeOffset="4125.4125">5871-1472 133,'-6'-15'-1,"-1"1"18,0 3 16,3 4-4,0 3-5,3 2-9,1 2-5,0 3-14,0 18-14,8 10 11,2 12 7,-2 11 0,0 4 3,-3-1 0,-3-4 0,-2-10-1,0-11-2,3-9-3,3-9-24,5-10-16,3-4 6,4-2-7</inkml:trace>
          <inkml:trace contextRef="#ctx0" brushRef="#br0" timeOffset="1802.1802">4541-798 155,'4'0'-13,"-4"0"4,3 10 4,-4 8 5,-5 8 4,-16 14-2,-13 11 0,-9 9 4,-9 3-1,0 0-3,3-12-3,8-9-3,11-16 1,9-13 6,8-8-1,6-5 0,5 0 5,3 0 9,6 0-10,17 0-5,9 0 0,9 0 5,3 0-4,8 0 0,-4 0-2,0 5 0,-4 4 0,-5 1-5,-7 0-35,-10-1-19</inkml:trace>
          <inkml:trace contextRef="#ctx0" brushRef="#br0" timeOffset="3134.3134">5164-1203 134,'-14'0'-2,"2"0"-11,1 3 10,0 12 3,1 7-3,0 5 0,6 6 6,4-1 3,0-2-3,1-6-5,15-5 6,4-9 1,4-9 15,8-1-2,2-8-1,0-10-8,-2-4-4,-3-4-4,-8 2 1,-8 1 1,-6-1 5,-7 2 1,-2 1-5,-13 1-2,-6 1-1,0 3-2,-1 5 1,3 2-1,-2 7-1,1 2 0,6 6-14,-1 10-24,4 2-11,1-3-36</inkml:trace>
          <inkml:trace contextRef="#ctx0" brushRef="#br0" timeOffset="3321.3321">5541-1158 111,'2'1'108,"-2"-1"-89,0 0 0,0 0 21,0 0-5,0 0-21,0 7-14,0-2-30,0-4-139</inkml:trace>
          <inkml:trace contextRef="#ctx0" brushRef="#br0" timeOffset="2629.2629">6544-780 121,'-5'8'49,"5"-5"-54,9-1-24,15 3 30,9 1 6,5 3-2,2-1-3,1 2 1,-7 3 1,-3 0 0,-10 2-1,-6 5-3,-11 3 0,-4 7 0,-14 9 4,-19 4-2,-12 6 3,-9 0-1,-6-4 3,1-7-4,0-13-4,5-16-65</inkml:trace>
          <inkml:trace contextRef="#ctx0" brushRef="#br0" timeOffset="4453.4453">6109-1430 193,'7'-14'-23,"5"-1"24,6 4 8,7 0 2,0 4-4,3 6 3,-4 1-4,-3 5-7,-6 16-1,-7 10 0,-5 3 2,-3 2 0,0 3 2,-3-6 1,-5-5-2,2-9 2,4-5 0,0-7 5,2-2-2,0-2-1,0-1 3,13-2 27,3 0-7,7-2-7,5-9-5,4-4-9,0-1-3,-2 3-4,-2 0-6,-7 4-52,-10 0-75</inkml:trace>
          <inkml:trace contextRef="#ctx0" brushRef="#br0" timeOffset="14803.4802">12269-765 199,'0'-4'-21,"0"-2"29,0 1 2,0 3 5,0 1-7,0 1-4,-7 2-12,-8 15-6,-9 7 14,-9 4 0,2 4 2,1-4-1,5-5-2,5-7-2,9-6 3,10-5 2,-1-4 0,2 0-1,3 4-6,12 1-4,6 1 8,7 3 1,7 2 1,1 0 1,0 1 0,-2-3-1,-5-2-10,-7-1-25,-9-4-32</inkml:trace>
          <inkml:trace contextRef="#ctx1" brushRef="#br0">2539-198,'-48'10,"-19"18,67-28,0 0,-67 39,67-39,-106 67,-47 67,-87 77,240-211</inkml:trace>
        </inkml:traceGroup>
        <inkml:traceGroup>
          <inkml:annotationXML>
            <emma:emma xmlns:emma="http://www.w3.org/2003/04/emma" version="1.0">
              <emma:interpretation id="{1A201E13-8DB7-48DE-9324-4CED9283432E}" emma:medium="tactile" emma:mode="ink">
                <msink:context xmlns:msink="http://schemas.microsoft.com/ink/2010/main" type="inkWord" rotatedBoundingBox="14181,2080 19532,2023 19543,3085 14192,3141">
                  <msink:destinationLink direction="with" ref="{2C8BE70C-515F-4ED0-8841-0EA15EE803C6}"/>
                </msink:context>
              </emma:interpretation>
              <emma:one-of disjunction-type="recognition" id="oneOf2">
                <emma:interpretation id="interp6" emma:lang="en-IN" emma:confidence="0">
                  <emma:literal>outscores</emma:literal>
                </emma:interpretation>
                <emma:interpretation id="interp7" emma:lang="en-IN" emma:confidence="0">
                  <emma:literal>so.i6i"s</emma:literal>
                </emma:interpretation>
                <emma:interpretation id="interp8" emma:lang="en-IN" emma:confidence="0">
                  <emma:literal>so.i6i's</emma:literal>
                </emma:interpretation>
                <emma:interpretation id="interp9" emma:lang="en-IN" emma:confidence="0">
                  <emma:literal>so.i6i''s</emma:literal>
                </emma:interpretation>
                <emma:interpretation id="interp10" emma:lang="en-IN" emma:confidence="0">
                  <emma:literal>osmoses</emma:literal>
                </emma:interpretation>
              </emma:one-of>
            </emma:emma>
          </inkml:annotationXML>
          <inkml:trace contextRef="#ctx0" brushRef="#br0" timeOffset="19211.921">17320-1126 101,'32'-10'57,"-3"-1"-60,0 3 7,0 5 10,-6 3-5,-5 6-9,-11 15-4,-7 11 0,-9 6-1,-11 2 2,-3 0 3,0-8 1,3-7 2,8-7-2,6-10 3,5-5 5,1-2-6,0-1-1,0 0-1,15 0 25,10 0 14</inkml:trace>
          <inkml:trace contextRef="#ctx0" brushRef="#br0" timeOffset="19690.9689">17925-1189 187,'-18'7'-8,"4"0"2,0 2 0,1 9-2,0 9 1,0 12 4,3 7 7,1 8 3,2 1-4,5-1-1,2-3 0,0-9 2,11-14-39,12-19-51</inkml:trace>
          <inkml:trace contextRef="#ctx0" brushRef="#br0" timeOffset="19490.9489">17957-1171 157,'0'3'0,"0"3"-7,-3 6 3,-7 3 2,-5 8 3,-6 4-2,-1 9 3,-3-1-2,4-6 0,6-3 2,8-6-1,7-8-2,8-7 25,17-5-10,9 0-5,3 0-5,3-8-2,2-3-1,-4-6-5,-6-1-21,-7-5-31</inkml:trace>
          <inkml:trace contextRef="#ctx0" brushRef="#br0" timeOffset="18144.8143">18353-730 138,'0'0'-6,"6"0"-12,16 0 8,6 5 10,7 2 7,1 4 1,0 1-5,-5 1 2,-5 1 0,-6 0-1,-9 1-3,-9 4-1,-2 2 1,-13 3-3,-15 2 5,-10 1 2,-6 1 0,-4-4-8,2-6-14,2-9-25</inkml:trace>
          <inkml:trace contextRef="#ctx0" brushRef="#br0" timeOffset="15538.5537">14996-822 132,'-5'0'-6,"0"0"2,3 0-2,0 0 3,2 7 5,0 1 5,5 1 9,11-1-2,6 2-1,7-1-3,3 0-7,3 1-2,-3 1-1,-4-1-1,-6 0 0,-7 2 0,-8 2-2,-7 1 2,-3 2-4,-20 5 8,-11 1 17,-7-2-2,-5 0-12,0-5-3,1-4 2,6-8-42,7-4-47</inkml:trace>
          <inkml:trace contextRef="#ctx0" brushRef="#br0" timeOffset="16228.6227">13319-1216 210,'-5'-3'-12,"-2"-1"15,3 1 7,-2 3-2,1 0-8,-4 5-8,1 16-2,-3 7 7,2 5 3,4 4-3,5-2 3,0-4-2,8-8 0,13-9-6,6-10 14,3-4 5,1 0-2,-2-9-3,-3-8-2,-5-2 0,-4-4 0,-9-1 0,-4-3 2,-4-2 1,0 0-3,-9 3-5,-11 5-3,-2 7-3,-3 9-11,-3 5-2,3 6-18,4 14-13,7-6-31</inkml:trace>
          <inkml:trace contextRef="#ctx0" brushRef="#br0" timeOffset="16371.637">13650-1098 147,'2'5'-2,"-2"-5"3,1 0 0,1 0 0,0-6-20,3-9-82</inkml:trace>
          <inkml:trace contextRef="#ctx0" brushRef="#br0" timeOffset="16578.6577">13905-1301 117,'0'0'92,"0"0"-87,0 0-4,0 0-3,0 0-10,6 53 11,-6-16 3,0 2 1,0 3 1,0-5-1,1-8-4,5-8-17,5-12-17,5-9-14,4-1-33</inkml:trace>
          <inkml:trace contextRef="#ctx0" brushRef="#br0" timeOffset="16890.6889">14347-1380 229,'0'-4'-19,"0"0"21,-5 4 7,-9 0-6,-6 18-6,-3 11-4,-6 13 6,-2 9 1,3 4 1,9-2 0,8-6-1,11-8-1,1-12 0,25-8 5,8-10 10,7-7 2,-2-2-8,0 0-5,-5-7 1,-12-6-1,-8 0 1,-9 0 8,-5 0 5,-4 1-8,-15 5-13,-9 7-12,-1 1-20,2 16-41,7-1-47</inkml:trace>
          <inkml:trace contextRef="#ctx0" brushRef="#br0" timeOffset="17538.7537">15975-730 37,'1'-4'136,"-1"0"-108,0 2-1,0 2 1,0 0-18,0 1-15,-1 20-13,-17 8-11,-10 12 15,-7 5-2,-5 0-2,-1-4 11,4-9 5,10-13 3,9-8 0,6-8 7,10-4 11,2 2-7,6 2-9,16 1-4,9 3 2,9 2 2,8 3-2,-1 0 2,0 1-2,-7-3-9,-6 0-28,-6-4-7,-9-5-10</inkml:trace>
          <inkml:trace contextRef="#ctx0" brushRef="#br0" timeOffset="18799.8798">16629-1143 198,'0'-1'11,"0"1"-17,-7 9-9,-3 15 11,-5 7 3,3 5-2,4 1 2,5-3 0,3-6 1,11-7 0,13-9 12,2-8 10,4-4-7,-1 0 0,-4-5-4,-3-8-4,-6 0-3,-3-3-2,-4-3 1,-5 0-1,-1-4 0,-3 0-5,0-2 3,-7 4 0,-3 4-2,-5 3-2,-1 5-2,0 9 2,0 0-10,1 5-25,3 7-26,7-4-48</inkml:trace>
        </inkml:traceGroup>
        <inkml:traceGroup>
          <inkml:annotationXML>
            <emma:emma xmlns:emma="http://www.w3.org/2003/04/emma" version="1.0">
              <emma:interpretation id="{39C52F0F-8ACF-4D53-B472-16F0D2518479}" emma:medium="tactile" emma:mode="ink">
                <msink:context xmlns:msink="http://schemas.microsoft.com/ink/2010/main" type="inkWord" rotatedBoundingBox="20303,2019 22017,2000 22029,3118 20315,3136"/>
              </emma:interpretation>
              <emma:one-of disjunction-type="recognition" id="oneOf3">
                <emma:interpretation id="interp11" emma:lang="en-IN" emma:confidence="0">
                  <emma:literal>es0.o8</emma:literal>
                </emma:interpretation>
                <emma:interpretation id="interp12" emma:lang="en-IN" emma:confidence="0">
                  <emma:literal>woos</emma:literal>
                </emma:interpretation>
                <emma:interpretation id="interp13" emma:lang="en-IN" emma:confidence="0">
                  <emma:literal>woos.</emma:literal>
                </emma:interpretation>
                <emma:interpretation id="interp14" emma:lang="en-IN" emma:confidence="0">
                  <emma:literal>eso.08</emma:literal>
                </emma:interpretation>
                <emma:interpretation id="interp15" emma:lang="en-IN" emma:confidence="0">
                  <emma:literal>eso.O8</emma:literal>
                </emma:interpretation>
              </emma:one-of>
            </emma:emma>
          </inkml:annotationXML>
          <inkml:trace contextRef="#ctx0" brushRef="#br0" timeOffset="20484.0482">19707-513 159,'1'0'14,"-1"0"-5,0 0-4,0 0 17,-1 0 0,-13 0-18,-8 13-12,-9 2-10,-8 9-2,-5 3 5,2 0 6,3-2 3,5-9 1,8-4 3,8-6 3,8-6 4,5 0-2,2 0 5,3 0 10,3 0-12,15 3-6,5 1-1,11 1 0,5 1 2,4-3-1,1 0 1,-5-3 1,0 0-5,-10 0-10,-2 0-26,-10-3-37</inkml:trace>
          <inkml:trace contextRef="#ctx0" brushRef="#br0" timeOffset="20712.071">19680-397 178,'0'5'-15,"0"-5"15,20 0-10,9 0 10,14 0 10,11 0 0,10 0-6,10 0-2,4-2 3,4-1-2,0 2-1,-4-3 1,-8-2 3,-11-2-4,-11 1-2,-15-2-8,-12-2-18,-11 1-7,-9-3-11,-1-1-25</inkml:trace>
          <inkml:trace contextRef="#ctx0" brushRef="#br0" timeOffset="21788.1786">19918-1250 0,'-3'-4'21,"1"-1"-3,0 0 0,-1-1 4,3 0-13,-1 1 0,1-1 4,-1 4 1,1 0-2,0 0-2,0 2-10,-2 0-2,1 0-1,-2 0-1,-1 0 5,-2 0 0,1 6-1,-2 2 0,-2-2 1,4 1-1,-2 1-1,1 0-2,2-1 1,0 2 1,0 0 1,0 4 1,0-3-1,1 3 0,1 4-2,2-2-4,0 4 8,0-1 2,5 0-2,3-1 0,3-3-1,2-6 1,0-2 5,4-4 13,1-2 0,3-2-7,3-12-4,1-2-4,-2-5-2,0-1-2,-5 2 0,-6-1 3,-3 1 12,-9 0-10,0-1-1,-3 3-5,-10-2 1,1 5-2,-1 1-1,1 5 0,1 5-4,-1 4-4,-3 4-15,1 13-16,0 2-12,0 0-53</inkml:trace>
          <inkml:trace contextRef="#ctx0" brushRef="#br0" timeOffset="21930.1928">20203-1152 146,'2'2'11,"-2"-2"-2,0 0 26,0-4 0,0 0-27,2-2-14,5-3-80</inkml:trace>
          <inkml:trace contextRef="#ctx0" brushRef="#br0" timeOffset="20904.0902">20459-539 76,'-5'-5'28,"1"3"10,4 0-13,0 1-15,12 1 6,10 0-10,5 0-6,5 0 0,-2 10-1,1 5-6,-10 3 1,-9 3 4,-8 2 1,-4 1-1,-11-2 2,-10-1 5,-5-2 0,-5-2 1,-2-2-14,-4-7-35,-1-8-83</inkml:trace>
          <inkml:trace contextRef="#ctx0" brushRef="#br0" timeOffset="22279.2277">20502-1326 81,'0'0'107,"0"-2"-106,0 2-2,0 5-10,-7 18 0,-2 10 10,0 6 1,4 3 0,5-1 0,0-8-2,14-7-6,11-11 11,7-11 8,1-4 0,3 0-1,-5-15-2,-3-3-6,-6-4 0,-5-3-2,-3-3 0,-8-1-1,-3 0-2,-3-2 1,-1 1 2,-13 4-1,-4 3-2,-4 7 1,-2 8-2,-1 8 2,0 0-2,4 10-29,9 2-44</inkml:trace>
          <inkml:trace contextRef="#ctx0" brushRef="#br0" timeOffset="22693.2691">21049-1418 140,'0'-14'18,"-7"1"3,-7 5 6,-4 6-24,-4 2-8,4 2 1,1 10-6,5 3-1,7 0 6,5 1-2,2-1 5,12 2 3,5-1 4,-1 0-1,3 2-4,0-1 1,-2 2-1,-2 0-1,-6 0 1,-4 1-4,-7 0-2,0-2-4,-15-1 4,-7-2 4,-2-4 3,3-1 0,3-7 1,6-3-2,6 0 8,6-7 4,0-13 3,14-5-12,3-4-2,2-8 1,0-3 1,-5 0 1,-4 0 13,-6 4 1,-4 8-12,0 9-11,-4 10-11,-7 9-23,-2 0-67</inkml:trace>
        </inkml:traceGroup>
      </inkml:traceGroup>
    </inkml:traceGroup>
    <inkml:traceGroup>
      <inkml:annotationXML>
        <emma:emma xmlns:emma="http://www.w3.org/2003/04/emma" version="1.0">
          <emma:interpretation id="{D19EF7B5-C2A8-4957-BB1D-155C1A162317}" emma:medium="tactile" emma:mode="ink">
            <msink:context xmlns:msink="http://schemas.microsoft.com/ink/2010/main" type="paragraph" rotatedBoundingBox="3554,3224 21912,3090 21933,5917 3574,60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859DF-A073-4DC5-A5B5-66CB40483DE5}" emma:medium="tactile" emma:mode="ink">
              <msink:context xmlns:msink="http://schemas.microsoft.com/ink/2010/main" type="inkBullet" rotatedBoundingBox="3565,4854 3963,4852 3966,5280 3569,5283"/>
            </emma:interpretation>
            <emma:one-of disjunction-type="recognition" id="oneOf4">
              <emma:interpretation id="interp16" emma:lang="en-IN" emma:confidence="0">
                <emma:literal>-</emma:literal>
              </emma:interpretation>
            </emma:one-of>
          </emma:emma>
        </inkml:annotationXML>
        <inkml:trace contextRef="#ctx0" brushRef="#br0" timeOffset="28220.8218">3028 1395 138,'-45'37'-2,"-2"7"4,-6 12 6,-3 6 0,4 2-4,-1 1-5,7-7-12,4-13-37</inkml:trace>
      </inkml:traceGroup>
      <inkml:traceGroup>
        <inkml:annotationXML>
          <emma:emma xmlns:emma="http://www.w3.org/2003/04/emma" version="1.0">
            <emma:interpretation id="{6DF563CA-100C-4BF9-BA3F-53825F3778A7}" emma:medium="tactile" emma:mode="ink">
              <msink:context xmlns:msink="http://schemas.microsoft.com/ink/2010/main" type="line" rotatedBoundingBox="4259,3219 21912,3090 21933,5917 4280,6045"/>
            </emma:interpretation>
          </emma:emma>
        </inkml:annotationXML>
        <inkml:traceGroup>
          <inkml:annotationXML>
            <emma:emma xmlns:emma="http://www.w3.org/2003/04/emma" version="1.0">
              <emma:interpretation id="{5BC7C655-25D1-431D-BC67-2D40580EC71A}" emma:medium="tactile" emma:mode="ink">
                <msink:context xmlns:msink="http://schemas.microsoft.com/ink/2010/main" type="inkWord" rotatedBoundingBox="4259,3219 8542,3187 8562,6014 4280,6045"/>
              </emma:interpretation>
              <emma:one-of disjunction-type="recognition" id="oneOf5">
                <emma:interpretation id="interp17" emma:lang="en-IN" emma:confidence="0">
                  <emma:literal>10.040116/1/11</emma:literal>
                </emma:interpretation>
                <emma:interpretation id="interp18" emma:lang="en-IN" emma:confidence="0">
                  <emma:literal>10.040116/1111</emma:literal>
                </emma:interpretation>
                <emma:interpretation id="interp19" emma:lang="en-IN" emma:confidence="0">
                  <emma:literal>10.040/16/1/11</emma:literal>
                </emma:interpretation>
                <emma:interpretation id="interp20" emma:lang="en-IN" emma:confidence="0">
                  <emma:literal>doubletons</emma:literal>
                </emma:interpretation>
                <emma:interpretation id="interp21" emma:lang="en-IN" emma:confidence="0">
                  <emma:literal>loo401,16/1111</emma:literal>
                </emma:interpretation>
              </emma:one-of>
            </emma:emma>
          </inkml:annotationXML>
          <inkml:trace contextRef="#ctx0" brushRef="#br0" timeOffset="-15069.5068">3556 162 139,'2'-11'-6,"-2"2"13,0 4 8,0 3-1,0 2-8,-3 0 4,-3 0-2,1 0-2,-1 5 8,3 7-1,3 7-5,0 8 0,0 8 0,5 10-8,2 5 0,-2 3 1,1 3 0,-4-8 0,1-4 1,-1-10-2,-1-7 1,-1-5-1,1-3 1,-1 1-1,0-4-53,0 0-27,0-3-44</inkml:trace>
          <inkml:trace contextRef="#ctx0" brushRef="#br0" timeOffset="-14569.4568">3654 1048 147,'0'9'6,"0"-5"1,0-2 23,0-2-10,0 0-15,7-18-46,5-12-133</inkml:trace>
          <inkml:trace contextRef="#ctx0" brushRef="#br0" timeOffset="-14220.4219">3855 885 127,'3'11'-5,"0"4"2,2 6 16,0 7 20,2 2-7,1 4 9,2 0-13,1-2-15,1-5-5,4-5 1,2-6-3,3-12 4,2-4-3,1-4 1,2-17 0,-1-6-2,-1-6 0,-5-1-7,-5-1-4,-9 2 1,-5 3 6,-10 6 2,-14 5 2,-6 7-1,-5 6 1,0 5-3,6 1 8,2 0 0,8 5-5,6 3-1,8 1-1,3-1-38,2-1-24,3-5-42</inkml:trace>
          <inkml:trace contextRef="#ctx0" brushRef="#br0" timeOffset="-13907.3906">4513 839 172,'-14'7'1,"-1"3"-1,-3 5 5,1 4 2,2 2-5,0 4 0,1 0 0,5-4 0,4 1 7,5-5 3,0-2-1,7-4 1,7-6-4,7-2-1,4-3-2,7 0-2,2-11-1,5-7 0,0-3-2,-3-3 0,-2 3 0,-8-1-3,-5 4-21,-15-1-39,-6 1-40</inkml:trace>
          <inkml:trace contextRef="#ctx0" brushRef="#br0" timeOffset="-13685.3684">4602 821 226,'-5'4'2,"3"3"7,2 6 10,0 6 18,10 9-10,1 8-6,0 6-6,0 6-5,-4-1-2,0-4-7,0-4 1,4-8-1,-1-7-2,6-11-13,0-3-27,1-6-27,-6-4-39</inkml:trace>
          <inkml:trace contextRef="#ctx0" brushRef="#br0" timeOffset="33897.3894">4629 387 45,'-3'5'36,"-3"-4"-18,5-1-13,1 0-1,0 0-9,0 0-13,0 1-5,1 2 24,2 3 2,0-2 0,-3 5-9,0 2 3,-11 8 9,-4 8 7,-11 15 4,-10 17-11,-8 18-4,-12 14 2,-6 14-3,-4 5 1,-1-9-2,10-16-2,10-20-5,17-25 4,13-25 7,14-15-10,4-11-29</inkml:trace>
          <inkml:trace contextRef="#ctx0" brushRef="#br0" timeOffset="-14698.4697">3392 984 50,'-12'15'82,"-2"1"-82,3-1 1,2 4 16,2 4 2,5 2-10,0 2 2,2-3-2,0 2-4,4-2 3,7-5-5,3-2 0,3-8 3,3-4-2,0-5 6,0 0-4,1-9 2,-6-8-5,-5-3 0,-3-6 1,-7-2-4,0-1-5,-2-1 0,-7 2-3,-1 4 2,-1 5 3,5 6 3,-1 5-3,2 8 0,0 0-13,1 6-26,2 6 6,2 1-22</inkml:trace>
          <inkml:trace contextRef="#ctx0" brushRef="#br0" timeOffset="34161.4158">5399 300 100,'-19'15'2,"-8"7"-7,-2 12 4,-4 16 4,-3 14 7,-5 14-5,-6 14 2,-6 7-5,-2 0 3,-1-6 1,7-17 1,10-13-1,13-22 0,19-19-6,7-17-11,21-5-34,18-25-27</inkml:trace>
          <inkml:trace contextRef="#ctx0" brushRef="#br0" timeOffset="34390.4387">5900 333 113,'-33'34'-1,"-5"15"0,-9 18 10,-6 15 6,-10 19-2,-5 16-2,-4 3 9,5-2-15,6-18-4,14-17 0,17-26-3,25-29-2,9-26-16,31-9-13,16-33-20</inkml:trace>
          <inkml:trace contextRef="#ctx0" brushRef="#br0" timeOffset="34595.4592">6349 429 146,'-40'49'-2,"-7"12"4,-6 16 1,-8 13 15,-1 7 0,5-1 1,13-9-15,15-18-4,19-23 3,10-25-5,32-21-19,11-21-55</inkml:trace>
          <inkml:trace contextRef="#ctx0" brushRef="#br0" timeOffset="34766.4763">6810 375 213,'0'0'-9,"-13"3"3,-5 19 1,-3 14 0,-5 17 5,-8 16 2,-4 11 1,-3 9-4,-1-2-24,4-3-36,-1-17 6</inkml:trace>
          <inkml:trace contextRef="#ctx0" brushRef="#br0" timeOffset="-12640.2639">6621 800 186,'-7'3'5,"1"1"-4,1 6 5,-1 4 13,0 8-11,2 6-8,1 5 2,3 0-1,0-1-2,0-7 1,10-7 2,7-11 7,2-7 14,4 0-6,0-19-11,-1-6-5,-3-5 1,-7-3-2,-6 3 1,-6-1 1,0 4-2,-5 3-9,-7 6-6,-2 3 9,0 5 3,-1 8-1,2 2 1,1 5 0,3 10-3,5 3-8,3 0-48,1-5-39</inkml:trace>
          <inkml:trace contextRef="#ctx0" brushRef="#br0" timeOffset="-13010.3009">6782-263 154,'-1'0'7,"-2"0"-9,3 13 12,-2 7 10,2 9-11,0 11-6,3 6 6,7 9 4,-2 4-8,1-2 1,-4-1-4,-1-5-1,0-4-1,-1-5 0,-3-1-36,0-5-21,0-5-54</inkml:trace>
          <inkml:trace contextRef="#ctx0" brushRef="#br0" timeOffset="-12503.2502">6824 885 202,'2'0'6,"3"0"8,2-3 17,4-7-24,0-1-28,1-7-61,1-3-33</inkml:trace>
          <inkml:trace contextRef="#ctx0" brushRef="#br0" timeOffset="-12297.2296">7070 614 210,'10'0'-1,"-3"0"3,-2 9 25,1 10 5,1 8 10,-5 3-32,-2 9 8,0-1-11,0 2-4,0-3-1,-2-5-1,-1-4-10,0-6-38,3-10-32,0-10-14,3-2-22</inkml:trace>
          <inkml:trace contextRef="#ctx0" brushRef="#br0" timeOffset="35144.5141">5249 767 128,'3'-18'-25,"18"3"-47,12 1 51,14 7 32,8 7 1,2 4 12,0 26 2,-9 19-8,-13 25 26,-20 25-24,-15 26-9,-9 28-11,-22 14 2,-5 11-14,-2 0-2,6-9 2,9-19 11,10-23 19,10-23 3,2-24 2,15-20-2,10-17-12,6-12-1,5-11 4,1-6-5,3-10-1,-5-4-72,-7-6-38</inkml:trace>
          <inkml:trace contextRef="#ctx0" brushRef="#br0" timeOffset="-11970.1969">7532 496 147,'9'-13'7,"-6"5"-4,-3 8 20,0 4 3,-10 18-8,-5 10-5,-3 7 0,-1 5 3,1 0-7,4 0-7,4-4 0,4-5-1,6-4-3,0-6 4,7-4-3,11-7 2,5-8 0,3-6 2,3 0-7,-4-9-1,0-9 0,-7 0 1,-9-2 2,-8 4 4,-1 2-6,-15 7-2,-14 7 6,-5 0 2,-3 7 0,-1 11-7,5-1-3,9-6-41,7-10-98</inkml:trace>
        </inkml:traceGroup>
        <inkml:traceGroup>
          <inkml:annotationXML>
            <emma:emma xmlns:emma="http://www.w3.org/2003/04/emma" version="1.0">
              <emma:interpretation id="{B310FD55-8B27-4302-B3AB-3CE85F188008}" emma:medium="tactile" emma:mode="ink">
                <msink:context xmlns:msink="http://schemas.microsoft.com/ink/2010/main" type="inkWord" rotatedBoundingBox="10132,3226 11412,3216 11421,4341 10140,4351"/>
              </emma:interpretation>
              <emma:one-of disjunction-type="recognition" id="oneOf6">
                <emma:interpretation id="interp22" emma:lang="en-IN" emma:confidence="0">
                  <emma:literal>tons</emma:literal>
                </emma:interpretation>
                <emma:interpretation id="interp23" emma:lang="en-IN" emma:confidence="0">
                  <emma:literal>lots</emma:literal>
                </emma:interpretation>
                <emma:interpretation id="interp24" emma:lang="en-IN" emma:confidence="0">
                  <emma:literal>des</emma:literal>
                </emma:interpretation>
                <emma:interpretation id="interp25" emma:lang="en-IN" emma:confidence="0">
                  <emma:literal>d".</emma:literal>
                </emma:interpretation>
                <emma:interpretation id="interp26" emma:lang="en-IN" emma:confidence="0">
                  <emma:literal>dk.</emma:literal>
                </emma:interpretation>
              </emma:one-of>
            </emma:emma>
          </inkml:annotationXML>
          <inkml:trace contextRef="#ctx0" brushRef="#br0" timeOffset="-11413.1412">9351-219 94,'0'-7'51,"0"1"-23,0 6 37,0 0-36,0 6-30,0 12 2,-4 9 3,0 6-1,0 6-1,-2 3 2,3 4-2,-1 3 0,0-4-1,0-4-1,-1-2 2,4-8-2,0-5-9,1-5-26,0-4-22,0-5-10,8-4-37</inkml:trace>
          <inkml:trace contextRef="#ctx0" brushRef="#br0" timeOffset="-11051.105">9224 625 208,'-6'21'-9,"0"2"5,2 5 11,1 5 13,3 1-14,0-2-3,0-4 4,0-4-2,1-5-1,8-4 1,-1-7 8,3-4-3,0-4-3,6-2 2,-3-18 1,1-6-6,-2-9-2,-4-6-1,-4-4 0,-5-1 1,0 3 0,0 6 2,-9 7 9,0 7 5,-3 10-12,0 9-7,-2 4-5,2 10-30,0 9-44,5 2-29</inkml:trace>
          <inkml:trace contextRef="#ctx0" brushRef="#br0" timeOffset="-10923.0922">9450 747 229,'0'3'8,"0"-3"-7,4 0-2,2 0 0,5 0-69,1-12-14</inkml:trace>
          <inkml:trace contextRef="#ctx0" brushRef="#br0" timeOffset="-10225.0224">10122 603 72,'20'-11'180,"-1"0"-182,1 0 3,3 3 16,-1 8-4,-1 0-13,-3 10 0,-6 12-2,-7 10-3,-5 2 2,0 0 2,-2-5 5,-8-5-1,5-7-2,2-7-2,3-3 4,0 0-1,0-3-1,3 1 6,4 0 11,1 1 0,2-3 6,2 0 5,5-3-5,5 0-5,5-4-12,3-8-4,1-2-6,-2-5-63,-2-6-104</inkml:trace>
          <inkml:trace contextRef="#ctx0" brushRef="#br0" timeOffset="-10539.0538">9775 525 227,'14'-8'4,"-1"2"3,2 5 29,-1 1-21,-3 1-16,-7 19-4,-2 6-14,-2 5 4,-2 4 7,-9-5 6,1-3 3,1-9 0,3-4 0,5-6-2,1-1 0,0-4 0,0 1 13,11-1 8,5-3 3,4 0 6,4 0 3,2 0-10,0-4-10,1 0-11,-3 4-2,-5 0-4,-5 9 1,-7 9-13,-7 4 4,0 1 3,-15 0 8,-8-1 4,-2-7 1,-1-4-6,-1-5-21,1-6-45,5 0-65</inkml:trace>
        </inkml:traceGroup>
        <inkml:traceGroup>
          <inkml:annotationXML>
            <emma:emma xmlns:emma="http://www.w3.org/2003/04/emma" version="1.0">
              <emma:interpretation id="{E6AFE3C1-5BC4-4489-8FC4-8C4188999AFE}" emma:medium="tactile" emma:mode="ink">
                <msink:context xmlns:msink="http://schemas.microsoft.com/ink/2010/main" type="inkWord" rotatedBoundingBox="12617,3361 14075,3350 14084,4576 12626,4586"/>
              </emma:interpretation>
              <emma:one-of disjunction-type="recognition" id="oneOf7">
                <emma:interpretation id="interp27" emma:lang="en-IN" emma:confidence="0">
                  <emma:literal>1520</emma:literal>
                </emma:interpretation>
                <emma:interpretation id="interp28" emma:lang="en-IN" emma:confidence="0">
                  <emma:literal>152°</emma:literal>
                </emma:interpretation>
                <emma:interpretation id="interp29" emma:lang="en-IN" emma:confidence="0">
                  <emma:literal>1.520</emma:literal>
                </emma:interpretation>
                <emma:interpretation id="interp30" emma:lang="en-IN" emma:confidence="0">
                  <emma:literal>1.52°</emma:literal>
                </emma:interpretation>
                <emma:interpretation id="interp31" emma:lang="en-IN" emma:confidence="0">
                  <emma:literal>is</emma:literal>
                </emma:interpretation>
              </emma:one-of>
            </emma:emma>
          </inkml:annotationXML>
          <inkml:trace contextRef="#ctx0" brushRef="#br0" timeOffset="-8783.8783">12273 781 218,'16'-13'5,"-1"-3"12,5-2 24,3 5-17,1 5-22,-1 4-28,1 2-92</inkml:trace>
          <inkml:trace contextRef="#ctx0" brushRef="#br0" timeOffset="-8920.892">12340 744 160,'-4'14'2,"-4"2"1,-1 4 23,4 0 2,2 3-22,3-3-5,3 3 0,12-4 3,6 2 13,3-2-12,-2-1-5,-1 0 2,-3 0 0,-4-3-3,-6-1 2,-4 1-1,-4-4-3,0-1 11,-5-2 12,-9-3-4,-3-2-5,-2-3-5,-4 0-3,-3-16-38,-2-6-58,0-9-88</inkml:trace>
          <inkml:trace contextRef="#ctx0" brushRef="#br0" timeOffset="-8414.8414">12730 683 279,'8'0'11,"7"0"-4,9-3 2,4 1 1,2 2-8,4 2-3,-5 16 0,-5 8 0,-9 7 1,-8 4-2,-7 0 0,0-4 1,-4-5 1,-6-5 1,2-8 1,3-6 6,1-4 4,3-1-8,0-1-2,1-1 2,0-2 1,0 0 5,0 0 16,11 0 2,5 0 5,8-7-7,5-3-9,2-2-10,-1-3-4,1 4-3,-7 0-3,-6 2-35,-6 0-33,-5-4-71,-4-9-102</inkml:trace>
          <inkml:trace contextRef="#ctx0" brushRef="#br0" timeOffset="-9362.9362">11712 915 253,'-3'-4'15,"0"0"-7,0 4 38,2 0-20,-3 13-29,1 12-8,0 6 11,2 4 1,1 1-2,0-4-1,11-7 0,4-9 2,6-8 5,0-7-1,1-1 1,-1-9 0,-3-13 1,0-5-3,-4-7-3,-3-1-2,-7-5-6,-4 3 7,0 4-3,-1 7-5,-9 5 0,-7 10 3,-1 8-2,2 3 4,-2 6-6,1 10-35,6-2-66</inkml:trace>
          <inkml:trace contextRef="#ctx0" brushRef="#br0" timeOffset="-9774.9774">11823-97 203,'4'0'-7,"-3"0"3,4 8-1,0 7 1,2 11 16,1 8 2,-1 9 3,-1 4 2,-5 2-4,-1-3-11,0-5-3,0-8 0,2-9-38,2-11-45,1-7-55</inkml:trace>
          <inkml:trace contextRef="#ctx0" brushRef="#br0" timeOffset="-9212.9212">12091 979 319,'0'3'17,"0"-3"-2,0 0 9,0 0-28,3 0-37,7 0-103,1-3 19</inkml:trace>
        </inkml:traceGroup>
        <inkml:traceGroup>
          <inkml:annotationXML>
            <emma:emma xmlns:emma="http://www.w3.org/2003/04/emma" version="1.0">
              <emma:interpretation id="{212AB99D-DC30-4464-B6E5-AA8AC3A1031B}" emma:medium="tactile" emma:mode="ink">
                <msink:context xmlns:msink="http://schemas.microsoft.com/ink/2010/main" type="inkWord" rotatedBoundingBox="16144,3344 17378,3335 17386,4553 16153,4562"/>
              </emma:interpretation>
              <emma:one-of disjunction-type="recognition" id="oneOf8">
                <emma:interpretation id="interp32" emma:lang="en-IN" emma:confidence="0">
                  <emma:literal>1.068</emma:literal>
                </emma:interpretation>
                <emma:interpretation id="interp33" emma:lang="en-IN" emma:confidence="0">
                  <emma:literal>"068</emma:literal>
                </emma:interpretation>
                <emma:interpretation id="interp34" emma:lang="en-IN" emma:confidence="0">
                  <emma:literal>1,068</emma:literal>
                </emma:interpretation>
                <emma:interpretation id="interp35" emma:lang="en-IN" emma:confidence="0">
                  <emma:literal>Io68</emma:literal>
                </emma:interpretation>
                <emma:interpretation id="interp36" emma:lang="en-IN" emma:confidence="0">
                  <emma:literal>dos</emma:literal>
                </emma:interpretation>
              </emma:one-of>
            </emma:emma>
          </inkml:annotationXML>
          <inkml:trace contextRef="#ctx0" brushRef="#br0" timeOffset="-7424.7424">15235 895 261,'0'0'-11,"0"0"15,0 4 7,0 9-6,-3 6-8,-1 6 2,-2 3 3,4 3-1,0-3 0,2-6-2,0-4 1,7-7 2,10-8 7,4-3 2,4-3 0,2-12-7,-3-6-3,-2-1-14,-6-2-4,-9-1 4,-7 0-6,0 2-5,-7-1-1,-6 5 2,-2 0 10,0 7 10,-1 5 3,1 6-2,0 1-3,1 0-30,1 7-23</inkml:trace>
          <inkml:trace contextRef="#ctx0" brushRef="#br0" timeOffset="-7801.7801">15448-76 59,'-6'-12'151,"0"2"-144,1 1 25,4 5 9,-1 1-16,2 3-8,0 0-13,0 16-16,4 14 3,3 13 10,-1 12-1,2 6 2,-4-1 0,-1-4-1,0-5-1,0-6-14,-1-8-27,-2-3-38,0-5-42</inkml:trace>
          <inkml:trace contextRef="#ctx0" brushRef="#br0" timeOffset="-7266.7266">15555 913 171,'0'0'136,"0"0"-120,0-3 17,0-4-23,3 2-39,2-4-105</inkml:trace>
          <inkml:trace contextRef="#ctx0" brushRef="#br0" timeOffset="-6904.6904">16026 693 332,'0'4'-14,"0"6"0,-12 10 3,-4 10 8,-4 11 3,-7 8 0,2 4 0,3-2 2,4-8-1,7-7-2,9-8-1,1-10 2,11-9 7,8-6-1,5-3 0,2 0 0,0-12-5,-2-6 0,-5-3-2,-6 1 1,-5 0-3,-4 2 2,-3 1-1,0 6 5,-3 3 2,-9 4-4,-5 4-5,-4 0 0,0 6-3,0 5-30,3-2-35,10-6-42</inkml:trace>
          <inkml:trace contextRef="#ctx0" brushRef="#br0" timeOffset="-6462.6462">16389 662 250,'0'-6'10,"0"3"11,-7 3 13,-7 0-25,-4 5-3,-3 12-10,2 2 3,0 4 0,3 2 0,9-1-2,7-2-1,0 0 5,7-1 0,11 0 0,6 2-7,1 0 0,-1 1-6,-1 0-5,-3 0 0,-6 3-8,-6-3-9,-8-2 18,0-2 5,-1-4 9,-12-5 6,-1-4 19,0-7 4,2 0 10,1-5 1,4-13-24,1-3 0,6-3 6,0-3 1,0-3 1,0 1-6,6-1 0,2-1-3,3 0-6,0 0-5,2 3-3,-1 1 1,1 3-24,-2 2-66,0-2-132</inkml:trace>
        </inkml:traceGroup>
        <inkml:traceGroup>
          <inkml:annotationXML>
            <emma:emma xmlns:emma="http://www.w3.org/2003/04/emma" version="1.0">
              <emma:interpretation id="{E959F76B-51EA-44BB-B0B3-3FE9C295F655}" emma:medium="tactile" emma:mode="ink">
                <msink:context xmlns:msink="http://schemas.microsoft.com/ink/2010/main" type="inkWord" rotatedBoundingBox="19036,3631 21592,3005 21970,4549 19414,5175"/>
              </emma:interpretation>
              <emma:one-of disjunction-type="recognition" id="oneOf9">
                <emma:interpretation id="interp37" emma:lang="en-IN" emma:confidence="0">
                  <emma:literal>he</emma:literal>
                </emma:interpretation>
                <emma:interpretation id="interp38" emma:lang="en-IN" emma:confidence="0">
                  <emma:literal>Into</emma:literal>
                </emma:interpretation>
                <emma:interpretation id="interp39" emma:lang="en-IN" emma:confidence="0">
                  <emma:literal>ol''s',</emma:literal>
                </emma:interpretation>
                <emma:interpretation id="interp40" emma:lang="en-IN" emma:confidence="0">
                  <emma:literal>ht</emma:literal>
                </emma:interpretation>
                <emma:interpretation id="interp41" emma:lang="en-IN" emma:confidence="0">
                  <emma:literal>late</emma:literal>
                </emma:interpretation>
              </emma:one-of>
            </emma:emma>
          </inkml:annotationXML>
          <inkml:trace contextRef="#ctx0" brushRef="#br0" timeOffset="-5337.5337">18447 1061 224,'-10'18'-24,"-4"8"0,0 9 24,1 5 1,4 2 0,2-5 0,7-7-1,0-8 4,8-9 5,10-11 10,6-2 8,4-6-3,-1-12-8,3-5-3,-5-4-3,-2-3-4,-6-3 2,-6 0-2,-5 3 3,-6 4-9,0 2-10,0 9 1,-9 4 1,-3 8-6,-2 3-21,0 0-36,0 5-3</inkml:trace>
          <inkml:trace contextRef="#ctx0" brushRef="#br0" timeOffset="-5193.5193">18768 1094 250,'1'3'18,"-1"-3"20,0 0 9,0 0-24,0 3-18,4 0-18,3-1-82,3-2-43</inkml:trace>
          <inkml:trace contextRef="#ctx0" brushRef="#br0" timeOffset="-4845.4845">19142 876 290,'0'-1'-5,"-13"0"11,-2 1 7,-4 6-14,-4 12-4,3 2 4,3 0 1,6-3-2,8-4-8,3-6-21,6-7 24,12 0 11,4-6 2,2-7-1,-1 0-3,-1-1-2,-5 4 0,-3 5-3,-4 5 6,-3 0-3,0 13 2,-2 8 7,-2 6-1,0 4-4,-3 3 0,-2 0-2,2 2-2,0-6-2,0-4-16,-1-7-15,-2-3-19,0-9-4,2-7-18</inkml:trace>
          <inkml:trace contextRef="#ctx0" brushRef="#br0" timeOffset="-5744.5744">19120-59 145,'0'-7'0,"1"2"0,-1 1 10,0 4 7,0 0-12,0 7-13,0 11 4,0 10 9,0 6 11,0 9-4,0 3-6,-1 4-1,-2 0-2,0-4-1,0-3 0,1-4-1,-1-4 0,-3-2-1,-1-1-4,0-4-33,-2-6-28</inkml:trace>
          <inkml:trace contextRef="#ctx0" brushRef="#br0" timeOffset="-4496.4496">19505 898 217,'10'-8'4,"2"2"6,2 4 10,4 2-7,2 2-9,-4 15 1,-2 7 0,-5 10-2,-7 4-5,-2 2-1,0-1-2,-1-5 4,-6-7 2,3-8-1,0-7 0,2-6 0,2-3 2,0-2-1,3 1 6,12-2 25,5 0-7,4 0-7,5-7-1,3-5-5,-2-2-5,-3 1-6,-5 0-1,-7 4-1,-8 2-23,-7 3-18,0-2-55,-14-3-129</inkml:trace>
          <inkml:trace contextRef="#ctx0" brushRef="#br0" timeOffset="-24256.4254">20757-35 69,'0'-9'2,"-4"-1"3,0-2 13,-1 3 3,3-2-7,-1 1-3,1 1 0,1 3 3,1 0 1,-1 3 3,1 2-8,0 0-13,0 1-1,0 0 1,0 0-4,0 11 5,-2 11 1,2 10 0,-3 9-1,-2 13 2,-2 9 0,-1 3 2,-1 2 1,2-3-1,0-10-2,3-11 0,3-6 0,-1-3 0,-3 1 1,-9 4 4,-10 5-16,-2-5-87</inkml:trace>
          <inkml:trace contextRef="#ctx0" brushRef="#br0" timeOffset="-20414.0412">20925 764 231,'-1'-10'-26,"-1"-1"52,1 1 0,1 2 6,0 3-11,0 1-5,0 4-6,0 0-5,7 1-6,4 16 5,-1 6 1,0 8-4,-2 2 0,-1 4 1,-4 3 3,-1-3 1,0-2-1,-2-5-1,0-4-1,0-5-1,1-3-1,-1-4 0,0-5 0,2-2 0,-2-1-1,0-4 1,0-1 0,1 0 1,-1-1 1,0 0-2,1-3-45,1-16-57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8.9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0 416 171,'4'-19'21,"7"-7"-12,2-3 6,7-3 22,7-4-6,3 0-18,4 4-5,2 6 5,0 8-1,0 10-7,-4 8-3,0 6-3,-5 17 1,-1 5-1,-6 5 2,-2-2-2,-4-3-3,-3-6-2,-1-12 7,1-7 0,-2-3 3,1-13 0,1-11-1,2-3-1,1-7-1,-2 0-1,1-1 2,-1 3-2,2 1-2,-1 2 2,2 3 0,-1 6-3,1 2-9,2 7-17,0 6-29,-4 5-33,1 0-35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9.4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171 96 166,'8'-16'8,"-4"-2"11,-1 0 23,-3 2-4,-2 2-26,-11 4-4,-6 7 0,-6 3-4,0 7-4,-4 13 0,1 6 1,6 3-1,5-2-3,10-5-6,7-5 5,0-9-2,19-6 7,6-2 1,1-8 0,6-7 1,-1-6 0,2-2 0,-2 3 1,-2 3-2,-4 10 2,-3 7 1,-2 3 1,-5 24 1,-3 11 0,-3 10-2,-4 8-2,-2 5-1,0 2-1,-2 1-1,2-4 2,0-3 0,-3-9 2,0-9-2,0-10 2,0-9-4,-9-9 1,-4-11 9,-4 0 5,0-10-3,0-14-1,5-6-4,2-6-5,7-1-2,3-3 0,0 2-1,13 1-2,5 2-11,4 5-9,3 3-15,-1 5-22,-6 5-51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9.8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-1 777 200,'0'0'54,"0"-7"-37,22-16-6,15-8 16,15-5 1,15-11-12,15-10-10,14-8-2,12-10-3,10-2-1,5-3 0,-1 2-1,-5 10-9,-15 10-3,-20 15 3,-23 18 5,-22 18 3,-25 7-19,-13 17-26,-23 16-3,-19 7-5,-14 8 4,-13 2-11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9.9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205 364 57,'-81'61'39,"19"-8"-9,20-14 1,22-18-5,20-20 4,27-8 7,24-37 8,22-14-21,14-15-8,15-11-8,6-5-12,6-3-71,-2 0-74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4.5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990 120 129,'-36'6'9,"-2"-6"-8,2 1 5,-2 1 1,-2 1 1,-3 2-2,-3 0 7,-1 1 0,-5 3 5,1 1-3,-3 3-1,-3 7-3,-3 5-7,0 10-2,-3 6 0,2 7 1,4 9 4,6 6-1,9 5 0,11 9-2,11 7 7,13 7 0,7 9 1,5 1-4,16 5-3,5-1-3,8-2-2,1-1 0,4-6 0,2-4 0,5-2-3,4-1-4,6-5-1,4-2-3,4-6-2,7-6 6,0-7 4,5-7 2,2-6 1,3-10 0,2-6 1,1-5-1,0-9 0,1-6 2,4-6 0,4-7 6,3-1 0,10-5 3,3-15-4,3-7 0,2-8 0,0-7 5,-4-9-2,-1-4-5,-8-6 0,-6-4-2,-9-4-1,-8 1-4,-8-3 4,-13 0-5,-9-1-1,-12-3 5,-4-3-1,-8-4-1,-4-3 1,-5-5-3,-5 0-8,-2 1-2,-8 5 7,0 3-1,0 4 6,-14 6 1,-5 2 2,-8 3 4,-3 0-1,-7-3 0,0 4-2,-5-2-1,-2 3-2,-2 1-1,-4 5 0,-3 6-2,0 7 2,-4 9 0,-2 8 1,-2 10 1,-6 7 0,-5 4-2,-3 6 1,-3 1 0,0 0-1,-2 0 1,-1 0 1,2 1-1,-6 12 4,-3 2 2,-1 10-2,-8 5-3,-5 11-1,-1 4 5,-1 10-8,1 6 5,4 4-4,5 3-11,7 0-9,12-1-9,11-3-15,11-11-33,13-11-40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6.0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70 989 128,'-21'-10'-19,"0"-4"27,4-5 1,6-7 15,10-8-13,1-10-1,19-10 3,15-7 6,13-10 5,14-2 4,9-4-7,12-1-6,2 3-7,7 4-2,-2 7-4,-6 5-2,-7 10-6,-13 8-16,-10 12-16,-11 7-11,-11 4-33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6.3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0-1 185,'1'-3'13,"2"3"-6,1 8-2,5 19 14,-4 11-12,2 7-5,-1 6 0,-4 0-2,-2-1 2,0-4-2,2-10 0,1-9-4,6-12-28,5-15-21,6 0-33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6.6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14 145 132,'5'0'14,"-1"8"3,-1 11 10,0 8 14,-2 6-25,-1 5-15,0-1 1,0-2-5,6-8-1,5-13-1,10-14-10,5-6 3,9-26 15,3-12-4,1-5-1,-5-4-5,-6 0 5,-10 8-7,-11 7 9,-7 11 0,-7 8 0,-19 8-2,-7 8 2,-4 3 4,-7 6-3,1 9 2,4 3 0,10-2-5,5-2-9,13-8-32,11-6-39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6.9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52 22 140,'11'26'-8,"-5"2"13,-3 0 5,0 1 6,-2 1-10,2-6-3,4-2-2,5-9 0,4-7-1,6-6-1,3 0 1,-1-12-4,2-5-2,-7-4 2,-5-1 3,-5-1 1,-9-2 2,0 4 1,-13-1 7,-11 4 5,-7 2 0,-4 3-3,-4 4-4,3 4-5,5 5-2,6 0-6,10 0-25,8 0-15,7-3-17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7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90 118 95,'7'12'4,"-1"4"8,-2-1 5,-1 3-4,2 0-6,-1-2-3,5-2 2,0-4 2,4-8 1,2-2-2,6-1 4,4-16 4,6-9-11,1-6-4,0-3 1,-2-2-1,-6 3 2,-12 5-1,-9 10 4,-4 10 5,-24 9-6,-11 6-3,-9 20 0,-6 12-7,-5 10-14,0 7-20,4 6-27,-1 5-34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9:46.39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277B6A-95E6-4AE9-83FA-1C839E114836}" emma:medium="tactile" emma:mode="ink">
          <msink:context xmlns:msink="http://schemas.microsoft.com/ink/2010/main" type="inkDrawing" rotatedBoundingBox="1505,3318 4301,3310 4301,3399 1506,3407" semanticType="underline" shapeName="Other">
            <msink:sourceLink direction="with" ref="{A9F06575-E4CA-4C3E-8750-BBD0C23F6B79}"/>
            <msink:sourceLink direction="with" ref="{EC539582-C801-4934-89D7-34D0B31B8D06}"/>
          </msink:context>
        </emma:interpretation>
      </emma:emma>
    </inkml:annotationXML>
    <inkml:trace contextRef="#ctx0" brushRef="#br0">571-107 213,'18'0'-74,"10"0"71,11 0 1,18-2 3,14 0 0,10 2 1,12 0-1,13 0 5,6 0 6,5 10-2,3 3 3,1 0-11,1-2-1,1-4 0,2-3 1,3-5-1,3 1-4,-2-8 7,-3-1-1,-3 1-2,-8 1-1,-8 3 1,-9 3 2,-11-1-1,-9 2-2,-12-1 1,-13-1 0,-10 0 3,-7-3 9,-8 1 1,-7-2-2,-3 0-4,0 0-1,0-2-3,0 1-4,3 0-1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7.3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0 200,'5'12'-16,"-2"-2"18,0 1 1,0 3 9,-3 5-12,0 3-21,0-1-33,-3-1-19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7.4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6 140,'0'-6'-8,"0"6"-4,0 0-45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7.9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43 0 198,'-3'15'-10,"-10"1"20,2 6 11,4 1 13,0 5-19,6 5-7,1 0-7,0 2 0,0-2 0,5-4-2,5-5-21,3-7 0,-1-9 2,2-8 8,1 0 6,2-14 6,0-9 0,2-4-5,1-2 3,1 0 2,-3 4 2,-3 7 6,-4 7 2,-3 6-1,-2 5-8,-6 3-3,0 14 2,0 6 1,0 1 0,-1 4-2,-4-5 6,5-2-4,0-5 0,0-6 0,7-8-3,6-2 3,2 0 2,2-14-2,0-5-13,-2-5-22,-4 1-15,-5-3-50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8.8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32 506 86,'-17'13'50,"6"-5"-40,7-6 5,4-2 11,0 0-13,14-10-3,6-4-7,10-6-2,0 1 1,6 0-3,-1-5-5,3 2-15,-5 1 6,-4 0 0,-6 6 8,-7 0 10,-5 9 0,-4 5 5,-4 1-2,-1 1-6,-2 13 3,0 2-5,0-2 3,0-1 2,1-9-3,5-4 0,2 0-1,2-8 11,2-8-10,-1 2 1,0 0-1,1 2 0,-4 6 0,2 4-1,-3 1-1,1 1-3,-3 0-3,4 0-2,-2 0-1,1-4 0,2-2 10,1-3 4,1-1-3,1-3 0,0 0 4,-1 0 2,-1-1-1,-1-1 1,-2-2 3,-4-1-3,1-4-3,-3-2 5,1-1-2,3 1-1,-1 4 1,1 2 6,2 6 12,-2 8-3,-2 4-13,0 0-9,-2 7 0,-2 8 1,0 7-2,0 1 1,0 4-6,0 5-8,-5 3 14,0-1-12,-2 2-2,0-5-20,3-8 9,2-6 7,2-12 9,0-5-5,2 0 23,6-4 3,-1-6 10,1 2 10,-1 0-5,2-1-7,0-3-6,2 0-6,2-6-4,5-5-2,3-3-1,4-3 0,4 0-1,-1 1 1,3 8 0,-5 4 1,-5 7-1,-3 8-3,-5 1-3,-5 0 2,-4 8 3,0-3 3,-2-1 2,0-4 3,3 0-2,-1-4 11,1-10-11,2 0-5,2-3-2,-1 1 2,-2 3-1,-2 5-2,0 2 3,-1 6-1,-2 0-12,-1 7-13,0 11 22,0 5 2,-4 4 0,-6 4-17,-4 1-27,-2 0 7,-5-2-32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8.9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0 287 284,'0'0'1,"19"-13"-6,19-21 8,14-14-5,18-8-22,8-11-38,1-2-25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9.4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160 0 89,'15'4'63,"5"-3"-63,5 3-1,4 7-1,4 8-3,5 11-12,1 14-4,0 16 5,0 12 10,-4 13 5,-6 11 13,-10 13 5,-12 7 3,-7 8-12,-9 9-3,-19 5-2,-11 5 6,-7 0-1,-6-4 3,-2-6 8,0-10-5,2-14-10,1-16-4,1-20-21,4-21-26,0-28-50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59.6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0 339,'11'13'-75,"-1"0"86,4 5-22,8 2 11,10 5-16,4-1 7,10-6 4,5-7-19,4-11-2,6-14-5,0-28 10,2-19-27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02.914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9028D2-4E62-44B6-BD86-0474B90A9B08}" emma:medium="tactile" emma:mode="ink">
          <msink:context xmlns:msink="http://schemas.microsoft.com/ink/2010/main" type="inkDrawing" rotatedBoundingBox="13207,2830 16251,2804 16252,2904 13208,2930" semanticType="underline" shapeName="Other">
            <msink:sourceLink direction="with" ref="{68127063-EC4D-4143-95C4-2BDDF531D5B4}"/>
            <msink:sourceLink direction="with" ref="{5ECFA26A-1253-41DC-B3DE-6D6935DE12C4}"/>
            <msink:sourceLink direction="with" ref="{3A2DD9A1-92BA-43E2-8198-6C8C013E0D6E}"/>
            <msink:sourceLink direction="with" ref="{08A40545-0A02-48C2-A4A5-2DA8BFFD2D41}"/>
          </msink:context>
        </emma:interpretation>
      </emma:emma>
    </inkml:annotationXML>
    <inkml:trace contextRef="#ctx0" brushRef="#br0">0 104 161,'14'-9'-9,"10"-1"4,5 2 4,9 3 1,9 3 0,5 2 2,9 0 2,10 0 4,16 1-3,12 4 4,12-4 9,16 1-7,11-1-9,9 0-1,3 0 1,1 2 0,-4 0 1,-5 2-3,-11 0 1,-15-1 0,-10-1 1,-14-2 0,-10-1 4,-12 0 0,-9-1-3,-6 1-2,0 0-1,-1-2 0,-1-2 0,4 4-4,0-3 4,-2 2 0,0-2 0,-5-2 3,-2 0-2,-3 0 0,-6-2 1,-3 0-1,-5 2 0,-6 0-2,-7 1 2,-7 1-2,-6 1 0,-3-1-6,-2 1-2,-2-2-15,-10 0-19,-5-1 2,-1-2 4,-4-1 6,-2-3-9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06.59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-1 2 222,'2'5'-12,"-2"-5"28,0 0 29,0 0-14,0 0-27,0 0-16,0 0-82,0-7-69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05.55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8BE70C-515F-4ED0-8841-0EA15EE803C6}" emma:medium="tactile" emma:mode="ink">
          <msink:context xmlns:msink="http://schemas.microsoft.com/ink/2010/main" type="inkDrawing" rotatedBoundingBox="16962,2939 19622,2917 19622,2987 16963,3009" semanticType="underline" shapeName="Other">
            <msink:sourceLink direction="with" ref="{68127063-EC4D-4143-95C4-2BDDF531D5B4}"/>
            <msink:sourceLink direction="with" ref="{08A40545-0A02-48C2-A4A5-2DA8BFFD2D41}"/>
            <msink:sourceLink direction="with" ref="{1A201E13-8DB7-48DE-9324-4CED9283432E}"/>
          </msink:context>
        </emma:interpretation>
      </emma:emma>
    </inkml:annotationXML>
    <inkml:trace contextRef="#ctx0" brushRef="#br0">0 56 158,'0'0'16,"12"-3"-12,16-3-5,11 0 10,17 2 1,12 3-6,15 0-4,12 1 1,9 0-1,9 5 0,13 4 1,12 0 0,8 0 0,4-4 0,6-3 0,-3 0 1,-7-2-1,-10 0 1,-8 0-2,-7-7 0,-6-1 1,-11 0 0,-8 0-1,-11 0-2,-13 3-3,-12 1 5,-14 1-1,-14 0 1,-9 3 0,-9 0-1,-5 0 2,-8 0 11,0 0 5,-1 0-7,0 0-1,0 0-4,0-5-10,2-1-36,-1-5-37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15.14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5C0B7F5-4D20-4422-8B6F-555494393CAC}" emma:medium="tactile" emma:mode="ink">
          <msink:context xmlns:msink="http://schemas.microsoft.com/ink/2010/main" type="inkDrawing" rotatedBoundingBox="1177,5061 2928,3315 3487,3875 1736,5622" hotPoints="1540,5114 2280,3966 3312,3902 1739,5598" semanticType="enclosure" shapeName="Quadrilateral">
            <msink:destinationLink direction="with" ref="{219E9A3E-5EB3-4D9C-9DE0-7CC3639A803F}"/>
          </msink:context>
        </emma:interpretation>
      </emma:emma>
    </inkml:annotationXML>
    <inkml:trace contextRef="#ctx0" brushRef="#br0">997-335 127,'-17'0'10,"-22"12"-10,-13 19 8,-18 16-2,-15 20-6,-15 13 0,-10 21-1,-11 19 6,-8 15-5,-9 13-3,-7 12-11,1-1 2,0-1 5,8-14 12,18-15-7,23-24 5,31-26-11,30-25 12,31-29-42</inkml:trace>
    <inkml:trace contextRef="#ctx0" brushRef="#br0" timeOffset="-299.0299">-164-254 108,'0'-4'3,"-3"-1"-4,-3 5 13,-1 0-2,-5 11-15,-6 14 7,-9 13-6,-9 14 1,-14 16 4,-7 13 1,-7 18 1,-8 11-2,-6 8-1,5 7-1,3 4-2,6-5-12,13-12 2,14-20 0,17-21-11,15-29-1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16.54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90633A-6EB5-4B5A-9F14-262976F91800}" emma:medium="tactile" emma:mode="ink">
          <msink:context xmlns:msink="http://schemas.microsoft.com/ink/2010/main" type="inkDrawing" rotatedBoundingBox="2309,7162 2506,5116 2942,5158 2745,7204" hotPoints="2502,5164 2917,5328 2618,7185 2444,7115" semanticType="enclosure" shapeName="Quadrilateral">
            <msink:destinationLink direction="with" ref="{219E9A3E-5EB3-4D9C-9DE0-7CC3639A803F}"/>
          </msink:context>
        </emma:interpretation>
      </emma:emma>
    </inkml:annotationXML>
    <inkml:trace contextRef="#ctx0" brushRef="#br0">70 123 27,'-7'-20'35,"4"-1"-31,3-2 2,0 3 12,11 4-8,9 4-1,10 6-4,9 6-4,9 0-1,3 10 2,-1 7 0,2 5-1,-9 4-2,-10 7-2,-8 7 1,-12 10 0,-13 18 11,-6 20-16,-22 26 13,-12 29-2,-9 17-7,-9 16 1,-2 4-6,3-5 7,6-15 2,6-22-1,9-19 10,12-25 14,8-20-6,11-18 1,5-14-14,14-11-7,17-8 3,8-9-2,7-12-39,0-2-49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15.69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context xml:id="ctx1">
      <inkml:inkSource xml:id="inkSrc2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1" timeString="2018-09-16T04:41:19.458"/>
    </inkml:context>
  </inkml:definitions>
  <inkml:traceGroup>
    <inkml:annotationXML>
      <emma:emma xmlns:emma="http://www.w3.org/2003/04/emma" version="1.0">
        <emma:interpretation id="{587A0F89-2DE3-4B51-B374-FD41C5BF1CBC}" emma:medium="tactile" emma:mode="ink">
          <msink:context xmlns:msink="http://schemas.microsoft.com/ink/2010/main" type="inkDrawing" rotatedBoundingBox="2246,6165 2941,3537 4661,3993 3965,6620" hotPoints="2581,3778 4320,3868 4179,6615 2440,6525" semanticType="enclosure" shapeName="Rectangle">
            <msink:sourceLink direction="with" ref="{92153CC6-7A77-445D-9AAF-80C2A4836AB7}"/>
            <msink:destinationLink direction="with" ref="{219E9A3E-5EB3-4D9C-9DE0-7CC3639A803F}"/>
          </msink:context>
        </emma:interpretation>
      </emma:emma>
    </inkml:annotationXML>
    <inkml:trace contextRef="#ctx0" brushRef="#br0">3103 939 126,'-20'0'-10,"-5"15"9,-8 18 8,-13 19 5,-17 24 6,-20 29 0,-21 29-10,-17 20-4,-7 13-3,5-4-10,15-17-24,24-33-1,33-42-2,33-41 17,18-30-8</inkml:trace>
    <inkml:trace contextRef="#ctx0" brushRef="#br0" timeOffset="-1640.164">3391 515 70,'3'-12'2,"-1"5"1,0 7 5,-1 0-10,1 11-4,-1 15 7,4 11 5,1 16 7,-2 16 5,-1 19 1,-3 19-4,0 16-2,-6 15-10,-10 10-1,-5 3 0,0-1 0,2-14-1,5-18-1,5-22-5,5-29 2,4-19 2,0-20-2,0-14 3,0-9 13,0-5 1,0 0-7,0 0-4,0 0-25,-7-18-65</inkml:trace>
    <inkml:trace contextRef="#ctx1" brushRef="#br0">1311 2708,'115'19,"96"20,-38-30,19 1,-20-29,1-20,0-37,-49-1,1-29,-20 1,-18-29,-49 9,1-9,-30-20,-9-9,-9-10,-20-28,-10 0,-18 28,-1 19,-9 30,10 9,-20 19,0 0,10 29,-10 19,10 19,29 19,9 10,10-9,0 18,9-9,10 20,0-1,0-19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9:56.46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9E9A3E-5EB3-4D9C-9DE0-7CC3639A803F}" emma:medium="tactile" emma:mode="ink">
          <msink:context xmlns:msink="http://schemas.microsoft.com/ink/2010/main" type="inkDrawing" rotatedBoundingBox="792,3195 21392,2336 21517,5336 917,6195" semanticType="connector" shapeName="Other">
            <msink:sourceLink direction="with" ref="{C5C0B7F5-4D20-4422-8B6F-555494393CAC}"/>
            <msink:sourceLink direction="with" ref="{587A0F89-2DE3-4B51-B374-FD41C5BF1CBC}"/>
            <msink:sourceLink direction="with" ref="{A490633A-6EB5-4B5A-9F14-262976F91800}"/>
          </msink:context>
        </emma:interpretation>
      </emma:emma>
    </inkml:annotationXML>
    <inkml:trace contextRef="#ctx0" brushRef="#br0">7390-506 125,'-6'0'0,"5"0"-1,1 0 0,0 0 5,10 0 1,12 0 9,13 3 2,11 1-3,8-3-2,11 4-5,10 0 0,5 0-6,4 2 1,8-1 3,4-2 15,8-4 3,4 0 0,1-4-12,4-11-7,0-2-1,-3-2-1,1 4 0,-3-2-1,-9 5-1,-11 4 1,-14 2 0,-19 3-1,-17 2 1,-13 0 0,-13 1 1,-8 0 4,-4 0 23,2-1-7,-1 0-9,-1-2-9,2 1-3,0-1-2,0 1 0,-1 1-1,2-1-1,-2 1 1,2 1 1,0 0 0,0-3 1,4 2 2,-2-3-1,4-1 1,0 0-10,4 0-12,-1-2-2,2 3 8,3 2 11,-3 1 0,-3 1 2,2 0 2,-4 0 1,0 0 3,-4 0-1,2 0 0,-3 0 0,3 0-2,0 0-6,3 0-37,-2-4-35,-4-9-30</inkml:trace>
    <inkml:trace contextRef="#ctx0" brushRef="#br0" timeOffset="-35135.5132">-96 358 40,'-9'-3'5,"4"-1"3,1 2 5,1-1-8,3 3-3,0 0 0,1 0-2,10-2 3,6 2 13,2-1-6,2 0-4,0 1-3,3-2-1,-1 2-1,5 0 0,2 0-1,3 0 0,6 0 2,4 0-4,7 0 4,4 0-2,6 0 0,4 0 1,1 0 0,4 0-1,-1 0-1,1-1 4,1 0 2,1 0 8,4-1-5,1 2-2,4 0 0,-1 0-2,2 0-3,1 0-1,1 7 1,-1 2-1,0 2 2,2 2-4,-2 2 4,0 1-2,4-1 1,3 0 0,2-3 0,5-3 0,2-1 1,5-3 0,4-3-2,0-2-1,5 0 2,2 0 0,1 0-1,2 0 1,1 0-2,1 0 1,-1-2 1,1 0-1,4-1 0,2-2 1,4-2-2,3-3 2,5-4-1,-1-1-1,2-2 2,1 0-2,3-2 2,1 2 1,2 1-4,2-2 4,2 2-4,3 1 2,-1 0 0,5-1 2,0-1-2,2-3 1,4-2-2,-1-1 1,5-5 0,2 6 1,0-3-1,3 0 0,2 3 0,-1 2-1,-1 4 2,-2-1-1,-1 5 0,0 0-4,-1 2 8,0 2-5,1 2 1,1-1 0,-1 4 0,2-1 0,-1 0 3,-3 0 2,2 0 3,1 1-3,-3 0 1,3 3-6,-2 0 1,1 0 0,0 0-1,-1 0 1,2 3-2,-1 6 2,0 0-2,3 0 1,-1-2 0,2-1 2,2-4 1,0-1 2,0-1-1,3 0-2,1 0-1,-4 1 0,1 2-2,-1 1 2,-6 2-1,-1 2 0,-7-1 0,-3 3 0,-5 1 0,-3-2 0,-1 1-1,-2 1 2,-1-4 1,-2 1-2,1-2-2,-1-2 4,-1 1-2,1-1 5,-1 0-3,-3 1-1,1 2 0,-3 0-1,-1 0 0,-1 0 1,0-3-1,0 0 1,1-4 0,0 0 1,4 0 3,-1 0-2,3 0-1,-2 0-1,-1 1 0,-3 4-1,-1 1 0,-4 0-1,-2-2 3,-1 2-2,2-4 2,-1-1-1,-1-1 2,2 0 3,-1 0-3,-1 0-1,-2 0 0,-2 1 0,-3 2 0,-4 1 2,-6-1 2,-5 3-3,-6 0 0,-4 1-3,-5-1 0,-7-1 0,-2-1 1,-5 0 0,-5-2 1,-5 1-2,-7-2 1,-6 3-2,-7-3 1,-5 1 1,-8-1-1,-5 1 4,-7-2 3,-4 2 2,-5-2 0,-5 1-2,-2-1-1,-4 0-2,0 0 0,-2 0 3,0 0 4,0 0 3,0 0-6,0 0-3,0 0-3,0 0-1,0 0-2,0 0 1,0 0-1,0 1-1,0-1 0,0 0 0,0 1 2,0-1 1,0 0 2,0 0-1,0 0 6,0 0-5,0 0-2,0 0 0,0 0-1,0 0 0,0 0 0,0 0 1,0 0-7,0-11-75,0-25-169</inkml:trace>
    <inkml:trace contextRef="#ctx0" brushRef="#br0" timeOffset="16979.6978">110 405 101,'-7'-12'8,"2"1"2,1 4 8,3-1-4,-1 4-6,2 3-6,0 1-5,0 0-6,0 18 0,6 13 10,2 15-1,1 22-1,-2 15-1,-5 22 2,-2 24-1,0 16 4,0 17 2,-2 11-4,0 6 1,1 3-3,1-6-5,0-6-3,0-14-2,3-14-2,1-16 6,0-24 1,4-22 3,3-25 2,1-23-19,3-24-51</inkml:trace>
    <inkml:trace contextRef="#ctx0" brushRef="#br0" timeOffset="18987.8986">2928 746 138,'-12'0'-1,"-8"4"-2,-10 20 6,-11 16 1,-16 18 4,-18 19 3,-16 17-4,-15 16 13,-8 13-12,-7 10-4,-1 3-2,1-2-3,7-5-8,11-9-6,17-18 5,13-18-1,22-18 1,19-21 6,24-25-3,9-20-31,34-26-38</inkml:trace>
    <inkml:trace contextRef="#ctx0" brushRef="#br0" timeOffset="-6673.6673">4396-360 147,'2'-13'-9,"16"-4"-3,14 1 9,11 1 3,15 1 0,18 1-1,14 5 3,17 2 2,13 1 4,13 1 3,6 0 0,2 1-4,-1-5-2,-3-1-1,-4 0 0,-5 0-2,-5 4-2,-7 1 0,-4 4 0,-7 0 0,-11 4-1,-10 5 2,-4 0 1,-9-5 4,-9-4 16,-6 0-1,-7-3 9,-9-10-4,-10 2-5,-11 4-8,-14 6-13,-5 1-79,0 0-123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0:17.07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4A6AE5-7CBC-457A-B106-B6C8B479CD79}" emma:medium="tactile" emma:mode="ink">
          <msink:context xmlns:msink="http://schemas.microsoft.com/ink/2010/main" type="writingRegion" rotatedBoundingBox="1010,7573 14881,2935 16886,8931 3014,13569"/>
        </emma:interpretation>
      </emma:emma>
    </inkml:annotationXML>
    <inkml:traceGroup>
      <inkml:annotationXML>
        <emma:emma xmlns:emma="http://www.w3.org/2003/04/emma" version="1.0">
          <emma:interpretation id="{E65BF1CD-5208-414A-80B4-D93E1B95CF16}" emma:medium="tactile" emma:mode="ink">
            <msink:context xmlns:msink="http://schemas.microsoft.com/ink/2010/main" type="paragraph" rotatedBoundingBox="1221,7247 7252,5828 7529,7006 1498,8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3742D7-6D10-44F5-8684-016998041AC6}" emma:medium="tactile" emma:mode="ink">
              <msink:context xmlns:msink="http://schemas.microsoft.com/ink/2010/main" type="line" rotatedBoundingBox="1221,7247 7252,5828 7529,7006 1498,8425"/>
            </emma:interpretation>
          </emma:emma>
        </inkml:annotationXML>
        <inkml:traceGroup>
          <inkml:annotationXML>
            <emma:emma xmlns:emma="http://www.w3.org/2003/04/emma" version="1.0">
              <emma:interpretation id="{21AAB61E-9A83-4CBA-B867-22324CBA696C}" emma:medium="tactile" emma:mode="ink">
                <msink:context xmlns:msink="http://schemas.microsoft.com/ink/2010/main" type="inkWord" rotatedBoundingBox="1221,7247 3879,6621 4156,7800 1498,8425"/>
              </emma:interpretation>
              <emma:one-of disjunction-type="recognition" id="oneOf0">
                <emma:interpretation id="interp0" emma:lang="en-IN" emma:confidence="0">
                  <emma:literal>reran</emma:literal>
                </emma:interpretation>
                <emma:interpretation id="interp1" emma:lang="en-IN" emma:confidence="0">
                  <emma:literal>rerun</emma:literal>
                </emma:interpretation>
                <emma:interpretation id="interp2" emma:lang="en-IN" emma:confidence="0">
                  <emma:literal>rot</emma:literal>
                </emma:interpretation>
                <emma:interpretation id="interp3" emma:lang="en-IN" emma:confidence="0">
                  <emma:literal>rigor</emma:literal>
                </emma:interpretation>
                <emma:interpretation id="interp4" emma:lang="en-IN" emma:confidence="0">
                  <emma:literal>riot</emma:literal>
                </emma:interpretation>
              </emma:one-of>
            </emma:emma>
          </inkml:annotationXML>
          <inkml:trace contextRef="#ctx0" brushRef="#br0">431 4380 141,'-6'0'20,"6"-7"-8,14-3-7,13 2 3,5 2 2,2 2-4,3 4-6,-8 5-1,-6 15-7,-10 11 5,-8 6-9,-5 1 6,0-4 1,0-9 3,-5-7 0,-1-13 6,1-5 20,2-19-19,3-10 4,0-10 0,0-10-2,14-5-5,8-2-2,7 0-1,2 8-23,2 8-35,-3 12-19</inkml:trace>
          <inkml:trace contextRef="#ctx0" brushRef="#br0" timeOffset="699.0699">911 4300 99,'4'0'34,"0"-9"-21,3-13-1,1-3-5,2-2-5,-2 2-2,-1 4 2,-4 5-1,-1 7 1,-2 5 1,0 4 4,-2 2-7,-6 18-4,-1 10 1,1 7-2,4 8-5,1 2-14,3-4-6,9-8-2,11-13 10,10-15 5,3-7 26,10-23-1,3-12 1,5-8-4,4-9-2,-1-2-2,-5 3-1,-8 3 0,-10 10 1,-12 8 18,-10 11 20,-9 9 4,-9 10-35,-13 0-4,-6 23-12,-4 9-9,-1 5 4,5 2 3,7-9 6,9-9 4,8-15 1,4-6-9,14-24 25,6-5-14,3-2-3,0 0 1,-5 8 0,-1 8-1,-3 7 8,-4 8-9,-1 0-1,1 14-1,5 7 2,1 6 5,0 7-1,1 12-1,1 11-1,-5 13-2,-3 7-11,-8 8-8,-2 0-6,0-11 8,-2-17 6,-7-21 14,-1-19 21,2-17 49,-2-14-33,2-22-9,1-9-7,4-11-13,3-12-9,2-4-1,3-3-13,12-4-14,5 6 8,3 5 12,2 10 3,3 11-12,-3 11-8,-1 15 14,-4 14 6,-1 7-9,-7 18-18,-8 15 1,-5 3-7</inkml:trace>
          <inkml:trace contextRef="#ctx0" brushRef="#br0" timeOffset="862.0862">1666 3791 238,'-17'-11'2,"5"2"15,2 5-3,9 2-12,1 2-11,2 0-107,15 0 24</inkml:trace>
          <inkml:trace contextRef="#ctx0" brushRef="#br0" timeOffset="1112.1112">1830 4001 66,'0'0'-7,"4"66"6,0-43 9,5-7-2,1-4-5,-1-9 2,5-3 4,0-3 7,-1-15 3,1-7-12,2-6-8,-5-3-11,-1-1-5,-4 2 7,-4 6 10,-2 7 5,0 8 10,-11 6 1,-7 6-12,-5 0-7,0 12-5,2 0 1,2-5-54</inkml:trace>
          <inkml:trace contextRef="#ctx0" brushRef="#br0" timeOffset="1368.1368">2206 3786 163,'0'12'12,"0"2"-15,-7 1 3,3 7 2,-2 1 4,2 0-2,2-6-2,2-3-2,0-9-2,0-5 8,5 0 18,2-12-7,1-4-7,3-6-7,0 0 2,3-5 3,3 2-4,1 0-4,0 6 0,3 11-3,-2 8-13,-1 0-57,-1 21-12</inkml:trace>
          <inkml:trace contextRef="#ctx0" brushRef="#br0" timeOffset="1966.1966">2754 3525 199,'-17'19'-1,"5"-4"-2,6 1 4,3-2 4,3-5-7,4-5-7,13-4 8,3-3 16,-1-15-13,-1-5-9,-3-4-9,-6-4-2,-9-2 7,0 1 8,-3 3-1,-8 5-6,-6 8 0,-2 11 8,-4 5 5,-3 16-2,0 10 5,-2 5 8,7-4-2,8-8 3,11-10-6,2-9-12,16-9 23,12-15-14,1-4-4,0-5-12,2 1-14,-7-4 6,-3 3 5,-5-2 13,-2 6 3,-4 4-1,-2 9 7,1 11 7,0 5-6,2 12-17,2 18 17,1 11-3,4 9-4,0 11 2,-3 10-2,1 8-11,-1 2-19,0 3-33,-4-6 44,2-4 11,-5-7 9,-4-14 1,-2-6-5,-2-11 20,0-10 3,0-10 1,-6-6 2,1-7 3,-2-3 15,0-16-15,3-13-19,2-13-6,2-11-8,3-11 6,12-8-37,2-3-27,-2-1-20</inkml:trace>
        </inkml:traceGroup>
        <inkml:traceGroup>
          <inkml:annotationXML>
            <emma:emma xmlns:emma="http://www.w3.org/2003/04/emma" version="1.0">
              <emma:interpretation id="{11A10E46-1FAB-4102-B5A1-15FDE736CCBE}" emma:medium="tactile" emma:mode="ink">
                <msink:context xmlns:msink="http://schemas.microsoft.com/ink/2010/main" type="inkWord" rotatedBoundingBox="5219,6587 7315,6094 7517,6954 5421,7447"/>
              </emma:interpretation>
              <emma:one-of disjunction-type="recognition" id="oneOf1">
                <emma:interpretation id="interp5" emma:lang="en-IN" emma:confidence="0">
                  <emma:literal>region</emma:literal>
                </emma:interpretation>
                <emma:interpretation id="interp6" emma:lang="en-IN" emma:confidence="0">
                  <emma:literal>riot</emma:literal>
                </emma:interpretation>
                <emma:interpretation id="interp7" emma:lang="en-IN" emma:confidence="0">
                  <emma:literal>rigor</emma:literal>
                </emma:interpretation>
                <emma:interpretation id="interp8" emma:lang="en-IN" emma:confidence="0">
                  <emma:literal>riot.</emma:literal>
                </emma:interpretation>
                <emma:interpretation id="interp9" emma:lang="en-IN" emma:confidence="0">
                  <emma:literal>rotor</emma:literal>
                </emma:interpretation>
              </emma:one-of>
            </emma:emma>
          </inkml:annotationXML>
          <inkml:trace contextRef="#ctx0" brushRef="#br0" timeOffset="6277.6277">4370 3476 223,'-6'-5'-12,"4"-10"2,2-3 27,12-2 1,16-2-15,12 2 1,8 7-2,0 4-2,1 9-2,-7 12-3,-12 20-7,-9 6 5,-8 2-2,-6-5 10,-6-9 1,-1-9 1,0-13-2,0-4 11,0-15 20,-1-11-31,-3-6 4,1-4 5,3 1-9,0 2-2,5 5-1,8 2-13,8 4-20,4 6 2,5-1-7,5 0-16,4 5-20</inkml:trace>
          <inkml:trace contextRef="#ctx0" brushRef="#br0" timeOffset="7038.7038">5104 3245 102,'0'0'30,"0"0"-25,-1-4 9,-5-7-3,2 3-10,-1 0-1,-1 2 0,1 3 2,-4 3 5,-3 3-7,1 15-1,-5 11 1,2 6 0,3 5-1,6-1 2,5-6-2,0-9-4,21-11-7,9-13 6,8-2-1,3-22 7,5-9 0,0-4-1,-1-6-6,-5-2 0,-6 0 2,-9 5 0,-10 3 9,-8 8 19,-7 12 15,-2 10-1,-14 7-12,-5 15-19,-1 12-3,-2 4-3,0 0-3,9-3 8,4-10-4,8-9-1,3-9 0,0 0 4,14-13-1,3-6-2,4-6-2,-1 1-12,3 0 1,-4 7-1,-1 8 3,-2 9 5,-1 0-1,2 23 2,1 9 5,0 10-2,3 7 3,2 6 0,-1 5-4,-1-2 3,-1 0-1,-5-2-1,-5-6 1,-6-5 1,-4-9-6,0-6-5,-4-9 13,-9-12 9,-1-8 6,-1-1 3,1-14-1,2-15-9,-1-12 2,3-7-7,5-12-5,5-5-1,1-1-7,3 1-7,12 5-8,5 5 2,2 8 6,2 8-7,3 8-7,-4 8 0,-5 8 2,-2 10-2,-6 5 11,-7 1 5,-4 17 11,0 5 6,0 6 7,-7 5 1,2-2-4,-1-5-7,3-6-1,-1-8 0,4-9-2,0-4-6,0-6-8,0-15-20,-4-1-3</inkml:trace>
          <inkml:trace contextRef="#ctx0" brushRef="#br0" timeOffset="7147.7147">5616 3000 27,'-4'-40'51,"1"2"-9,3 3-5,0 7-22,0 4 2,3 12-16,8 5-2,3 7-29,0 0-35</inkml:trace>
          <inkml:trace contextRef="#ctx0" brushRef="#br0" timeOffset="7401.7401">5832 2953 92,'0'0'20,"4"59"-18,-3-29 22,4 0 7,2-2-11,1-1-8,3-8-9,4-8-1,2-10-4,1-1 4,4-15 2,-1-13-3,0-5-16,-3-3-12,-5 0 8,-9 2 13,-4 8 4,-4 7 5,-14 5 12,-6 6 5,0 8 1,1 0-10,-1 2-10,9 11-1,8 0-11,5-3-43,2-8-34</inkml:trace>
          <inkml:trace contextRef="#ctx0" brushRef="#br0" timeOffset="7672.7672">6175 2928 136,'5'11'3,"-4"-1"-1,2 8 22,1 2 4,0 6-12,0 0 6,2-1-8,-1-7 10,2-7-13,2-9-8,1-2 13,-1-18-3,2-9-8,-1-5-4,1-4 1,0-1-1,0 3-2,3 4 1,-1 7 0,1 4-2,1 7 2,0 6-1,1 6 0,0 0-8,1 16-22,-4 10-32,-2 3-39</inkml:trace>
        </inkml:traceGroup>
      </inkml:traceGroup>
    </inkml:traceGroup>
    <inkml:traceGroup>
      <inkml:annotationXML>
        <emma:emma xmlns:emma="http://www.w3.org/2003/04/emma" version="1.0">
          <emma:interpretation id="{0484B464-38F2-418F-933B-9075774AF448}" emma:medium="tactile" emma:mode="ink">
            <msink:context xmlns:msink="http://schemas.microsoft.com/ink/2010/main" type="paragraph" rotatedBoundingBox="1481,8984 9278,6377 9630,7430 1833,10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F2A792-9AD1-47EF-ADAD-B0D81E5F40BD}" emma:medium="tactile" emma:mode="ink">
              <msink:context xmlns:msink="http://schemas.microsoft.com/ink/2010/main" type="line" rotatedBoundingBox="1481,8984 9278,6377 9630,7430 1833,10037"/>
            </emma:interpretation>
          </emma:emma>
        </inkml:annotationXML>
        <inkml:traceGroup>
          <inkml:annotationXML>
            <emma:emma xmlns:emma="http://www.w3.org/2003/04/emma" version="1.0">
              <emma:interpretation id="{27B3ED1C-2EAD-4743-B202-1FA92B3D6283}" emma:medium="tactile" emma:mode="ink">
                <msink:context xmlns:msink="http://schemas.microsoft.com/ink/2010/main" type="inkWord" rotatedBoundingBox="1518,9095 3501,8432 3716,9074 1733,9737"/>
              </emma:interpretation>
              <emma:one-of disjunction-type="recognition" id="oneOf2">
                <emma:interpretation id="interp10" emma:lang="en-IN" emma:confidence="0">
                  <emma:literal>so</emma:literal>
                </emma:interpretation>
                <emma:interpretation id="interp11" emma:lang="en-IN" emma:confidence="0">
                  <emma:literal>BW</emma:literal>
                </emma:interpretation>
                <emma:interpretation id="interp12" emma:lang="en-IN" emma:confidence="0">
                  <emma:literal>or</emma:literal>
                </emma:interpretation>
                <emma:interpretation id="interp13" emma:lang="en-IN" emma:confidence="0">
                  <emma:literal>bios</emma:literal>
                </emma:interpretation>
                <emma:interpretation id="interp14" emma:lang="en-IN" emma:confidence="0">
                  <emma:literal>burs</emma:literal>
                </emma:interpretation>
              </emma:one-of>
            </emma:emma>
          </inkml:annotationXML>
          <inkml:trace contextRef="#ctx0" brushRef="#br0" timeOffset="2785.2785">664 5878 153,'2'-23'5,"2"-14"-1,20-9 3,9-4-1,12-4-4,5 3-1,4 12-1,-4 12-1,-4 21-2,-9 6-2,-12 33-3,-12 18 8,-13 13 1,0 4 2,-15-2 1,-5-9-2,1-14-2,2-14 11,6-13 15,3-10 5,5-5-5,1-1-8,2 0-4,0 0-9,5 0-3,9-9-1,5-5 0,7-1-1,8-3 0,3 0-4,4 4-6,-1 1 3,3 8 4,-4 5 0,-8 0-1,-6 5 2,-7 11-2,-15 4 2,-3 6 11,-16 4 17,-7 2-9,-8 4-4,-4 1-7,2-2-3,2-4-1,8-11-1,2-6-5,8-11-12,6-3-13,7-18-53,0-17-11</inkml:trace>
          <inkml:trace contextRef="#ctx0" brushRef="#br0" timeOffset="3775.3775">1585 5413 163,'2'-23'10,"-2"6"19,0 3 18,-4 8-13,-5 6-23,-1 6-24,-2 26 9,-5 13 3,2 12 2,0 10 0,1 1 1,5-7-1,7-7-1,2-14-3,5-9-4,17-9 1,8-8 11,6-9-2,10-5 0,7-8-1,5-18 1,5-14 0,-2-8 1,-6-8-1,-3-2-2,-13 0 0,-11 7 0,-13 8 2,-9 7 1,-6 9 6,0 10 17,-13 3-12,-2 10-9,-3 4-9,-6 3-1,2 15 3,-2 8 0,2 10 0,2 0 1,8 0-1,3-1 1,7-7-3,2-9-6,2-6-8,15-8 18,4-5 1,4-2 2,3-14 0,0-3 0,-3-3-3,-6 6-4,-3 1 1,-8 5 2,-4 6 0,-1 4-6,0 0 0,2 0-4,1 4 7,8 3 4,2-2-1,5-5 0,6 0 4,0-16 2,4-9 0,-5-7-2,-1-5 0,-8-4-2,-4-1 0,-11 0-1,-2 0-1,0 3-4,0 5-8,-6 7-1,1 8 6,1 11 5,4 8-4,0 3-31,0 17 32,7 6 1,4-1 6,2 1-4,1-4 1,-2-7 1,-1-1 11,2-2 0,-1-1-3,4 0-6,-2-2-1,5 1-1,-1-8 1,6-2-1,-1-5 4,0-16 1,-2-9-1,-3-8-1,-6-5 0,-3 1-3,-4 1 1,-5 3 0,0 7 4,0 10 2,0 3 4,-4 3-8,0 8-7,0 1 3,1 2-1,1 4-1,2 0-5,0 3-20,0 11 13,5 4 13,2 6 0,1 6-2,-1 3-3,-2-3 0,2 1-10,-3-4-2,-2-4 2,-1-3 6,-1-7-12,0 1 1,-14-3 4,-9-2 4,-8-4-6,-9-5-34</inkml:trace>
        </inkml:traceGroup>
        <inkml:traceGroup>
          <inkml:annotationXML>
            <emma:emma xmlns:emma="http://www.w3.org/2003/04/emma" version="1.0">
              <emma:interpretation id="{8873671B-3122-426A-BB7F-2D47B1FC0709}" emma:medium="tactile" emma:mode="ink">
                <msink:context xmlns:msink="http://schemas.microsoft.com/ink/2010/main" type="inkWord" rotatedBoundingBox="5985,7478 9278,6377 9630,7430 6337,8531"/>
              </emma:interpretation>
              <emma:one-of disjunction-type="recognition" id="oneOf3">
                <emma:interpretation id="interp15" emma:lang="en-IN" emma:confidence="0">
                  <emma:literal>run</emma:literal>
                </emma:interpretation>
                <emma:interpretation id="interp16" emma:lang="en-IN" emma:confidence="0">
                  <emma:literal>ran</emma:literal>
                </emma:interpretation>
                <emma:interpretation id="interp17" emma:lang="en-IN" emma:confidence="0">
                  <emma:literal>run.</emma:literal>
                </emma:interpretation>
                <emma:interpretation id="interp18" emma:lang="en-IN" emma:confidence="0">
                  <emma:literal>rar</emma:literal>
                </emma:interpretation>
                <emma:interpretation id="interp19" emma:lang="en-IN" emma:confidence="0">
                  <emma:literal>gains</emma:literal>
                </emma:interpretation>
              </emma:one-of>
            </emma:emma>
          </inkml:annotationXML>
          <inkml:trace contextRef="#ctx0" brushRef="#br0" timeOffset="8384.8384">5185 4129 166,'-10'14'86,"-4"7"-93,2 5-2,6 3 12,5 3 2,1-5-1,1-6-5,17-11-1,6-10 5,3 0 2,0-23 4,1-12-1,-4-4-3,-6-5-2,-10 4-2,-6 5 3,-2 8-2,-5 9-5,-11 10-3,-1 8-2,-4 5 7,3 16 0,3 8 1,2 3-2,8-4 2,5-5 0,0-11-3,16-12-3,12-7 18,7-21 0,3-6-9,2-10-2,-5 0-3,-3 3-12,-9 3 3,-5 7 6,-6 7 4,-7 9 1,-1 4 3,-1 11 12,7 2-12,2 22 0,11 17 8,4 18 3,10 18 3,3 20-8,2 16 4,-5 8-7,-5 0-7,-10-10 5,-9-13-2,-10-14-3,-3-23 2,-9-17-1,-9-19 3,-3-17 0,-1-8 16,-3-18 3,0-21-4,3-13-3,4-13-11,7-12 4,9-6 0,2-5-7,17-2-3,11 2 1,8 5-1,7 8-26,3 7-35,-2 6-43,-2 7-55</inkml:trace>
          <inkml:trace contextRef="#ctx0" brushRef="#br0" timeOffset="8819.8819">6491 3769 180,'-3'15'-15,"-12"15"26,-3 14 11,0 8-1,1 10-12,3-1-2,5-4-6,6-16-1,3-14 0,7-17 4,12-10 13,8-4-3,6-16-5,6-5 2,3-1 2,2-3-2,-2 0-6,-4 2-1,-5 4-4,-8 1-1,-7 7-27,-8-1-40,-9 1-25,-1-1-17</inkml:trace>
          <inkml:trace contextRef="#ctx0" brushRef="#br0" timeOffset="9010.901">6603 3768 151,'-26'3'2,"6"7"7,2 4 17,8 5 4,6 5-8,4 10 0,8 7 6,13 14-7,2 10-9,4 7-8,-1 0-4,1-7 4,-4-10-5,1-17-5,4-21-15,1-15-22,2-4-22,-1-27-17</inkml:trace>
          <inkml:trace contextRef="#ctx0" brushRef="#br0" timeOffset="10030.0029">7149 3551 79,'0'-10'0,"-3"1"15,-4 5 3,-1 4 3,-3 0-4,-2 16 2,2 9 4,-1 12 3,1 9 1,1 5-10,3 1-10,7 0-1,0-6-4,7-10 0,11-8-1,3-9-1,4-10 1,3-6 0,2-3 1,5-10-8,1-14-20,3-7-20,-1-7-7,-1-5 2,-5-1 5,-8 1 26,-7 5 31,-10 5 37,-6 11 4,-1 4 0,-13 9-16,-6 4-18,-3 5-6,-6 0-9,4 8-1,-2 6-2,4 7 1,5 0-2,4 3 2,5 1 3,8-2 2,0-3-4,13-6-1,6-7-1,6-7 1,4 0 2,0-16-2,-1-7 1,-5 0-3,-7 3-2,-6 4-3,-6 5-1,-4 7-3,0 4 0,-8 6 8,-1 10 2,4 2 6,2 0 7,3-2 0,0-5-5,11-10 1,7-1 2,0-4 0,5-16-4,-1-6-5,0-4-2,-1-5 0,0-3-9,-6-1-15,-1-1-5,-3 3-4,0 1-4,-1 5 3,-3 8 17,-3 9 14,-1 13 11,-3 1 7,0 25-9,0 12 2,-3 9-5,0 3 4,3-3 2,6-8-2,13-11 2,8-14 12,4-13-4,2-1-8,0-17 1,-1-10-4,0-4-3,-1-6 0,-3-3-2,-6-2-2,2-1 2,-9 5-4,-5 8-7,-6 8-1,-4 9 8,-2 14-3,-14 4 0,-4 20 8,1 7-2,2 2 3,9-4 4,8-6-4,4-8-3,17-5 1,8-3 4,0-2-1,3 3-3,-3 5 1,-4 7 2,-2 2-3,-8 2-1,-2-1-1,-5-3 1,-8-4 1,0-2 0,-8 1 9,-16-3-1,-7 3-8,-2 1-3,0-2-34,3-4-41,7-10-48</inkml:trace>
          <inkml:trace contextRef="#ctx0" brushRef="#br0" timeOffset="10175.0174">8461 3303 295,'5'-9'12,"-5"2"21,0 7-28,-8 0-11,-2 6-48,-1-1-91</inkml:trace>
        </inkml:traceGroup>
      </inkml:traceGroup>
    </inkml:traceGroup>
    <inkml:traceGroup>
      <inkml:annotationXML>
        <emma:emma xmlns:emma="http://www.w3.org/2003/04/emma" version="1.0">
          <emma:interpretation id="{07EBBBD4-3998-49E9-9AEF-61A4663D9772}" emma:medium="tactile" emma:mode="ink">
            <msink:context xmlns:msink="http://schemas.microsoft.com/ink/2010/main" type="paragraph" rotatedBoundingBox="6964,9042 15835,5861 16235,6977 7363,101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69011AF-D460-40A7-A36D-9CDDEC2B6A5A}" emma:medium="tactile" emma:mode="ink">
              <msink:context xmlns:msink="http://schemas.microsoft.com/ink/2010/main" type="line" rotatedBoundingBox="6964,9042 15835,5861 16235,6977 7363,10158"/>
            </emma:interpretation>
          </emma:emma>
        </inkml:annotationXML>
        <inkml:traceGroup>
          <inkml:annotationXML>
            <emma:emma xmlns:emma="http://www.w3.org/2003/04/emma" version="1.0">
              <emma:interpretation id="{56BAB717-17DC-49D9-AD34-262AD182BD6E}" emma:medium="tactile" emma:mode="ink">
                <msink:context xmlns:msink="http://schemas.microsoft.com/ink/2010/main" type="inkWord" rotatedBoundingBox="7034,9298 13872,6302 14201,7053 7363,10048"/>
              </emma:interpretation>
              <emma:one-of disjunction-type="recognition" id="oneOf4">
                <emma:interpretation id="interp20" emma:lang="en-IN" emma:confidence="0">
                  <emma:literal>on""</emma:literal>
                </emma:interpretation>
                <emma:interpretation id="interp21" emma:lang="en-IN" emma:confidence="0">
                  <emma:literal>our""</emma:literal>
                </emma:interpretation>
                <emma:interpretation id="interp22" emma:lang="en-IN" emma:confidence="0">
                  <emma:literal>riverine</emma:literal>
                </emma:interpretation>
                <emma:interpretation id="interp23" emma:lang="en-IN" emma:confidence="0">
                  <emma:literal>riverine,</emma:literal>
                </emma:interpretation>
                <emma:interpretation id="interp24" emma:lang="en-IN" emma:confidence="0">
                  <emma:literal>riverine"</emma:literal>
                </emma:interpretation>
              </emma:one-of>
            </emma:emma>
          </inkml:annotationXML>
          <inkml:trace contextRef="#ctx0" brushRef="#br0" timeOffset="14852.4851">6217 6110 165,'17'0'-38,"0"0"38,6 11-1,6 14 9,5 11 6,-1 7-5,6 1-3,-5 1 2,-4-5 1,-6-6 0,-5-3-2,-8-5-5,-5-3-1,-6-5 0,0-6 0,-6-8 1,-9-4-1,-2-8 1,1-16 0,0-5-1,5-6 7,4-2 3,7-3 5,0-1 0,13 0-5,8 3-1,5 0-9,6 5-1,3 6-4,0 7-43,-2 3-21,-2 6-18</inkml:trace>
          <inkml:trace contextRef="#ctx0" brushRef="#br0" timeOffset="15921.592">6892 6024 129,'0'-19'-13,"0"-3"22,0 2 21,-6-1 11,-3 8-12,-4 4-1,-2 9-2,-3 0-8,-6 20-10,0 13-4,1 8-3,3 6 1,8 2 2,3-5-2,9-9 0,0-10-2,17-14 1,8-11 0,8-20 1,5-21 0,5-12-1,3-6 2,-4 0-3,-7 7 0,-10 13-3,-10 12 3,-8 11 0,-7 12 0,0 4 0,-9 9 10,3 11 1,-1 9-1,1 6-1,5 5-1,1-1-4,0-6-2,7-8-1,5-14-1,3-11 2,1-8 1,-1-20 0,0-7-2,-1-3-5,-3-1-13,-2 1 2,-4 5 0,-1 4 5,-2 5 5,1 8 4,1 7 2,0 7-2,3 2-1,0 11 1,1 15 1,-1 8 1,-4 3 1,-2-1-2,1-4 2,-2-9-1,0-10 2,0-9-3,0-4 6,1-7-4,5-11-2,1-4 1,2-6-1,5-1-1,6-1-2,2 2-10,6 4 1,0 6 6,4 9 4,0 6-2,0 3-4,-2 2-18,1 7-21,-2-3-5,0-5 23,-2-1 8,-2-1 13,1-13 5,-4-5 2,-4-1 2,-1-2 3,-6 2 7,-4 0 3,-1 0 2,-6 1 2,0 1 6,-4 1 4,-8 2-2,-1 5-7,-3 3-9,2 7-4,2 4-2,1 20 2,4 11 1,4 4 0,3 5-5,0 0-2,0-5 2,13-14-2,7-14-2,4-11 3,5-11 3,2-23 0,-2-10-3,-5-7-1,-8-3 0,-9-2-1,-7-1-5,-4 3 3,-15 3 1,-8 1 2,-2 1 0,-2 2 3,8 5 9,5 4-5,7 11 2,9 9 0,2 12 0,16 6-7,9 22-2,7 12 1,1 13 3,3 8-1,-3 3-3,1-1 0,-2-4 1,-3-11 0,6-11-6,1-14-29,3-13-9,-3-4-53,-3-24-84</inkml:trace>
          <inkml:trace contextRef="#ctx0" brushRef="#br0" timeOffset="16528.6527">8465 4830 56,'-7'0'19,"1"0"15,2 0-3,2 0-8,-5 0-6,0 3-8,0 15-6,1 13 1,-2 15 2,5 15 8,3 14 1,0 11-1,8 6-5,12-2 4,8-13-5,4-12-4,5-18 7,3-17-9,-1-13 0,-1-13 5,-3-4-9,-3-8-41,-11-16-36,-2-13-42</inkml:trace>
          <inkml:trace contextRef="#ctx0" brushRef="#br0" timeOffset="16797.6796">8775 4785 167,'15'-2'-6,"2"2"5,10 0 13,7 18 15,8 7-17,3 10 28,1 3-29,-2 4 2,-5-2-3,-8 0-6,-11-1-2,-8 1-2,-8 1 4,-4 2 2,-2 2-3,-13-2 7,-3-4-28,-2-6-5,2-14-27,0-15-33</inkml:trace>
          <inkml:trace contextRef="#ctx0" brushRef="#br0" timeOffset="17388.7387">9685 4427 204,'-8'4'7,"2"3"6,6 10 0,6 8-7,10 10 1,4 12-2,1 5-4,-2 2 3,-5-7-4,-3-8 4,-7-10-3,0-12 7,-2-16 8,-1-1 11,1-11-11,2-14-14,1-4-1,4-3-1,0 0-2,3 2-11,3 6-1,4 6-3,4 10 6,0 4 7,-1 4-6,-2 4 1,-8 13 9,-5 7-4,-7 6 4,0 3 0,-12-3-3,-6 2-1,-3-5-21,-1-7-18,-2-6 1,5-11-19,2-3-12</inkml:trace>
          <inkml:trace contextRef="#ctx0" brushRef="#br0" timeOffset="17588.7587">10019 4244 248,'15'-4'16,"-5"4"-16,4 0 7,4 11 25,0 18-13,0 15-2,-3 16-2,-2 15-5,-4 10-8,-3-2 0,2-7-5,2-16-38,5-20-13,5-26-16,4-14 11,-2-30-54</inkml:trace>
          <inkml:trace contextRef="#ctx0" brushRef="#br0" timeOffset="17937.7936">10428 4398 127,'2'-2'172,"-2"2"-166,0 1 6,6 17 2,4 6 2,2 4-8,4-1-3,4-6-2,5-9-1,2-12 0,1-4 0,-2-22 0,1-8-2,-4-5-1,-5 1-5,-5 4 3,-2 9 3,-4 14-2,-3 11 2,0 5-5,-1 19 3,1 3-4,3-2-5,4-5 2,2-10 4,3-10 4,4-7 1,-2-17 2,-1-5-2,-5-3 0,-3 0 0,-8 0 0,-1 0 1,-1 2 0,-9 4-4,2 2-29,3 3-33,5 2-12,3 0-16</inkml:trace>
          <inkml:trace contextRef="#ctx0" brushRef="#br0" timeOffset="18236.8235">11265 3909 219,'-8'31'0,"1"2"0,4 4 29,3 2 1,1-3-13,12-4-6,6-6-8,6-7-4,6-10 6,2-9 1,3-6 0,1-19-1,-4-5-5,-8-7 0,-7 0-12,-11 2 7,-7 5 0,-3 4-2,-15 2 9,-10 5-1,-1 4-2,0 6 2,0 6-3,4 3-7,4 8-32,8 13-19,5-1-6,7-8-60</inkml:trace>
          <inkml:trace contextRef="#ctx0" brushRef="#br0" timeOffset="18835.8834">12443 3823 161,'-15'-9'-2,"0"-10"2,-4-5 16,3-7-4,-1-5-10,-2-6 0,-1-6-2,3-2 1,8-1 2,9 0 2,0 2-6,16 8 4,14 6 5,2 11-4,-2 11-5,-3 13 6,-12 9-5,-15 23-3,0 17 6,-21 10-2,-11 8-5,-1-1-1,5-4 8,4-7-2,9-9 6,11-6 7,4-7-9,9-6 4,17-8 3,8-10-5,9-9 2,6-10 5,7-21-3,2-12-11,-4-10-23,-1-7-107</inkml:trace>
          <inkml:trace contextRef="#ctx0" brushRef="#br0" timeOffset="19041.904">13073 3171 154,'4'0'156,"-1"0"-156,-3 10 12,4 10 16,2 12 1,-2 12-12,0 10-7,3 5 0,-1 1-4,-1-5-8,5-10 4,1-9-10,5-12-22,2-12-22,0-12-82,0 0-54</inkml:trace>
        </inkml:traceGroup>
        <inkml:traceGroup>
          <inkml:annotationXML>
            <emma:emma xmlns:emma="http://www.w3.org/2003/04/emma" version="1.0">
              <emma:interpretation id="{2CC57CD8-B164-40B2-985E-308BFF7277BA}" emma:medium="tactile" emma:mode="ink">
                <msink:context xmlns:msink="http://schemas.microsoft.com/ink/2010/main" type="inkWord" rotatedBoundingBox="15077,6640 15996,6311 16235,6977 15315,7306"/>
              </emma:interpretation>
              <emma:one-of disjunction-type="recognition" id="oneOf5">
                <emma:interpretation id="interp25" emma:lang="en-IN" emma:confidence="0">
                  <emma:literal>€</emma:literal>
                </emma:interpretation>
                <emma:interpretation id="interp26" emma:lang="en-IN" emma:confidence="0">
                  <emma:literal>5</emma:literal>
                </emma:interpretation>
                <emma:interpretation id="interp27" emma:lang="en-IN" emma:confidence="0">
                  <emma:literal>¥</emma:literal>
                </emma:interpretation>
                <emma:interpretation id="interp28" emma:lang="en-IN" emma:confidence="0">
                  <emma:literal>E</emma:literal>
                </emma:interpretation>
                <emma:interpretation id="interp29" emma:lang="en-IN" emma:confidence="0">
                  <emma:literal>%</emma:literal>
                </emma:interpretation>
              </emma:one-of>
            </emma:emma>
          </inkml:annotationXML>
          <inkml:trace contextRef="#ctx0" brushRef="#br0" timeOffset="20267.0265">14381 3837 171,'-3'5'17,"6"-5"-15,30-4 32,20-15 23,15-9-30,11-5-1,13-4-16,1-5-6,-1-1-1,-6 2-1,-6-1-1,-12 6-1,-12 4-2,-15 9 2,-13 4-17,-13 10-17,-13 3-22,-2 6-28,-18-2-36</inkml:trace>
          <inkml:trace contextRef="#ctx0" brushRef="#br0" timeOffset="20032.003">14418 3744 316,'-8'13'-23,"8"-12"15,25-1 4,22-11 15,17-14 6,16-11 1,11-7-12,5-7-5,0-1 0,-5 1-1,-13 5-1,-13 10-6,-19 10-7,-21 10-11,-24 12-20,-8 3-19,-32 11-7</inkml:trace>
          <inkml:trace contextRef="#ctx0" brushRef="#br0" timeOffset="19753.9752">14770 3086 2,'0'0'130,"0"0"-134,2-14 31,3-3 16,1-2-12,-2 3-11,0-1-1,-3 3 5,-1 5 3,0 2-13,-8 5-12,-6 2-6,-4 0 5,-4 2-2,0 10-3,-1 6 4,4 5-1,1 4 1,4 4-2,3 3 1,4 3 0,5-2 0,2-5 1,7-9-8,13-10 4,8-11 5,2-2 5,6-20-2,-1-7-1,-3-3-1,-5-2-1,-5 1 0,-7 2 2,-5 3-2,-5 5 1,0 5 2,-5 4-1,0 6 0,0 5-2,0 3-8,0 7-4,2 15 7,3 6 4,0 4 0,4 4 0,3-4 0,2-5-1,4-4 3,4-8-2,3-4-1,5-5-12,2-6-11,-2 0-43,-5-6-73</inkml:trace>
        </inkml:traceGroup>
      </inkml:traceGroup>
    </inkml:traceGroup>
    <inkml:traceGroup>
      <inkml:annotationXML>
        <emma:emma xmlns:emma="http://www.w3.org/2003/04/emma" version="1.0">
          <emma:interpretation id="{82CA8127-8AC9-48F2-BDBD-8FD95FE41055}" emma:medium="tactile" emma:mode="ink">
            <msink:context xmlns:msink="http://schemas.microsoft.com/ink/2010/main" type="paragraph" rotatedBoundingBox="6516,11598 9300,10279 9729,11184 6945,125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2BF2015-D8B6-41BB-990B-A06794A75971}" emma:medium="tactile" emma:mode="ink">
              <msink:context xmlns:msink="http://schemas.microsoft.com/ink/2010/main" type="line" rotatedBoundingBox="6516,11598 9300,10279 9729,11184 6945,12503"/>
            </emma:interpretation>
          </emma:emma>
        </inkml:annotationXML>
        <inkml:traceGroup>
          <inkml:annotationXML>
            <emma:emma xmlns:emma="http://www.w3.org/2003/04/emma" version="1.0">
              <emma:interpretation id="{D02619C0-CC63-48AE-A749-A30ECC5490A1}" emma:medium="tactile" emma:mode="ink">
                <msink:context xmlns:msink="http://schemas.microsoft.com/ink/2010/main" type="inkWord" rotatedBoundingBox="6516,11598 9300,10279 9729,11184 6945,12503"/>
              </emma:interpretation>
              <emma:one-of disjunction-type="recognition" id="oneOf6">
                <emma:interpretation id="interp30" emma:lang="en-IN" emma:confidence="0">
                  <emma:literal>a-of</emma:literal>
                </emma:interpretation>
                <emma:interpretation id="interp31" emma:lang="en-IN" emma:confidence="0">
                  <emma:literal>ate,</emma:literal>
                </emma:interpretation>
                <emma:interpretation id="interp32" emma:lang="en-IN" emma:confidence="0">
                  <emma:literal>ath</emma:literal>
                </emma:interpretation>
                <emma:interpretation id="interp33" emma:lang="en-IN" emma:confidence="0">
                  <emma:literal>attn,</emma:literal>
                </emma:interpretation>
                <emma:interpretation id="interp34" emma:lang="en-IN" emma:confidence="0">
                  <emma:literal>oath,</emma:literal>
                </emma:interpretation>
              </emma:one-of>
            </emma:emma>
          </inkml:annotationXML>
          <inkml:trace contextRef="#ctx0" brushRef="#br0" timeOffset="25294.5292">7085 7616 223,'-11'-6'5,"1"2"14,5 4 16,5 7-28,0 21-9,0 7 2,3 9 4,8 2 2,4-5-1,4-5-3,4-13-2,3-10 2,1-11-1,2-2-1,-1-14 1,-5-10 1,-2-9-1,-8-3-2,-8-1-1,-5 1 0,-5 4 2,-15 4-1,-8 5-1,-1 8 0,-4 9 2,2 6-3,1 0 3,6 13-1,6 8 1,5 1 0,10 3-28,3-7-43,0-7-27</inkml:trace>
          <inkml:trace contextRef="#ctx0" brushRef="#br0" timeOffset="26634.6632">7465 8153 234,'-29'18'24,"11"-11"-24,15-6-1,11-1 14,31-9-6,21-21 6,19-15 7,23-17 0,15-20-7,6-16-3,7-9-4,-4-1-5,-9 7-1,-17 10 1,-20 21-2,-22 23-19,-27 22-28,-23 24-44,-12 4-22</inkml:trace>
          <inkml:trace contextRef="#ctx0" brushRef="#br0" timeOffset="25438.5436">7459 7494 223,'0'0'1,"-5"3"44,-4-3 7,5 0-28,3 0-22,1 0-13,0 0-52,10-12-57</inkml:trace>
          <inkml:trace contextRef="#ctx0" brushRef="#br0" timeOffset="26869.6867">7790 8203 221,'70'-60'-11,"8"-13"19,11-7 14,5-2 3,2 4-13,-4 8-2,-13 7 5,-9 12-6,-16 11-1,-16 14-4,-16 15-3,-16 11-10,-6 6-77,-24 8-40</inkml:trace>
          <inkml:trace contextRef="#ctx0" brushRef="#br0" timeOffset="25807.5805">7676 7200 159,'0'11'2,"0"6"29,0 5 22,0 8-21,0 7-15,0 4-5,11 1-7,5-8-5,5-7 0,4-11-3,4-14 4,1-2 3,0-18-1,0-7-2,-6-7 1,-6 1-3,-7 1-5,-8 2-2,-3 2 2,-8 1 3,-15 2 1,-3-1 2,-6 4 0,-1 2 0,1 6-1,0 7 1,4 5 2,3 3-3,5 14 2,5 3-2,7 6-22,3-11-49,5-5-38</inkml:trace>
          <inkml:trace contextRef="#ctx0" brushRef="#br0" timeOffset="26256.6254">8000 7054 221,'-2'-2'-7,"0"-13"12,2 1 27,4-3-14,13 2-13,3 2-4,3 4 0,5 5-1,-2 2-2,-2 2 1,-3 2-1,-7 11 2,-6 7-3,-5 8 0,-3 7 2,0 6-5,-8 0-1,-3-4 3,2-7 2,4-8 6,2-12 1,3-9 18,0-1 5,4-6-15,10-10-6,1 0-5,3-2-2,3 2 3,1 2-6,1 3 2,0 4 0,0 4-1,-3 3-1,-1 0-1,-4 16-1,-5 5 1,-5 6 0,-5 1 3,0 3 4,-12-1-6,-6-1 4,-1-2 7,1-1-7,0-6-16,6-6-96</inkml:trace>
          <inkml:trace contextRef="#ctx0" brushRef="#br0" timeOffset="24524.4522">5936 8341 134,'-5'-4'2,"-6"-2"4,-1-1 19,3-2 6,-4-1-7,2-2-6,0-3-6,0 3 15,-3-1-7,1 3-11,-1 4 5,-2 6-12,-2 2-6,2 19 1,2 8 8,5 11-10,3 1 6,6 1-2,0-4 0,9-8 4,9-13-3,1-13-1,6-4 5,3-21 0,0-11 0,-2-4-2,-2 0-2,-6 2-1,-3 6-6,-8 6 1,-3 5 5,-2 8 0,-2 4 2,0 4-2,2 1-2,1 6-1,3 13 6,4 7 6,-1 4-1,4 5 1,2 0 2,0 0-5,1-3-3,-2-6 0,0-3-1,1-7-2,0-8-22,0-8-25,1-4-24,-1-21-12</inkml:trace>
          <inkml:trace contextRef="#ctx0" brushRef="#br0" timeOffset="24696.4694">6269 8148 165,'0'-4'0,"0"-5"11,4-7 24,11-8 3,5-5-21,5-2-9,4-2-2,3 4-6,-2 11-1,-2 7-16,-7 11-41,-8 0-45</inkml:trace>
          <inkml:trace contextRef="#ctx0" brushRef="#br0" timeOffset="24853.4851">6419 8271 175,'0'14'-3,"0"-10"4,0-4 40,15-14 34,3-15-24,6-7-28,1 0-20,0 4-5,-6 7-35,-5 5-63,-7 3-71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775041-633D-40CF-9919-81F4200DBE0A}" emma:medium="tactile" emma:mode="ink">
          <msink:context xmlns:msink="http://schemas.microsoft.com/ink/2010/main" type="inkDrawing" rotatedBoundingBox="14292,4124 16462,3315 16512,3449 14342,4259" semanticType="underline" shapeName="Other">
            <msink:sourceLink direction="with" ref="{570C6E0E-7A07-4EDB-B950-24C64A373810}"/>
            <msink:sourceLink direction="with" ref="{449E73C7-92E9-45CE-9575-4FA6C14B9653}"/>
            <msink:sourceLink direction="with" ref="{05F9C0A2-C52C-4BC8-B86A-E4B12DA0D643}"/>
          </msink:context>
        </emma:interpretation>
      </emma:emma>
    </inkml:annotationXML>
    <inkml:trace contextRef="#ctx0" brushRef="#br0">203 836 0,'-32'-3'2,"-2"0"10,3-2 7,1-1 4,4 0 3,5-4-5,5 1-1,6-1-1,6 1 0,4 0-1,2 1-9,19 0-13,10 3 0,12-1 2,8 0 2,12-5 0,13-2 1,10-11-1,14-9 3,15-14 0,14-10 5,12-7-5,9-5-1,4 3-2,-1 4 0,-9 10 0,-9 7-2,-14 8 2,-15 8 0,-14 5-1,-15 3 2,-12 3-7,-13 3-5,-13 1-8,-13-3-6,-15 2-25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9:22.50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F70573-403E-4553-AE04-5F94398150A5}" emma:medium="tactile" emma:mode="ink">
          <msink:context xmlns:msink="http://schemas.microsoft.com/ink/2010/main" type="writingRegion" rotatedBoundingBox="854,3090 1630,3090 1630,4814 854,4814"/>
        </emma:interpretation>
      </emma:emma>
    </inkml:annotationXML>
    <inkml:traceGroup>
      <inkml:annotationXML>
        <emma:emma xmlns:emma="http://www.w3.org/2003/04/emma" version="1.0">
          <emma:interpretation id="{3E3ED4EB-0E77-42DC-898E-3B4A171ED953}" emma:medium="tactile" emma:mode="ink">
            <msink:context xmlns:msink="http://schemas.microsoft.com/ink/2010/main" type="paragraph" rotatedBoundingBox="854,3090 1630,3090 1630,4814 854,4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13E05E-7867-4157-AC9D-D7AAC83BE7D8}" emma:medium="tactile" emma:mode="ink">
              <msink:context xmlns:msink="http://schemas.microsoft.com/ink/2010/main" type="line" rotatedBoundingBox="854,3090 1630,3090 1630,4814 854,4814"/>
            </emma:interpretation>
          </emma:emma>
        </inkml:annotationXML>
        <inkml:traceGroup>
          <inkml:annotationXML>
            <emma:emma xmlns:emma="http://www.w3.org/2003/04/emma" version="1.0">
              <emma:interpretation id="{E9160B35-9397-48E4-96B1-2812BC101F1F}" emma:medium="tactile" emma:mode="ink">
                <msink:context xmlns:msink="http://schemas.microsoft.com/ink/2010/main" type="inkWord" rotatedBoundingBox="854,3090 1630,3090 1630,4814 854,4814"/>
              </emma:interpretation>
              <emma:one-of disjunction-type="recognition" id="oneOf0">
                <emma:interpretation id="interp0" emma:lang="en-IN" emma:confidence="0">
                  <emma:literal>so</emma:literal>
                </emma:interpretation>
                <emma:interpretation id="interp1" emma:lang="en-IN" emma:confidence="0">
                  <emma:literal>oh</emma:literal>
                </emma:interpretation>
                <emma:interpretation id="interp2" emma:lang="en-IN" emma:confidence="0">
                  <emma:literal>co</emma:literal>
                </emma:interpretation>
                <emma:interpretation id="interp3" emma:lang="en-IN" emma:confidence="0">
                  <emma:literal>'o"</emma:literal>
                </emma:interpretation>
                <emma:interpretation id="interp4" emma:lang="en-IN" emma:confidence="0">
                  <emma:literal>'oh</emma:literal>
                </emma:interpretation>
              </emma:one-of>
            </emma:emma>
          </inkml:annotationXML>
          <inkml:trace contextRef="#ctx0" brushRef="#br0">15 112 40,'-6'-25'4,"-1"-2"0,5 4 6,2 6-1,0 5 11,0 5 5,0 3-5,0 4-12,0 0-12,0 4 1,0 11 7,2 3 9,5 9-12,-1 6 1,2 8-2,-2 7 4,-1 7 15,1 6-12,0 1 10,-1-2-15,1-6-1,5-14 1,1-22-28,4-18-91</inkml:trace>
          <inkml:trace contextRef="#ctx0" brushRef="#br0" timeOffset="2873.2873">79 939 117,'0'-8'-14,"0"2"26,-6 1 10,-5 4 1,-1 1-13,-1 0 3,1 2-6,-1 8-2,-2 3-2,2 6 2,2 3 1,-1 5-2,-1 5 5,2 4 0,1 4 3,5 1 0,2-4-3,3-1-5,0-7-3,11-2 1,6-6 3,2-5 9,2-4-5,-1-3-2,0-3 2,-3-3-3,0-3-1,1 0 3,3-1 1,1-14 0,3-4-2,3-7-3,1-5-3,2-5 0,-2-2-1,-4-2 0,-4 1 0,-7 3 1,-3 4 0,-8 4-1,-3 5 2,0 4-2,-5 2 1,-7 3 14,-2 1-9,-3 3-5,-1-2 0,-1 4-1,1 0 0,0 3 0,2 3 0,-3 2-2,-1 0 0,-1 17-1,-1 7 1,1 7 1,3 4 1,4-2-60,9-10-60,5-13-68</inkml:trace>
          <inkml:trace contextRef="#ctx0" brushRef="#br0" timeOffset="23520.3518">470-359 174,'-6'-4'-38,"2"0"39,-2 4 1,1 5-6,-6 20-3,-11 8 12,-9 13-6,-11 8 2,-6 2 1,0-5-2,4-8 0,9-11 3,10-13-3,11-9 17,8-9 12,6-1-10,6-1-5,18-9-10,12 0-7,12 1 2,10-1 1,5 6 0,6 4-1,-5 0 1,-5 6 1,-6 9-3,-11 3-42,-10-1-16,-14-4-6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8-09-16T04:43:00.36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A3BD2C-0163-403B-A39F-D4D48BC1F300}" emma:medium="tactile" emma:mode="ink">
          <msink:context xmlns:msink="http://schemas.microsoft.com/ink/2010/main" type="inkDrawing" rotatedBoundingBox="22259,7211 22259,7230 22244,7230 22244,7211" shapeName="Other"/>
        </emma:interpretation>
      </emma:emma>
    </inkml:annotationXML>
    <inkml:trace contextRef="#ctx0" brushRef="#br0">0 19,'0'-19,"0"19,0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6:42.95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D9DF0B-8C60-4603-B504-C8BF4A62C96C}" emma:medium="tactile" emma:mode="ink">
          <msink:context xmlns:msink="http://schemas.microsoft.com/ink/2010/main" type="writingRegion" rotatedBoundingBox="1340,2073 12062,-302 12354,1014 1631,3390"/>
        </emma:interpretation>
      </emma:emma>
    </inkml:annotationXML>
    <inkml:traceGroup>
      <inkml:annotationXML>
        <emma:emma xmlns:emma="http://www.w3.org/2003/04/emma" version="1.0">
          <emma:interpretation id="{27556BB7-D2C9-4DF1-8E44-F471FD09EC0F}" emma:medium="tactile" emma:mode="ink">
            <msink:context xmlns:msink="http://schemas.microsoft.com/ink/2010/main" type="paragraph" rotatedBoundingBox="1340,2073 12062,-302 12354,1014 1631,3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03E3D7-3816-4229-8CD2-01BA2D6B6746}" emma:medium="tactile" emma:mode="ink">
              <msink:context xmlns:msink="http://schemas.microsoft.com/ink/2010/main" type="line" rotatedBoundingBox="1340,2073 12062,-302 12354,1014 1631,3390"/>
            </emma:interpretation>
          </emma:emma>
        </inkml:annotationXML>
        <inkml:traceGroup>
          <inkml:annotationXML>
            <emma:emma xmlns:emma="http://www.w3.org/2003/04/emma" version="1.0">
              <emma:interpretation id="{F7259B11-CC14-448A-8CA9-F13DFBACA89F}" emma:medium="tactile" emma:mode="ink">
                <msink:context xmlns:msink="http://schemas.microsoft.com/ink/2010/main" type="inkWord" rotatedBoundingBox="1340,2073 4308,1415 4600,2732 1631,3390"/>
              </emma:interpretation>
              <emma:one-of disjunction-type="recognition" id="oneOf0">
                <emma:interpretation id="interp0" emma:lang="en-IN" emma:confidence="0">
                  <emma:literal>in</emma:literal>
                </emma:interpretation>
                <emma:interpretation id="interp1" emma:lang="en-IN" emma:confidence="0">
                  <emma:literal>in.</emma:literal>
                </emma:interpretation>
                <emma:interpretation id="interp2" emma:lang="en-IN" emma:confidence="0">
                  <emma:literal>ins</emma:literal>
                </emma:interpretation>
                <emma:interpretation id="interp3" emma:lang="en-IN" emma:confidence="0">
                  <emma:literal>terpineol</emma:literal>
                </emma:interpretation>
                <emma:interpretation id="interp4" emma:lang="en-IN" emma:confidence="0">
                  <emma:literal>iris</emma:literal>
                </emma:interpretation>
              </emma:one-of>
            </emma:emma>
          </inkml:annotationXML>
          <inkml:trace contextRef="#ctx0" brushRef="#br0">5 17 91,'-1'-7'-6,"-2"1"20,2 2 13,1 2 16,-1 2-7,1 0-16,0 9-18,0 18-2,6 10 4,8 17-6,3 15 7,4 9-5,3 2 4,1-5-4,0-11 0,-2-15 0,0-17-4,2-15 4,0-13 3,4-4 5,1-13 7,1-9-10,2-7-2,-6-2-1,-2-2-2,-14 2-66,-5-1-32</inkml:trace>
          <inkml:trace contextRef="#ctx0" brushRef="#br0" timeOffset="164">235 363 137,'0'-15'-3,"0"-7"1,4-5 3,13-5 4,4-2-1,0-2-4,-2 2-5,-6 2-38,-11 5-50</inkml:trace>
          <inkml:trace contextRef="#ctx0" brushRef="#br0" timeOffset="329">71-25 169,'-2'-15'-24,"2"-9"28,0-4 0,10-3 3,8-5-2,7 1-7,2 1 2,5 5-4,-2 6-28,-5 5-48</inkml:trace>
          <inkml:trace contextRef="#ctx0" brushRef="#br0" timeOffset="1125">542-19 122,'12'36'-16,"-8"-1"23,-2-1 5,0 0 9,-2-6-8,0-5-2,0-7-3,0-7-3,0-9 10,0 0 12,5-11-21,2-9 1,3-2-8,3 0-1,2-1 2,0 6-1,5 2-5,-1 6 4,-2 5 2,-2 0 0,-4 3 0,-2 0 2,-5 0-2,-3-1 3,-1 0 6,0-7 0,0-4-2,0-5-9,0-5 2,0 0-3,0 0-4,7 6 5,2 5-2,6 9-3,-1 3-1,7 0 3,2 11 1,2 3 2,-2-2 3,0-2 0,-1-9-4,-1-1-2,-1-9 12,-2-18-6,1-6-17,-3-9-25,-5-5 1,-4-3 0,-7 1 2,0 6 9,0 9 26,-9 7 62,2 10 7,2 7-32,1 7-14,2 3-8,2 5-14,0 16-8,13 11 8,3 14 3,4 13 2,4 12 0,-2 7 2,-3 5 0,-3-3-4,-5-9 3,-4-14-4,-3-14 4,-1-17 2,-3-10 3,0-12 10,0-4 12,-4-4 6,-5-20-32,1-8-7,-1-8 7,5-8-7,4-4 2,0-1-7,11 4 4,9 4-10,1 8 7,2 5-8,5 11 9,-4 6 1,0 11-4,-5 4-11,-2 4-3,-8 14 5,-6 5-7,-3 5 15,-1 4 11,-14 0 4,-2-2-5,-3-6-11,1-9 3,4-11-1,2-8-14,5-26-68</inkml:trace>
          <inkml:trace contextRef="#ctx0" brushRef="#br0" timeOffset="1271">1381-475 122,'7'18'-3,"0"2"13,1 14 1,1 5-1,0 5-7,0-4-16,1-8-36,-6-12-7</inkml:trace>
          <inkml:trace contextRef="#ctx0" brushRef="#br0" timeOffset="1378">1355-570 54</inkml:trace>
          <inkml:trace contextRef="#ctx0" brushRef="#br0" timeOffset="1696">1634-515 128,'0'0'-1,"0"0"7,0 0 0,38 68 8,-27-45-7,0 2-6,-5-1-1,-2-1-1,-4-1 0,0-2-7,0-6-4,-2-6 5,-5-8 7,2-3 6,1-22 6,5-10 7,-1-9-10,10-3 11,8 1-3,3 4-5,4 7-3,3 14-7,0 12-4,1 9-7,-3 2 1,-2 19 13,-6 3-44,-3-1 17,-5-5 1,-2-9-12,-2-9-29</inkml:trace>
          <inkml:trace contextRef="#ctx0" brushRef="#br0" timeOffset="1818">1922-836 264,'-12'-8'4,"2"1"-1,9 6 17,1 1-14,0 0-43,12 4-110</inkml:trace>
          <inkml:trace contextRef="#ctx0" brushRef="#br0" timeOffset="2478">2192-861 240,'-4'5'2,"-6"7"9,2 16-7,-1 10-9,1 11 4,4 5 1,4-1 0,0-6-1,8-14-2,10-8-1,10-13 5,3-9 0,2-3-2,3-12 2,2-17 2,-1-9-4,-5-10-7,-2-3-8,-8 1 5,-5 6 9,-8 11 10,-3 11 36,-6 13 15,0 9-6,-8 5-51,-11 20-1,1 3-4,-1 4 4,2-1 0,6-6 0,8-7-3,3-11-27,10-7-10,12-5 25,3-15-10,2-7-35,1-1-17,-3 4 34,-5 3 42,-4 11 7,-2 9-2,-6 1-2,-2 7 2,-1 8 16,-1-1-6,-1-2-9,0-4 3,2-5-1,2-3 7,6-13 24,1-14-8,1-10-23,2-8-7,-3-6-12,-4-4 0,-4 1 12,1-2 2,-4 3 4,0 4 16,-3 3 6,1 6-9,-1 8-3,0 9-13,0 11-4,2 12 1,-1 13-16,2 28-7,-2 23 22,3 16-1,2 6 3,2 0 2,5-13-1,8-17-3,7-17-15,5-24 0,6-15-21,0-7-69</inkml:trace>
        </inkml:traceGroup>
        <inkml:traceGroup>
          <inkml:annotationXML>
            <emma:emma xmlns:emma="http://www.w3.org/2003/04/emma" version="1.0">
              <emma:interpretation id="{AD676510-4466-4536-9C1F-C5C484FA1194}" emma:medium="tactile" emma:mode="ink">
                <msink:context xmlns:msink="http://schemas.microsoft.com/ink/2010/main" type="inkWord" rotatedBoundingBox="6566,1377 10799,439 10963,1179 6730,2117"/>
              </emma:interpretation>
              <emma:one-of disjunction-type="recognition" id="oneOf1">
                <emma:interpretation id="interp5" emma:lang="en-IN" emma:confidence="0">
                  <emma:literal>not</emma:literal>
                </emma:interpretation>
                <emma:interpretation id="interp6" emma:lang="en-IN" emma:confidence="0">
                  <emma:literal>wet</emma:literal>
                </emma:interpretation>
                <emma:interpretation id="interp7" emma:lang="en-IN" emma:confidence="0">
                  <emma:literal>"or</emma:literal>
                </emma:interpretation>
                <emma:interpretation id="interp8" emma:lang="en-IN" emma:confidence="0">
                  <emma:literal>"on</emma:literal>
                </emma:interpretation>
                <emma:interpretation id="interp9" emma:lang="en-IN" emma:confidence="0">
                  <emma:literal>"n</emma:literal>
                </emma:interpretation>
              </emma:one-of>
            </emma:emma>
          </inkml:annotationXML>
          <inkml:trace contextRef="#ctx0" brushRef="#br0" timeOffset="5128">5089-1270 139,'0'0'73,"-1"0"-67,1 0 11,0 0 8,18 10-34,7 11 10,9 10 8,6 5-8,-1 7 2,0 1 0,-4-6-2,-10-6 0,-7-9-1,-7-6 4,-6-11-3,-3-6 16,-2-3 17,0-18 13,0-10-30,1-12-14,-8-6 0,2-5 4,-2 4 0,1 7-3,3 10-4,3 13-1,0 11-2,13 8-76,8 1-87,5 0 1</inkml:trace>
          <inkml:trace contextRef="#ctx0" brushRef="#br0" timeOffset="5464">5743-1280 330,'2'-17'-6,"-7"-12"15,-4-3 23,2-2 5,3 0-23,-2 1-12,3 6-2,2 5 1,-1 6-1,1 9-1,-2 5-10,0 2-29,2 9 3,1 8 13,0 2 12,1-1-9,16-1-17,7-5 30,5-4 10,3-3 4,4 1-4,0 0-1,-2 1-1,-4 4-2,-9 1 2,-4 3-2,-10 1-8,-7 5 17,0 1 5,-11 1 3,-9-2-6,-1 2-5,0-7 0,1-2-25,0-14-56</inkml:trace>
          <inkml:trace contextRef="#ctx0" brushRef="#br0" timeOffset="7023">7425-1445 283,'-15'-12'9,"6"-1"-6,9-5 26,16-3-17,20-9-16,14-9 2,7-7 4,14-5-2,2 1-1,0 7-4,-8 9-2,-4 12 4,-11 14-2,-8 8 0,-11 19-4,-6 17 2,-7 11 5,-6 7 2,0 3 2,-6-5 1,0-5 1,-2-10-4,-2-10 1,0-9 0,0-7 1,-2-7-1,0-4 4,0 0 5,1-12 11,2-6-21,3-2-1,0-2 1,6 4-2,0 1 0,3 8-1,1 3-3,2 4 3,0 2 2,3 0 0,0 0 3,4-2-2,1-6 4,6-7-3,0-9-2,1-4-2,-2-1-9,-5-1-1,-7 7 13,-8 7 0,-4 7 6,-6 5 21,-1 4-13,0 0-8,-7 14-10,-4 5 3,0 5 1,-2 1 0,5 1-1,5-5-3,3-3-6,3-8-9,15-6 9,6-4 3,5 0 1,0-11 0,3-12 0,-1 1-8,-6-2 6,-6 3 8,-6 7 2,-5 6 21,-5 4 1,-2 4-12,1 0-11,-1 0-8,5 4 3,3 4 4,2 1 2,5-1-2,2-1-4,4-3-2,-1-4 3,1 0 1,0-6 1,1-12 2,-2-10 4,-2-6-3,-1-7-2,-7-2 3,0 2-2,-8 3 1,-3 10 1,0 5 13,-14 11 3,-7 10-19,-5 2-6,-5 12 1,1 12-7,1 4 3,5 3 6,9-2 0,6-4-3,8-3 1,1-2 2,10-6 2,9-1 2,8-9 1,10-4 3,6-8 7,7-20-1,0-7-6,-2-8-1,-7-2-4,-7 3-6,-11 5 2,-7 8 4,-7 8 0,-2 6 1,-4 5 0,-1 6-3,-2 3-12,0 1-17,0 1-7,0 17 11,1 3 26,0 5 2,2 4-1,3 0 1,3-3-3,4-2-3,1-6 6,3-5 2,3-7-1,4-5-1,-2-2-1,1-3 3,-1-10-7,-3-2-15,-3-2-31,-4-2-28</inkml:trace>
          <inkml:trace contextRef="#ctx0" brushRef="#br0" timeOffset="5928">7615-1538 123,'0'-20'12,"0"0"-5,0 7 30,0 6 27,0 7-26,2 10-54,6 24 8,1 14 7,3 17 10,2 0 2,0-1-10,0-10-35,1-18-33,-2-19 1,-6-17-38</inkml:trace>
        </inkml:traceGroup>
        <inkml:traceGroup>
          <inkml:annotationXML>
            <emma:emma xmlns:emma="http://www.w3.org/2003/04/emma" version="1.0">
              <emma:interpretation id="{BE2BB0AF-6ABA-40DF-A865-6298E1DC636D}" emma:medium="tactile" emma:mode="ink">
                <msink:context xmlns:msink="http://schemas.microsoft.com/ink/2010/main" type="inkWord" rotatedBoundingBox="10874,368 12148,86 12260,589 10986,871"/>
              </emma:interpretation>
              <emma:one-of disjunction-type="recognition" id="oneOf2">
                <emma:interpretation id="interp10" emma:lang="en-IN" emma:confidence="0">
                  <emma:literal>in</emma:literal>
                </emma:interpretation>
                <emma:interpretation id="interp11" emma:lang="en-IN" emma:confidence="0">
                  <emma:literal>sin</emma:literal>
                </emma:interpretation>
                <emma:interpretation id="interp12" emma:lang="en-IN" emma:confidence="0">
                  <emma:literal>tin</emma:literal>
                </emma:interpretation>
                <emma:interpretation id="interp13" emma:lang="en-IN" emma:confidence="0">
                  <emma:literal>"in</emma:literal>
                </emma:interpretation>
                <emma:interpretation id="interp14" emma:lang="en-IN" emma:confidence="0">
                  <emma:literal>Goal</emma:literal>
                </emma:interpretation>
              </emma:one-of>
            </emma:emma>
          </inkml:annotationXML>
          <inkml:trace contextRef="#ctx0" brushRef="#br0" timeOffset="7372">9479-2363 138,'0'-12'81,"-8"5"-85,1 6 17,1 1 13,2 2-22,-1 20-11,2 12 1,0 12 5,3 9 5,0 8 1,0 0 0,7-3-1,4-12-2,7-11-2,5-14-11,2-14-3,2-9 15,4-12 6,-2-13-3,-4-5-5,-4-4-1,-7 3-1,-1 3 5,-6 7-1,-5 6 0,-2 8 8,0 7 17,0 1-26,0 18-18,0 9 19,0 4 3,0 0 1,0-3-3,7-6-18,6-16-45,2-7-26</inkml:trace>
          <inkml:trace contextRef="#ctx0" brushRef="#br0" timeOffset="8029">9461-2189 108,'-10'0'45,"10"0"-13,0-13-11,19-3-11,10-2-13,8-3 2,8 2-22,6-4-34,1-2-33</inkml:trace>
          <inkml:trace contextRef="#ctx0" brushRef="#br0" timeOffset="7510">9808-2470 324,'-7'-2'2,"7"-5"-22,0-1-5,5-2-91</inkml:trace>
          <inkml:trace contextRef="#ctx0" brushRef="#br0" timeOffset="8769">10157-2440 94,'0'-10'5,"-4"3"25,-3 0 33,-3 7-27,-3 0-29,1 20-13,-5 11 1,3 11 3,2 9 2,2 1 1,6-5 0,4-6-1,0-9-9,11-9-5,7-9 9,3-7 4,1-7 1,5 0 3,3-13-1,5-14 2,2-7-4,-5-3-2,0-1 1,-7 6 2,-8 6 8,-6 7 27,-7 9 7,-4 4-6,0 6-18,-4 0-16,-14 6-9,0 13-16,0 2 8,-1 4 9,2-3 0,9-2-10,8-8-5,0-7-11,11-5 9,11-5 17,7-14 9,2-5-4,-1-1-13,-5 5 3,-4 4 9,-7 9-3,-8 7-5,-1 0 10,-2 7 4,1 7 8,-1-2-7,3 4-4,-1-3-1,1-3-2,2-5 1,3-4-2,0-1 4,2-9 4,1-13 3,2-8-5,-2-8-3,-1-3 0,-1-3-1,-1 2 2,-4 5 4,-1 6 27,-3 6 0,0 8-13,-3 4-3,0 7-6,0 3 0,0 2-8,0 1-6,0 2-15,0 18-10,0 6 23,0 13 5,0 7 1,0 5-1,0 2 0,2-8-28,14-11-37,7-15 2,5-16 24,0-3-16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6:53.87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A6C9F1-3F24-4DA4-B183-0ED1BEEE2E2F}" emma:medium="tactile" emma:mode="ink">
          <msink:context xmlns:msink="http://schemas.microsoft.com/ink/2010/main" type="writingRegion" rotatedBoundingBox="2137,7127 3601,2274 4848,2650 3384,7503"/>
        </emma:interpretation>
      </emma:emma>
    </inkml:annotationXML>
    <inkml:traceGroup>
      <inkml:annotationXML>
        <emma:emma xmlns:emma="http://www.w3.org/2003/04/emma" version="1.0">
          <emma:interpretation id="{CD2155A8-8F36-45E3-AA56-6783A16F3CA0}" emma:medium="tactile" emma:mode="ink">
            <msink:context xmlns:msink="http://schemas.microsoft.com/ink/2010/main" type="paragraph" rotatedBoundingBox="2137,7127 3601,2274 4848,2650 3384,7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842778-6FFE-4D00-A76D-E56038ECA2FA}" emma:medium="tactile" emma:mode="ink">
              <msink:context xmlns:msink="http://schemas.microsoft.com/ink/2010/main" type="line" rotatedBoundingBox="2137,7127 3601,2274 4848,2650 3384,7503"/>
            </emma:interpretation>
          </emma:emma>
        </inkml:annotationXML>
        <inkml:traceGroup>
          <inkml:annotationXML>
            <emma:emma xmlns:emma="http://www.w3.org/2003/04/emma" version="1.0">
              <emma:interpretation id="{6975B23E-DDCA-4456-946E-38A26698D398}" emma:medium="tactile" emma:mode="ink">
                <msink:context xmlns:msink="http://schemas.microsoft.com/ink/2010/main" type="inkWord" rotatedBoundingBox="2137,7127 3601,2274 4848,2650 3384,7503"/>
              </emma:interpretation>
              <emma:one-of disjunction-type="recognition" id="oneOf0">
                <emma:interpretation id="interp0" emma:lang="en-IN" emma:confidence="0">
                  <emma:literal>is....</emma:literal>
                </emma:interpretation>
                <emma:interpretation id="interp1" emma:lang="en-IN" emma:confidence="0">
                  <emma:literal>it....</emma:literal>
                </emma:interpretation>
                <emma:interpretation id="interp2" emma:lang="en-IN" emma:confidence="0">
                  <emma:literal>it...."</emma:literal>
                </emma:interpretation>
                <emma:interpretation id="interp3" emma:lang="en-IN" emma:confidence="0">
                  <emma:literal>it....'</emma:literal>
                </emma:interpretation>
                <emma:interpretation id="interp4" emma:lang="en-IN" emma:confidence="0">
                  <emma:literal>Eita</emma:literal>
                </emma:interpretation>
              </emma:one-of>
            </emma:emma>
          </inkml:annotationXML>
          <inkml:trace contextRef="#ctx0" brushRef="#br0">1769 1631 208,'-7'1'5,"3"1"-5,4 6 4,0 12-15,15 12 5,12 18 8,8 15 34,4 19-29,4 14 4,1 15-1,-2 4-6,-5 4-1,-9-2 0,-1-12-4,-9-15-1,-7-21-14,-7-14-10,-4-20-17,0-16-23</inkml:trace>
          <inkml:trace contextRef="#ctx0" brushRef="#br0" timeOffset="207">1801 2719 280,'2'1'-12,"10"-1"6,15 0-1,7 0 16,11 0 7,8 0-3,5 0 0,-1 0-9,-3-1 4,-1 1-6,-7 0-1,-8 0-21,-10 0-72,-10-5-70</inkml:trace>
          <inkml:trace contextRef="#ctx0" brushRef="#br0" timeOffset="415">2341 2198 215,'-4'7'0,"2"15"-5,2 14 20,0 12 13,-1 12-16,-3 10-3,0 5-5,-2-1-3,-2-6-27,-2-10-78</inkml:trace>
          <inkml:trace contextRef="#ctx0" brushRef="#br0" timeOffset="-7751">1754 1092 202,'-1'-7'0,"-13"7"21,-3 0 22,0 21-28,-4 9-13,2 9 0,1 3-4,5-2 6,6-4-6,6-11 4,1-10-5,6-13-3,12-4 7,1-24 5,3-16 1,3-11-2,-2-14-3,-4-6 1,-4-2-3,-3 4 0,-7 10-4,-4 11 8,-1 11 1,0 12 18,0 12-2,-2 7 3,-1 7-8,3 1-9,0 17-8,1 13 0,12 13-1,8 4 2,1 7-2,4-8-11,4-14-5,-3-18 0,0-14 12,-2-13-6,-4-20 3,-3-7-4,-6 2 5,-5 5 6,-1 7 3,-3 9 2,-2 9 2,0 5 2,2 3-5,3 0-8,1 14 2,4 0 5,1 3-14,2-6-75,2-8 8,-1-3-15</inkml:trace>
          <inkml:trace contextRef="#ctx0" brushRef="#br0" timeOffset="-7365">2388 460 171,'0'0'6,"0"0"-7,0 0 3,-54 47 2,50-33-7,4 0-1,0-3 2,11-1-2,7 2 12,6-1 4,-1-1-8,2 3-2,-4 1-2,-3 0 1,-7 6-6,-4 1 2,-7 2 3,0 1 3,-5 0 4,-8-4-5,-3-6-15,-4-11-15,2-3-49</inkml:trace>
          <inkml:trace contextRef="#ctx0" brushRef="#br0" timeOffset="-7614">2173 546 82,'0'-5'182,"-5"3"-181,-4 2 14,0 0-5,5 7-11,1 3-24,3-3-65,3-7 6</inkml:trace>
          <inkml:trace contextRef="#ctx0" brushRef="#br0" timeOffset="-7159">2602 125 210,'5'9'-9,"0"13"1,3 8 37,4 10-11,2 6-5,2 4-2,2 0-5,2-5-2,-2-4-3,0-6 0,0-7-9,-5-7-37,-4-7-20,-5-8-20</inkml:trace>
          <inkml:trace contextRef="#ctx0" brushRef="#br0" timeOffset="-7002">2658 433 260,'-4'0'2,"4"-13"21,1-9-5,16-4-17,8-4-3,4-2-6,3-2-68,-3 4-66</inkml:trace>
          <inkml:trace contextRef="#ctx0" brushRef="#br0" timeOffset="-6639">2907-125 235,'-4'4'-17,"2"1"17,2 3 10,5 8 16,9 4-15,1 6-3,2 1 11,-2-5-16,-3-3 5,-3-7-9,-2-9 0,-3-3 2,0-2 17,3-18-1,1-6-3,2-6-11,1-1-8,3-2 4,-1 7 0,0 5 0,1 9 0,2 8-4,-1 6 0,3 3 2,0 15-7,0 5-22,0-1 0,-1-7-44,-2-11-34</inkml:trace>
          <inkml:trace contextRef="#ctx0" brushRef="#br0" timeOffset="20370">1054 3977 83,'0'0'18,"0"0"14,3-9-18,4-4-10,6-1-4,5-1-1,7 4-1,4 5 0,1 6 2,1 3 2,-3 12-1,-7-1 3,-5 0 8,-6-5-7,-6-4-2,-1-5 33,-3 0 17,0 0-12,-3-13-19,-5-2-17,-2-3-4,1 0 0,-1-3 0,1 2-1,2 1-2,6-1-13,1 0-21,0-3-15,11 3 1,7 1 5,6 4 3,0 3 12,1 7 13,-2 2 9,0 2 7,-8 0 1,-4 0 8,-4 2 15,-4-1 5,-3 0 15,0 1 19,0-1-12,0 3-21,-6 0-20,1 2-7,0 4-3,3 1-1,2 3-1,0-2 2,0-2-1,5-2 3,8-8-4,1-1-22,4-19 21,3-8 3,2-7-21,2-4-25,3 3-4,1 3 17,0 6 21,1 8 10,-2 10 3,-6 7 6,-4 2 3,-6 11 3,-6 11 2,-6 6-1,0-1-1,-3 0 4,-4-5 2,-1-8-2,1-10 4,-1-4-4,5-10-2,0-17-7,3-8-8,0-5 0,3-3 1,11 4 0,4 3 0,7 6 5,5 12-2,9 8 7,0 9-7,4 1 9,-2 12-12,-4 12-1,-7 0 9,-5 2-7,-9-7 0,-5-3 1,-4-8-1,-4-4 1,-3-4 2,0-5 1,0-14 21,-5-9-19,-11-11-5,-2-7 0,0-4-2,-3 1-2,5 6-1,3 6 6,3 9 5,5 10 1,5 6-4,0 3-5,0 4-3,8 1-8,6 2-35,1 1-51,1-2-36</inkml:trace>
          <inkml:trace contextRef="#ctx0" brushRef="#br0" timeOffset="20516">2129 3187 231,'-2'0'-15,"-2"0"-28,2 0-10,1 0-67</inkml:trace>
          <inkml:trace contextRef="#ctx0" brushRef="#br0" timeOffset="19522">851 3761 139,'-15'0'-12,"4"0"27,2-3-2,7 2 15,2 1-11,0 3-24,14 17 2,5 11 9,6 12 5,6 15 15,1 17-10,2 13-11,3 11 3,2-2-4,-3-7-1,0-15 0,-4-20-2,-2-24 1,-5-22 0,-4-9 10,-4-9 5,-6-14-9,-2-3 0,-7-2-4,-2 1 0,0-1-1,-15 1-10,-9 3-1,-3 1-15,-4 3 15,-2 0-1,1 6 4,1 3 1,6 2 2,5 5 3,2 2 1,7 1 1,1-2 0,5-4-1,2-4 1,3-9 5,0-7-11,3-7-3,8-4-22,2 1-33,0 4-26</inkml:trace>
          <inkml:trace contextRef="#ctx0" brushRef="#br0" timeOffset="20754">1625 4576 281,'-3'0'-31,"3"-17"18,4-11 14,17-6 10,11-9-9,10-7-1,8-4 2,7-7-2,-2-4-1,-3-2-50,-12 5-85</inkml:trace>
          <inkml:trace contextRef="#ctx0" brushRef="#br0" timeOffset="20905">1785 4526 225,'-14'50'9,"4"-25"6,10-21 6,10-11-7,26-33-7,11-24-1,13-22-21,7-19-64,-2-14-71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46:52.31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AAC92F-F5B0-4F83-BC07-88176A835D80}" emma:medium="tactile" emma:mode="ink">
          <msink:context xmlns:msink="http://schemas.microsoft.com/ink/2010/main" type="writingRegion" rotatedBoundingBox="2513,9045 13593,-725 18159,4452 7079,14223"/>
        </emma:interpretation>
      </emma:emma>
    </inkml:annotationXML>
    <inkml:traceGroup>
      <inkml:annotationXML>
        <emma:emma xmlns:emma="http://www.w3.org/2003/04/emma" version="1.0">
          <emma:interpretation id="{8500EADB-35C3-493B-AD91-3907B84194E1}" emma:medium="tactile" emma:mode="ink">
            <msink:context xmlns:msink="http://schemas.microsoft.com/ink/2010/main" type="paragraph" rotatedBoundingBox="10730,1855 12730,-22 13339,626 11339,250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B822639-306F-44B7-8E12-9396B03484ED}" emma:medium="tactile" emma:mode="ink">
              <msink:context xmlns:msink="http://schemas.microsoft.com/ink/2010/main" type="line" rotatedBoundingBox="10730,1855 12730,-22 13339,626 11339,2504"/>
            </emma:interpretation>
          </emma:emma>
        </inkml:annotationXML>
        <inkml:traceGroup>
          <inkml:annotationXML>
            <emma:emma xmlns:emma="http://www.w3.org/2003/04/emma" version="1.0">
              <emma:interpretation id="{0C8F6562-E401-4E6C-A65D-28F9B22B6BD3}" emma:medium="tactile" emma:mode="ink">
                <msink:context xmlns:msink="http://schemas.microsoft.com/ink/2010/main" type="inkWord" rotatedBoundingBox="10730,1855 12730,-22 13339,626 11339,2504"/>
              </emma:interpretation>
              <emma:one-of disjunction-type="recognition" id="oneOf0">
                <emma:interpretation id="interp0" emma:lang="en-IN" emma:confidence="0">
                  <emma:literal>fifth</emma:literal>
                </emma:interpretation>
                <emma:interpretation id="interp1" emma:lang="en-IN" emma:confidence="0">
                  <emma:literal>frith</emma:literal>
                </emma:interpretation>
                <emma:interpretation id="interp2" emma:lang="en-IN" emma:confidence="0">
                  <emma:literal>orate</emma:literal>
                </emma:interpretation>
                <emma:interpretation id="interp3" emma:lang="en-IN" emma:confidence="0">
                  <emma:literal>orison</emma:literal>
                </emma:interpretation>
                <emma:interpretation id="interp4" emma:lang="en-IN" emma:confidence="0">
                  <emma:literal>filth</emma:literal>
                </emma:interpretation>
              </emma:one-of>
            </emma:emma>
          </inkml:annotationXML>
          <inkml:trace contextRef="#ctx0" brushRef="#br0">10194-1606 282,'-8'-13'0,"-5"-2"1,-3 4 5,0 7 9,-2 4-20,-5 7-12,-2 19-3,-2 6 14,-1 10 5,3 2-1,4 2 1,9-5 1,6-6 0,6-11 0,2-11-2,16-11 0,8-4 10,5-30 13,5-10-8,-1-12-6,-2-5-6,-5-8 0,-7 4 1,-6 9-1,-8 6 2,-3 11 23,-4 11 18,0 11-2,0 11-12,0 4-21,0 18-19,0 15 0,0 12 8,0 7 3,0 2-13,7-6-13,9-11-2,4-14 2,5-14 11,5-9 2,2-13-2,0-15-11,-3-7-25,-5 1-7,-6 5 18,-6 8 7,-5 10 31,-4 11 18,-2 0-15,-1 17 16,0 4 8,0-2-11,2-3 3,3-2-4,4-7-10,3-7-5,1 0-18,1-15-36,-2-10-86</inkml:trace>
          <inkml:trace contextRef="#ctx0" brushRef="#br0" timeOffset="363">10769-1976 157,'0'0'64,"-57"64"-72,26-29 9,5-1 14,10-7-6,11-5-10,5-9-1,15-6-6,16-6 12,3 1 4,7-1-6,-2 4-3,-2 3-1,-2 7 0,-8 6-3,-4 2 5,-5 0 0,-4 0 3,-7-5-2,-4-3 0,-3-4-3,0-5-9,-8-6-38,-4-3-79</inkml:trace>
          <inkml:trace contextRef="#ctx0" brushRef="#br0" timeOffset="101">10598-1903 241,'2'-12'1,"0"2"-2,2-3-31,2 4-99</inkml:trace>
          <inkml:trace contextRef="#ctx0" brushRef="#br0" timeOffset="715">11032-1797 279,'-5'0'6,"5"-10"31,14-17-8,17-6-26,9-8-5,9-8 0,8-6-36,0 1-43,-1-7-21,-6 2-27</inkml:trace>
          <inkml:trace contextRef="#ctx0" brushRef="#br0" timeOffset="557">11157-2135 273,'3'0'24,"-2"0"-15,-1 8-5,3 16 1,-2 10 10,2 9-6,-2 7-3,1 6-3,-4-3-3,2-5-32,0-10-37,0-10-29,-7-19-45</inkml:trace>
          <inkml:trace contextRef="#ctx0" brushRef="#br0" timeOffset="941">11542-2454 104,'0'0'117,"0"0"-120,0 0-11,0 0 21,3 61 22,-3-21-1,0 2-3,0-1-3,0-5-10,0-9-3,0-9-2,0-9-3,0-6-2,0-3 4,4 0 10,6-7 6,2-6-14,5-2-8,0 3 0,2 1-2,2 8-1,1 3-23,1 5-25,0 7-51,2-6-62</inkml:trace>
          <inkml:trace contextRef="#ctx0" brushRef="#br0" timeOffset="23199">9663-487 123,'-13'15'-3,"8"-9"4,5-6 20,18-8 10,21-19-29,19-9 5,19-11 11,9-7-8,11-6-6,4 1-1,-1 0-2,-3 4-1,-9 2 1,-9 8 2,-14 5-3,-17 10 2,-16 9-1,-18 10-8,-14 10-12,-7 1-42,-24 14-37</inkml:trace>
          <inkml:trace contextRef="#ctx0" brushRef="#br0" timeOffset="23390">9908-491 126,'-53'45'-2,"17"-13"2,15-15 11,21-11 19,7-6-12,33-21-2,14-15 7,15-12 8,10-9-17,8-10-8,1-2-5,0-2 1,-9 7-3,-3 5-8,-10 9-33,-13 10-28,-14 8-22</inkml:trace>
        </inkml:traceGroup>
      </inkml:traceGroup>
    </inkml:traceGroup>
    <inkml:traceGroup>
      <inkml:annotationXML>
        <emma:emma xmlns:emma="http://www.w3.org/2003/04/emma" version="1.0">
          <emma:interpretation id="{2897181E-E2AB-479F-BE23-0726104E7170}" emma:medium="tactile" emma:mode="ink">
            <msink:context xmlns:msink="http://schemas.microsoft.com/ink/2010/main" type="paragraph" rotatedBoundingBox="4150,9252 9264,6393 10053,7805 4939,106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CD48B42-EE25-406C-ACDD-8FCE19C75406}" emma:medium="tactile" emma:mode="ink">
              <msink:context xmlns:msink="http://schemas.microsoft.com/ink/2010/main" type="line" rotatedBoundingBox="4150,9252 9264,6393 10053,7805 4939,10663"/>
            </emma:interpretation>
          </emma:emma>
        </inkml:annotationXML>
        <inkml:traceGroup>
          <inkml:annotationXML>
            <emma:emma xmlns:emma="http://www.w3.org/2003/04/emma" version="1.0">
              <emma:interpretation id="{17302F4D-C43D-45C2-A498-622CB331F41E}" emma:medium="tactile" emma:mode="ink">
                <msink:context xmlns:msink="http://schemas.microsoft.com/ink/2010/main" type="inkWord" rotatedBoundingBox="4153,9240 7618,7336 8398,8755 4933,10659"/>
              </emma:interpretation>
              <emma:one-of disjunction-type="recognition" id="oneOf1">
                <emma:interpretation id="interp5" emma:lang="en-IN" emma:confidence="0">
                  <emma:literal>port</emma:literal>
                </emma:interpretation>
                <emma:interpretation id="interp6" emma:lang="en-IN" emma:confidence="0">
                  <emma:literal>purport</emma:literal>
                </emma:interpretation>
                <emma:interpretation id="interp7" emma:lang="en-IN" emma:confidence="0">
                  <emma:literal>"port</emma:literal>
                </emma:interpretation>
                <emma:interpretation id="interp8" emma:lang="en-IN" emma:confidence="0">
                  <emma:literal>pert</emma:literal>
                </emma:interpretation>
                <emma:interpretation id="interp9" emma:lang="en-IN" emma:confidence="0">
                  <emma:literal>"aport</emma:literal>
                </emma:interpretation>
              </emma:one-of>
            </emma:emma>
          </inkml:annotationXML>
          <inkml:trace contextRef="#ctx0" brushRef="#br0" timeOffset="1.25525E6">4388 6050 82,'-1'-11'18,"1"4"18,0 3 5,3 4-10,8 0-16,1 18-1,2 10 0,3 11-1,3 8-7,2 13 0,0 5 0,2 2 0,2-2-2,-6-8-2,-2-8-1,-6-16 2,-5-10 4,-1-10 3,-6-9 7,0-4 6,0-8 9,-14-17-4,-4-11-24,-7-14-4,-5-16 0,-2-7 0,0-6-1,6-1-8,8 6-4,8 7-1,10 10 7,2 10 5,20 8-1,7 7-4,3 7 0,3 10 5,-5 8-1,-3 7-5,-8 14-11,-8 19 2,-9 10 9,-2 11 6,-8 6 2,-12-1 2,-1-2 1,3-8-6,0-11 1,4-14-30,3-13-58,3-11-36</inkml:trace>
          <inkml:trace contextRef="#ctx0" brushRef="#br0" timeOffset="1.25548E6">4838 5945 221,'9'0'7,"1"10"0,7 13 29,5 7-12,3 8-10,-1 5-8,-3 0-1,-5-7-4,-3-8 0,-8-10 1,-2-14 1,-3-4 11,0-10 22,-7-15-31,-4-8-4,0-6 0,1-8-7,7-7-48,2-2-45,1-6-52</inkml:trace>
          <inkml:trace contextRef="#ctx0" brushRef="#br0" timeOffset="1.25608E6">5181 5792 199,'3'24'1,"0"-4"26,2-1 13,6-2-5,3-5-24,4-9-8,1-3 1,1-14 1,1-12 1,0-9-5,-6-6 1,-2-3-4,-5 4-13,-6 3 7,-2 9 6,-2 10 2,-13 11-1,-3 7-2,-4 15 1,-3 18 0,0 7 0,4 3 2,3 0 0,8-6-2,10-12 2,0-13-1,14-12-1,12-7 3,9-21 1,4-13 0,4-9-4,0-7-8,-2-5-11,-8 0 6,-9 6 14,-8 9 2,-7 11 5,-8 11 16,-1 13 8,0 8-5,0 4-12,-1 0-3,1 9-2,0 9-8,18 7 3,5 15 1,4 15 2,3 19-1,2 16-1,-2 13 0,-7 4-4,-5-2-3,-2-14 6,-7-19-5,-3-20 6,-2-20 10,-1-12-7,-2-16 1,-1-4 2,0-18 11,0-15-13,-12-17-5,-2-18-3,-4-12 0,1-6-2,6 2-16,7 8 2,4 15 15,10 18-10,17 20-42,7 12-16,0 4-30,3 4-13</inkml:trace>
          <inkml:trace contextRef="#ctx0" brushRef="#br0" timeOffset="1.25623E6">5925 5437 34,'-22'-25'45,"0"3"0,2 3 43,5 6-12,3 6-33,6 5-25,3 2-16,3 0-4,0-11-53,11-12-97</inkml:trace>
          <inkml:trace contextRef="#ctx0" brushRef="#br0" timeOffset="1.25643E6">5989 4916 257,'-8'8'-3,"1"-2"28,7 3 15,0 9-9,7 11-14,11 18-2,4 20 4,3 21-6,5 6-7,-1-2-3,1-9-3,2-19-23,3-23-18,-4-24-29,-6-17-33,-7-3-50</inkml:trace>
          <inkml:trace contextRef="#ctx0" brushRef="#br0" timeOffset="1.25658E6">6115 5392 240,'-2'-13'8,"2"-8"19,4-6 10,20-7-2,5-7-21,7-3-12,6-2-1,1 4-11,0 1-52,-2 1-75</inkml:trace>
          <inkml:trace contextRef="#ctx0" brushRef="#br0" timeOffset="1.25407E6">2949 6637 224,'-10'-4'23,"3"2"-13,3 2 20,4 0-11,0 3-14,3 19-9,11 13 8,8 18-5,7 18 2,6 19 3,2 18-1,1 8 0,-5-3 2,-3-12-1,-10-22-1,-4-25-12,-7-29-9,-6-25-24,-3-29-21,0-24-6,-7-14-3</inkml:trace>
          <inkml:trace contextRef="#ctx0" brushRef="#br0" timeOffset="1.2543E6">3003 6627 162,'0'-31'20,"0"9"6,1 2 10,-1 3-10,10 2-13,7-1-6,6 5-3,7 7-1,3 4-3,2 9-5,-3 18 1,-6 10 5,-8 5-1,-11 4 1,-7 2 0,0-2 1,-15-2 2,-4-2 0,-2-5-4,4-7-25,2-10-53,8-20-48</inkml:trace>
          <inkml:trace contextRef="#ctx0" brushRef="#br0" timeOffset="1.25457E6">3690 5899 217,'-18'15'-2,"0"13"1,5 16 18,5 21 8,7 26-7,1 28-11,11 33 11,14 26-6,11 17-8,3-1-1,7-24 0,4-28 0,-1-37-3,-1-42 14,5-33-5,1-23-7,1-7 4,2-10 2,0-17-20,-10-11-66,-12-12-105</inkml:trace>
        </inkml:traceGroup>
        <inkml:traceGroup>
          <inkml:annotationXML>
            <emma:emma xmlns:emma="http://www.w3.org/2003/04/emma" version="1.0">
              <emma:interpretation id="{0957EC05-9F48-429D-8A9E-D12A9574ADCC}" emma:medium="tactile" emma:mode="ink">
                <msink:context xmlns:msink="http://schemas.microsoft.com/ink/2010/main" type="inkWord" rotatedBoundingBox="8374,7249 9417,6666 9696,7165 8653,7748"/>
              </emma:interpretation>
              <emma:one-of disjunction-type="recognition" id="oneOf2">
                <emma:interpretation id="interp10" emma:lang="en-IN" emma:confidence="0">
                  <emma:literal>at</emma:literal>
                </emma:interpretation>
                <emma:interpretation id="interp11" emma:lang="en-IN" emma:confidence="0">
                  <emma:literal>ot</emma:literal>
                </emma:interpretation>
                <emma:interpretation id="interp12" emma:lang="en-IN" emma:confidence="0">
                  <emma:literal>At</emma:literal>
                </emma:interpretation>
                <emma:interpretation id="interp13" emma:lang="en-IN" emma:confidence="0">
                  <emma:literal>ft</emma:literal>
                </emma:interpretation>
                <emma:interpretation id="interp14" emma:lang="en-IN" emma:confidence="0">
                  <emma:literal>oft</emma:literal>
                </emma:interpretation>
              </emma:one-of>
            </emma:emma>
          </inkml:annotationXML>
          <inkml:trace contextRef="#ctx0" brushRef="#br0" timeOffset="1.25727E6">7311 4718 189,'-14'-31'-16,"-3"0"26,-1 8 24,-3 11 25,-1 12-19,-2 7-9,1 25-2,2 12-8,3 9-9,7 2-7,8-4-4,3-7 0,7-12-1,15-18 0,6-14 2,5-14-1,2-19 3,0-11-2,-3-6-2,-6-3-1,-5 5-5,-3 11 2,-8 9 2,-5 15 1,-2 13 1,0 5-9,-3 22 10,3 5-1,1 2 2,4-6-1,6-9 0,6-16-1,3-3 1,7-20 0,-3-14 1,4-6-1,-6-6-1,-1-6-1,-9-7-7,-7-3-1,-8 0-4,0-3 7,-4 4 2,-10 6 6,2 12-2,1 9 1,1 9 4,4 8 0,4 7 2,-1 5 0,3 5-3,0 0-4,3 22-3,10 15 3,1 18 0,3 12 3,3 7 3,-1 0-2,7-8-3,1-14 0,6-19 0,5-17 0,3-16-11,-3-3-66,-6-20-103</inkml:trace>
          <inkml:trace contextRef="#ctx0" brushRef="#br0" timeOffset="1.25743E6">7632 4469 271,'-3'0'-5,"6"-19"17,33-20 16,17-9 1,14-8-21,5 1-6,1 5-11,-11 7-73,-16 12-102</inkml:trace>
        </inkml:traceGroup>
      </inkml:traceGroup>
    </inkml:traceGroup>
    <inkml:traceGroup>
      <inkml:annotationXML>
        <emma:emma xmlns:emma="http://www.w3.org/2003/04/emma" version="1.0">
          <emma:interpretation id="{55D050CF-5CFE-4F0F-803A-38A6449DEE7C}" emma:medium="tactile" emma:mode="ink">
            <msink:context xmlns:msink="http://schemas.microsoft.com/ink/2010/main" type="paragraph" rotatedBoundingBox="7621,9410 15586,3141 16207,3931 8242,1020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B7F9508-FA64-4931-8357-112F2D82F7F9}" emma:medium="tactile" emma:mode="ink">
              <msink:context xmlns:msink="http://schemas.microsoft.com/ink/2010/main" type="line" rotatedBoundingBox="7621,9410 15586,3141 16207,3931 8242,10200">
                <msink:destinationLink direction="with" ref="{700DF856-AAB0-430A-85AA-35483F619FB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C4D39FA-6AA9-414F-A5E1-050384F19D5B}" emma:medium="tactile" emma:mode="ink">
                <msink:context xmlns:msink="http://schemas.microsoft.com/ink/2010/main" type="inkWord" rotatedBoundingBox="12982,5190 15586,3141 16207,3931 13604,5980"/>
              </emma:interpretation>
              <emma:one-of disjunction-type="recognition" id="oneOf3">
                <emma:interpretation id="interp15" emma:lang="en-IN" emma:confidence="0">
                  <emma:literal>in:"</emma:literal>
                </emma:interpretation>
                <emma:interpretation id="interp16" emma:lang="en-IN" emma:confidence="0">
                  <emma:literal>"on:"</emma:literal>
                </emma:interpretation>
                <emma:interpretation id="interp17" emma:lang="en-IN" emma:confidence="0">
                  <emma:literal>inn:"</emma:literal>
                </emma:interpretation>
                <emma:interpretation id="interp18" emma:lang="en-IN" emma:confidence="0">
                  <emma:literal>iron:"</emma:literal>
                </emma:interpretation>
                <emma:interpretation id="interp19" emma:lang="en-IN" emma:confidence="0">
                  <emma:literal>ion:"</emma:literal>
                </emma:interpretation>
              </emma:one-of>
            </emma:emma>
          </inkml:annotationXML>
          <inkml:trace contextRef="#ctx0" brushRef="#br0" timeOffset="1.26104E6">11617 2502 279,'0'2'15,"0"-1"3,0 4-4,7 8-2,7 8-16,4 8 11,7 7 6,-1 5-1,-3 0-8,-2-4 5,-4-5-5,-5-9-3,-4-7-1,-5-13 2,-1-3 10,-3-25 26,-9-12-31,-2-11-7,-6-10 1,4-5 0,2 2-4,1 4-1,6 5-2,7 8-1,0 1-1,16 4 4,13 1 4,4 4 1,6 5-3,-4 11 3,-3 11 0,-10 7-7,-15 21-22,-7 19 21,-8 10 10,-19 7-6,-7-2 5,-2-5 0,6-11-9,2-13-23,13-17-44,10-9-63</inkml:trace>
          <inkml:trace contextRef="#ctx0" brushRef="#br0" timeOffset="1.26126E6">12068 2241 127,'26'-1'-1,"-6"1"13,-2 9 7,-1 14-6,-6 8 6,-3 3 5,-1-3 8,-1-7 0,-5-5-10,-1-12-1,0-7 43,0-20 6,0-11-42,0-11-33,0-6 8,3-6-5,2 1-16,4 3-31,-1 1-46,3 4-38,2 9-31</inkml:trace>
          <inkml:trace contextRef="#ctx0" brushRef="#br0" timeOffset="1.26179E6">12396 2051 77,'18'25'1,"-2"-6"21,-3-1 19,-1-4-8,-5-6-6,-1-3 3,1-5-7,0 0 3,2-9 21,2-10-11,1-5-24,-2-4-9,1 1-2,-4 3 0,-3 5 0,-4 6 0,0 4 0,0 5 3,-16 4-10,-7 2-5,0 13-4,-5 5 5,4 2-3,8-1 2,4-5-1,10-4 0,2-7-15,14-5 13,8-2 14,6-15 8,8-10-3,1-10 0,1-6-3,1-5 0,-3 1-4,-8 4 2,-4 6 4,-8 10 17,-6 10 14,-4 7-1,-5 5-11,2 5-9,-3 0-9,0 0-5,2 0-4,4 0-6,4 11 3,4 7 6,1 11 0,3 8-2,0 9 2,0 8 2,-2 6 2,-4-2-2,-2-3 0,-3-12-2,-3-9-7,-1-15 8,-2-10-1,1-9 0,0-1 1,1-18-1,1-9-17,-1-7-36,-3-8-38,0-4-64</inkml:trace>
          <inkml:trace contextRef="#ctx0" brushRef="#br0" timeOffset="1.26261E6">12877 1631 179,'-13'0'3,"3"0"32,4 0 23,6 0-27,0 3-19,3 10-17,11 8 0,5 16 13,5 14 13,2 16 5,2 13-8,1 8-1,-2 2-9,-2-8-5,-3-10-1,0-13-1,-5-17-2,-3-14 0,-1-14 1,-1-11 0,-1-3-4,-1-22 6,-3-12 7,-3-13-14,-4-6-7,0-2 2,-7 3 3,-12 7 4,-2 9-1,-4 11-1,1 5 4,3 7 2,3 4 3,7 2 2,7-5 10,4-6 4,3-5-20,18-9-2,2-2 0,6-2-11,1 5 3,-5 7 3,-2 11 5,-6 10-2,-2 3-2,-1 2 1,-3 10 0,-2-1 5,2 2 2,-2-3-1,3-6 0,0-3-5,3-1-1,1-12 10,-1-13 0,0-10-3,-5-8-7,-3-8 5,-7-4-4,0-2-3,0 0 0,-8 2 3,-3 5 4,-1 9 9,3 9 7,2 11-3,1 6-1,3 10-3,3 5-4,0 8-14,0 19-5,10 9 16,4 6-4,1 4 2,5 0 2,2-7-16,3-18-71,-1-17-71</inkml:trace>
          <inkml:trace contextRef="#ctx0" brushRef="#br0" timeOffset="1.26291E6">13384 1541 270,'0'0'-6,"0"0"12,0 0-12,83-79 13,-31 32-79,3-8-117</inkml:trace>
          <inkml:trace contextRef="#ctx0" brushRef="#br0" timeOffset="1.26276E6">13392 1039 292,'-18'-11'17,"3"0"-21,9 2 21,6 5-9,4 3-19,10 1-110</inkml:trace>
          <inkml:trace contextRef="#ctx0" brushRef="#br0" timeOffset="1.26338E6">13973 1171 231,'0'0'0,"0"0"46,0 0 12,-61-7-17,43 32-25,-1 7-2,3 4-3,5 2-6,6-5-7,5-7 5,5-12-7,15-9 4,6-5-8,3-12-17,-1-10-9,1-6 1,-6-1 11,-4 5 19,-6 5-1,-6 10 5,-2 7 0,-3 2-5,0 13 0,1 6 4,6 2-2,4-6 0,8-7 3,4-8 2,6-14 8,1-16-3,-3-11-4,-5-7-7,-10-2-6,-7-5 5,-7 1 8,-3 0-5,-15 0 25,-3 2-4,-1 4 7,1 5-11,4 9 10,6 11-26,8 14 6,3 9 8,3 22-16,15 20 2,6 11 6,4 8-3,2 1 4,4-3-6,-1-8 2,-3-7-6,0-11-14,-7-15-90,-3-15-114</inkml:trace>
          <inkml:trace contextRef="#ctx0" brushRef="#br0" timeOffset="1.26352E6">14259 953 273,'0'-13'-2,"5"-7"8,27 0-1,14 1-4,7 1-14,3-2-94</inkml:trace>
          <inkml:trace contextRef="#ctx0" brushRef="#br0" timeOffset="1.2583E6">6384 6616 236,'0'1'11,"0"21"4,0 15 29,7 13-2,5 15-10,1 11-9,5 1-7,1-6-5,1-12-5,1-16-1,-4-17 6,-4-21 6,-4-5 5,-5-23-3,-4-9-5,0-14-8,-11-7-4,-10-10-1,-5-5 0,-3-4-1,2 0 0,7 4-1,4 3 1,12 8-2,4 10 1,3 11 1,11 11-1,2 15 0,1 10-1,-4 17-1,-4 22-5,-2 15-8,-1 10 3,-2 2 4,3-4 4,3-4 4,5-9 0,5-13 0,5-14 1,2-10-1,4-12 2,2-2 0,2-24-1,0-13 0,-3-8 3,-4-6-4,-6-1-9,-8 3-7,-6 7 10,-6 9 6,-2 11 1,0 14-1,0 10 6,0 11 0,1 16 1,3 6 4,5 4-3,4-6-4,4-3-1,4-10 0,3-11 0,3-7-3,0-7 5,-1-18-3,-2-7 0,-3-8-12,-4-1-11,-8-1-8,-5 6 0,-4 5 14,0 10 5,-5 11 1,-12 9 8,-2 1 0,-2 8 1,0 8 1,-3 6 0,5-3 1,4 0 1,3-1 0,7-3-2,5-4-6,0-7-80,19-4-43</inkml:trace>
          <inkml:trace contextRef="#ctx0" brushRef="#br0" timeOffset="1.25879E6">7265 6208 218,'0'0'6,"-1"8"35,-1 15-16,2 12-6,0 8-3,3 5-7,9-3-4,4-13-3,5-11 1,2-19-6,4-7 15,-1-27 13,3-12-14,-4-11-7,-2-7-1,-8-3-1,-7 2-3,-8-1-10,0 5 12,-11 5-3,-7 10 3,0 10 10,1 10 18,6 9-7,6 12-5,3 3-13,2 16-10,2 13 5,9 8 2,1 4 0,5 1 1,-2-2-5,-2-8 4,-4-7 0,-2-8 0,-1-7 0,0-8-1,-2-2 1,1-9 3,2-12-1,4-1-9,0 2-11,2 2 9,0 8 6,3 9-2,-2 1-3,0 15 6,1 5 0,-1 1 2,0-5 0,0-5-2,1-11-21,1-5-20,0-22 10,0-9-38,-7-11-39,-4-6-21</inkml:trace>
          <inkml:trace contextRef="#ctx0" brushRef="#br0" timeOffset="1.25919E6">7735 5657 162,'4'-1'12,"3"1"-6,3 1 24,5 16 1,3 10-5,3 15 1,3 12 5,2 16 2,2 11-23,1 4 0,-1-3 3,-1-10-8,-2-13 3,-5-15-4,-4-14-2,-5-12 2,-4-9 4,-6-9 1,-1-3 9,0-26 2,-1-14-18,-6-13-1,-3-13-1,2-8-2,5-2 0,3 4-11,0 6 0,7 12 9,10 12 2,1 9 2,4 11-4,-1 13 2,-2 12 1,-2 0-2,-6 25 0,-5 12-2,-6 8 4,-6 5 0,-12 4 1,-4-4 0,-3-5 0,-3-9 0,4-13-3,5-11-35,5-12-36,8-5-26,6-27-36</inkml:trace>
          <inkml:trace contextRef="#ctx0" brushRef="#br0" timeOffset="1.25982E6">8365 5486 36,'10'0'115,"-7"25"-101,-3 7 45,0 8-4,0 0-16,7-5-7,4-10-9,7-10-7,3-15-2,5-1 0,2-24-6,-4-10-4,-4-8-4,-7-2 0,-6-3-16,-7 4 11,-3 2 5,-15 11-3,-7 8 1,-4 15 1,-2 8 0,2 13 0,3 15-1,3 6 3,11-2-1,6-4 3,6-7 3,7-9-5,18-8 4,9-4 1,2-6 0,7-15-3,0-9-3,-4-6-40,-4-6-24,-5-4 8,-9 1 18,-10 3 8,-6 5 27,-5 6 5,0 8 4,-3 10 15,-1 10 14,1 3-12,3 9-11,3 16 15,10 6 2,10 1-2,6-1-10,6-7-12,2-9-1,5-14-3,1-2 0,-1-24 1,-5-9-4,-5-5-23,-5-9 1,-11 1 13,-7 1 7,-8-2 4,-1 4 0,-10 0 4,-6 2 17,-1 4 8,0 6-12,5 7-6,8 8 0,4 13 3,5 4-5,19 23-9,1 16 4,6 15 1,-2 7 0,-3 6-4,-2-2-1,-6-11-13,-1-18-75,-3-24-81</inkml:trace>
          <inkml:trace contextRef="#ctx0" brushRef="#br0" timeOffset="1.25997E6">9055 4957 261,'0'-11'4,"15"-7"18,16-6-1,11-6-7,1-1-12,0-2-7,-1 0-49,-9-6-107</inkml:trace>
          <inkml:trace contextRef="#ctx0" brushRef="#br0" timeOffset="1.26048E6">10198 3656 213,'-9'7'8,"7"-7"29,2 0-2,16-3 4,16-16 7,9-12-11,18-9-12,10-8-7,11-9-6,4 2-4,1 5-4,-10 7-3,-12 12 1,-13 13-2,-17 13-1,-12 5-2,-11 15 2,-10 17 6,0 9 1,-17 12 1,-5 11-4,-9 8 1,-2 5 1,-2 1-1,2-5-2,0-7 2,5-14-2,10-15 4,8-15-6,9-20-41,1-11-63,2-34-110</inkml:trace>
        </inkml:traceGroup>
      </inkml:traceGroup>
    </inkml:traceGroup>
    <inkml:traceGroup>
      <inkml:annotationXML>
        <emma:emma xmlns:emma="http://www.w3.org/2003/04/emma" version="1.0">
          <emma:interpretation id="{2F13283F-A476-458B-9F0A-81CEE6E27870}" emma:medium="tactile" emma:mode="ink">
            <msink:context xmlns:msink="http://schemas.microsoft.com/ink/2010/main" type="paragraph" rotatedBoundingBox="5815,12790 16895,3018 18159,4452 7079,14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9C0AFE-A33E-4551-AAD5-A5721CA9D9E2}" emma:medium="tactile" emma:mode="ink">
              <msink:context xmlns:msink="http://schemas.microsoft.com/ink/2010/main" type="line" rotatedBoundingBox="5815,12790 16895,3018 18159,4452 7079,14223">
                <msink:destinationLink direction="with" ref="{700DF856-AAB0-430A-85AA-35483F619FB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731F5F-D49F-408B-A8F5-ABD5515AD2F5}" emma:medium="tactile" emma:mode="ink">
                <msink:context xmlns:msink="http://schemas.microsoft.com/ink/2010/main" type="inkWord" rotatedBoundingBox="11811,8201 13443,6762 14329,7766 12697,9206">
                  <msink:destinationLink direction="with" ref="{9BB90679-D535-4982-B7D9-9E0E9345247C}"/>
                  <msink:destinationLink direction="with" ref="{9877C332-ECC7-4D13-ABB0-9C490AC16074}"/>
                </msink:context>
              </emma:interpretation>
              <emma:one-of disjunction-type="recognition" id="oneOf4">
                <emma:interpretation id="interp20" emma:lang="en-IN" emma:confidence="0">
                  <emma:literal>air:</emma:literal>
                </emma:interpretation>
                <emma:interpretation id="interp21" emma:lang="en-IN" emma:confidence="0">
                  <emma:literal>anti:</emma:literal>
                </emma:interpretation>
                <emma:interpretation id="interp22" emma:lang="en-IN" emma:confidence="0">
                  <emma:literal>amir:</emma:literal>
                </emma:interpretation>
                <emma:interpretation id="interp23" emma:lang="en-IN" emma:confidence="0">
                  <emma:literal>aril"':</emma:literal>
                </emma:interpretation>
                <emma:interpretation id="interp24" emma:lang="en-IN" emma:confidence="0">
                  <emma:literal>anti-it:</emma:literal>
                </emma:interpretation>
              </emma:one-of>
            </emma:emma>
          </inkml:annotationXML>
          <inkml:trace contextRef="#ctx0" brushRef="#br0" timeOffset="1.28919E6">10685 5862 221,'-3'-6'-9,"3"-11"7,0-3 16,14-5 11,9-2-17,3-1-5,6 1-1,0 6 1,-1 2 1,-5 4 1,-1 5-2,-5 0 3,-5 5 5,-4 0 1,-1 5-3,-2 0 1,-1 0 1,0 5 1,1 7-2,1 6 0,2 5 2,0 7-2,6 7-2,-1 6 4,4 8-2,3 5-1,0 2-4,2-3-1,-3-5-4,-1-11 3,-2-10-2,-3-13-20,-4-8-24,-5-8-27,-7 0-25,0-15-48</inkml:trace>
          <inkml:trace contextRef="#ctx0" brushRef="#br0" timeOffset="1.28934E6">11016 6065 83,'-9'0'177,"4"0"-171,5-10 34,5-10 2,13-5-17,9-6-21,5-2-4,5-3-13,-1-8-70,1-3-82</inkml:trace>
          <inkml:trace contextRef="#ctx0" brushRef="#br0" timeOffset="1.28973E6">11500 5305 288,'-12'-3'2,"-1"1"12,1 2 29,2 2-11,-1 19-20,1 5-9,3 7-1,3 3-1,4-2 4,0-3 5,4-7-4,13-8 2,5-7-3,6-5-2,4-4-2,1 0 1,2 0-2,0-4-5,-2 0-5,-1 1 5,-2 3 3,-4 0 3,-5 0-2,-4 7 0,-4 4 0,-6 5 1,-5 3 1,-2 1 3,0 6 4,-14 1-3,-3 1-2,-4 1-1,-4-3-1,3-5 0,0-6 1,0-8 0,-1-7-1,1-2-22,-3-25-67,-6-11-124</inkml:trace>
          <inkml:trace contextRef="#ctx0" brushRef="#br0" timeOffset="1.28991E6">11392 5252 344,'8'0'-8,"12"-8"4,10-13 7,9-6-2,3-4 1,0-5-30,-3-1-18,-7-1-33,-10 1-22</inkml:trace>
          <inkml:trace contextRef="#ctx0" brushRef="#br0" timeOffset="1.29023E6">11524 4361 200,'14'-14'40,"8"-1"-40,10 3 20,14 1 23,12 2-7,11 4-16,11 4-10,2 1-5,6 4-5,0 19 1,-5 8-12,-6 13-12,-6 11 3,-6 10 12,-8 10 6,-10 4 3,-8 7-1,-12 0 10,-11 0 1,-12 1 0,-4-1-9,-25-3-18,-11-8-105</inkml:trace>
          <inkml:trace contextRef="#ctx0" brushRef="#br0" timeOffset="1.26407E6">12941 3078 299,'-1'0'20,"-10"0"-7,-2-5 13,5 5 9,0 0-30,1 14-11,-2 17-3,1 12 7,2 10 0,4 3 1,2-3 2,1-12 1,16-14-7,8-21 3,5-6 3,5-28 4,0-13 1,-2-6-7,-6 0 7,-5 5-4,-8 9 1,-6 12-3,1 11-2,-2 9-2,1 1-7,2 14 9,2 8 2,2 6 0,1 5 7,1 3-9,-1-1 5,0-4-1,2-6-4,-2-4-40,1-11-12,-4-8-25,-2-2-16</inkml:trace>
          <inkml:trace contextRef="#ctx0" brushRef="#br0" timeOffset="1.26429E6">13387 2664 290,'0'-17'5,"0"4"19,-2 8 41,2 5-12,0 21-58,4 17-5,10 14 10,2 12 5,0 6-1,4-4 0,-1-11 1,5-14-26,-2-19-21,3-17-4,0-5 3,-3-21-29,-2-7-12,-8-6-15</inkml:trace>
          <inkml:trace contextRef="#ctx0" brushRef="#br0" timeOffset="1.26585E6">13638 2882 22,'0'-24'63,"0"6"2,0 6-5,0 6-5,0 6-15,0 0-32,2 10-20,7 10 10,4 1 2,4 2 0,5-4 3,3-10-3,4-7 3,0-2 1,3-21 3,-5-11-3,-1-9-4,-9-3-11,-6-2-1,-7 3-8,-4 5 4,-8 9 6,-16 11-17,-5 11 20,-7 7 4,0 15 4,-3 13 5,7 3 2,7-2 8,7-4-3,12-11 0,6-11-6,8-3-10,20-16 30,6-10-16,6-6-4,2-1-21,-1 2-7,-3 4 10,-5 6 8,-2 10 1,-6 5 2,-4 6 11,-3 0 6,-3 2 7,-1 10-21,-3 2-4,-2 0 3,0-3 7,1 0-9,3-6 2,-2-5 3,1 0 1,2-8-3,0-10-5,1-8 8,-4-3-8,-1-6-3,-1 1 1,-7-1 6,0 8-3,-2 8 4,0 7 18,0 10 10,1 2-30,5 17-12,1 7 13,4 4-1,3 2 4,5-3-2,5-8 12,2-11-13,2-5 5,3-3 5,-1-18-8,-2-14-6,-3-7-2,-4-5-20,-4-2 3,-6-1 5,-4 4 11,-7 7 0,0 7-13,0 8 13,0 6 3,0 15 2,-7 0 0,0 22-7,-2 9 2,3 10 10,3 4-2,3-3 1,0-6-2,8-9-1,12-12 5,3-11-5,5-4 1,0-18 1,2-11 0,1-5-10,-3-7-17,-3-2 0,-3 3-3,-5 4 4,-7 5 20,-5 8 17,-2 9 16,-3 8 14,0 6-26,0 0-18,-3 2-3,0 10 0,3 0 4,0 2-5,0-2 6,0-4 0,9-3 2,0-3-3,3-2-4,0-5 4,2-14-4,0-8-20,0-5-12,1-2-17,-4 2-10,-1 3 29,-3 6 17,1 6 20,-2 6 23,-3 1-1,4 2 14,0 3-11,4 0-21,4 3-6,6 2-4,-2 3-2,1 16 0,-2 11 0,-4 4 4,-3 5-1,-4-6-1,-2-8-2,2-4 3,0-13-4,4-8-6,5 0 22,2-18-1,0-10-5,0-9-3,1-11-3,-2-9-7,-4-8-1,-2-4-4,-6 2 7,0 5 8,-5 5 31,0 13 17,0 10 8,0 8-18,-5 6-13,3 7-8,-1 4-2,1 5-2,2 4-9,0 11-16,0 23-11,10 16 23,1 13-4,5 8 4,3-3-2,6-7-1,4-15-16,7-19-14,2-16 11,2-11 9,-3-5-14,-4-19-5,-5-9 11,-9-4 6,-4-7 10,-5 1 5,-6 2-2,-4 6-3,0 10 18,-2 13 17,-14 12-3,2 8-29,-1 21-6,1 3 11,6 3 6,8-3-4,1-8-6,22-7 4,6-10 14,7-7-3,0-3-7,3-19-9,-4-6-20,-5-5 9,-6-4-22,-5-3 25,-6 2 8,-5 5-15,-2 4 2,-5 8 16,2 7 17,-3 11 8,3 3-27,0 12-10,1 9 13,4 6 6,1 5-2,3 0-4,3-7-14,9-15-85,4-10-52</inkml:trace>
          <inkml:trace contextRef="#ctx0" brushRef="#br0" timeOffset="1.26598E6">16212 1216 277,'1'-12'45,"-1"1"-35,0 4 16,0 3-20,0 4-14,-3 0-77,-15 7-70</inkml:trace>
          <inkml:trace contextRef="#ctx0" brushRef="#br0" timeOffset="1.26614E6">15508 1723 249,'0'9'41,"12"-9"-19,22-11 30,10-14-13,10-5-16,5-5-19,-1-5-27,-8-5-49,-9-5-125</inkml:trace>
          <inkml:trace contextRef="#ctx0" brushRef="#br0" timeOffset="1.27996E6">4662 10338 148,'-9'-15'29,"-1"5"15,6 5 5,2 1-13,2 4-19,0 0-4,2 2-5,12 15-5,11 11 9,7 11-5,9 11-5,10 8 1,3 9 1,0 4-1,-5-2-1,-8-7 2,-7-11-4,-13-15-3,-9-14-10,-5-11-1,-5-11-10,-2-5-1,-6-24-16,-12-12-57,-13-14-5</inkml:trace>
          <inkml:trace contextRef="#ctx0" brushRef="#br0" timeOffset="1.28018E6">4687 10286 228,'-8'-32'15,"3"-1"6,5-6-7,1-1 5,14-4-6,7 3-7,2 2 0,3 11-3,3 11-2,-3 15-5,0 4 4,-3 27 3,-4 11 2,-7 10 2,-1 3-3,-11-2 0,-2 0 0,1-5 1,-7-1 0,-2-6-4,2-5-42,3-9-37,0-19-30</inkml:trace>
          <inkml:trace contextRef="#ctx0" brushRef="#br0" timeOffset="1.28063E6">5458 9051 297,'-14'-1'-40,"-1"-1"30,5 0 5,7 2 4,3 0-1,0 0-10,0 9 6,0 8 6,-1 9 0,-6 8 1,-3 9-1,0 7 7,-2 9 5,5 5-1,3 4-2,4 8 4,0 10-8,19 10 0,11 14-4,11 7 2,14 8-2,8-6 0,10-11 11,3-16 7,5-18 6,-2-17-8,-4-14-1,-2-7 1,-8-8-7,-2-3-4,-8-6-1,-2-3-2,-4-3 1,-5-4-2,-5-1-2,-5-5-3,-9-3-38,-18-12-56,-6-25-97</inkml:trace>
          <inkml:trace contextRef="#ctx0" brushRef="#br0" timeOffset="1.28304E6">6547 8909 193,'0'0'5,"0"0"-2,0 0 35,0 0 13,0 0-19,0 0-7,4 0-1,6 0-5,8 0-12,10 0 3,14 0 7,12 8-9,4 5 12,8 2 3,3 2-20,-3 1 2,-4-4 9,1-2-7,-5-5-5,-5-3 1,-1-4-1,-2 0 0,-4 0 0,-7-4-1,-6-1-1,-8 3 1,-6 2-1,-6 0-1,-6 0 0,-4 0-4,-3 0 0,0 0-3,-9 2-5,-6-1-22,-2-1-30,-2 0-24,-5-10-34,-1-9-48</inkml:trace>
          <inkml:trace contextRef="#ctx0" brushRef="#br0" timeOffset="1.28348E6">7088 8497 206,'-3'-11'-4,"-3"1"6,3 2 19,0 3 23,3 3-15,0 2-19,0 0-9,0 12 12,3 9 1,5 9-1,-2 10-1,-1 15 1,4 12-3,-3 18 2,1 11-2,2 12-6,-1 3-2,0-1 0,-2-12-1,0-17 4,-2-17 9,1-20 1,-3-14 5,-1-12-6,-1-8-2,2-5 3,-2-1-4,0-1 1,0-3-1,0 0-3,0 0 1,0 0-6,0 0-1,0 0-3,0-2-23,0-8-34,0-7-56,-9-12-92</inkml:trace>
          <inkml:trace contextRef="#ctx0" brushRef="#br0" timeOffset="1.28494E6">8208 7806 155,'-6'-8'-6,"2"2"28,-1 4 29,3 1 11,-1 1-26,3 0-6,-2 0-1,2 0-2,0 0-7,0 0-4,0 0-9,8 0-4,12 0 2,6 2 8,7 5-3,6 2 0,6-1-2,6-7 2,2-1-7,4-7-1,3-16 0,1-9 0,0-4-2,-1-1 1,-8 3 1,-9 7-3,-8 8 2,-13 11-2,-8 8 0,-10 0 0,-4 10 3,0 9 7,-4 2 4,-5 1-2,0 3 0,-1-3-3,3 5-2,1 2-1,2 4-2,0 7-1,1 7 0,-2 7-1,-5 7 1,-1 7-2,-2 4 2,1-2-1,-4-2 2,3-5-3,0-7 1,2-8 1,3-11 0,3-5 0,3-10-1,-1-8 2,3-4-3,0-6-1,0-2 2,0-2 1,0 0 0,0 0 0,-3 0 2,0 0 0,-1 0-2,1-5-3,1-2-11,-1-8-36,-1-6-54,-3-14-95</inkml:trace>
          <inkml:trace contextRef="#ctx0" brushRef="#br0" timeOffset="1.28837E6">9824 6576 94,'0'0'42,"-4"-1"-29,-3-2 18,2 2 33,3 1-19,2 0-16,4 14-17,20 14 11,12 12 7,9 14-4,6 12-1,2 8-9,-2 0-6,-5-1-8,-7-6-1,-9-13 0,-5-11-3,-5-11-7,-4-11-13,-5-12-25,-4-9-30,-6-13-48</inkml:trace>
          <inkml:trace contextRef="#ctx0" brushRef="#br0" timeOffset="1.28881E6">10154 6390 209,'8'-33'5,"2"-2"29,7-3 15,4 2-13,4 5-13,0 8-4,2 14-7,-2 9-3,-1 11-5,-3 23-3,-6 11 0,-4 9 0,-6 1 1,-5-5-4,0-6 2,-3-12 2,-3-12-2,2-10 1,3-4 0,1-6 0,0 0-2,5-7 2,9-7-1,4-2 0,7-1 0,4-1 0,3 2 0,3 2 0,1 5 0,-1 4 0,-1 5-1,-8 0 0,-5 12 0,-7 13-1,-10 5 1,-4 7 2,-4 5 2,-12 2 2,-2-1-1,-1 0-2,1-7-1,1-9 0,3-11-1,0-12 0,6-4-17,2-27-31,2-16-64,0-18-106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07:58.88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0DF856-AAB0-430A-85AA-35483F619FBA}" emma:medium="tactile" emma:mode="ink">
          <msink:context xmlns:msink="http://schemas.microsoft.com/ink/2010/main" type="inkDrawing" rotatedBoundingBox="18001,1787 19130,4476 18146,4888 17018,2199" semanticType="verticalRange" shapeName="Other">
            <msink:sourceLink direction="with" ref="{F885542C-F680-47C6-9A95-992B9B5BDE10}"/>
            <msink:sourceLink direction="with" ref="{94006136-DD32-4269-A53D-FB999F5DAA29}"/>
            <msink:sourceLink direction="with" ref="{2B7F9508-FA64-4931-8357-112F2D82F7F9}"/>
            <msink:sourceLink direction="with" ref="{CB9C0AFE-A33E-4551-AAD5-A5721CA9D9E2}"/>
          </msink:context>
        </emma:interpretation>
      </emma:emma>
    </inkml:annotationXML>
    <inkml:trace contextRef="#ctx0" brushRef="#br0">0 96 397,'0'-34'-99,"21"1"102,15 9-6,24 19 2,18 5 8,19 21 19,18 22-3,16 14-8,14 16-5,5 12-5,3 15-4,0 15 1,-12 19-1,-15 13-3,-21 17-12,-30 18 7,-31 12 2,-34 7 5,-18-4 1,-37-6-1,-18-14 0,-6-19 3,-5-25-3,5-22 8,5-19 12,14-22 8,12-22-5,9-24-21,9-24-71,6-19-196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08:23.21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B90679-D535-4982-B7D9-9E0E9345247C}" emma:medium="tactile" emma:mode="ink">
          <msink:context xmlns:msink="http://schemas.microsoft.com/ink/2010/main" type="inkDrawing" rotatedBoundingBox="8441,14295 12926,9623 12974,9669 8489,14341" semanticType="callout" shapeName="Other">
            <msink:sourceLink direction="with" ref="{35731F5F-D49F-408B-A8F5-ABD5515AD2F5}"/>
          </msink:context>
        </emma:interpretation>
      </emma:emma>
    </inkml:annotationXML>
    <inkml:trace contextRef="#ctx0" brushRef="#br0">-4 4656 54,'-12'8'128,"3"-5"-127,5-3-4,4 0-1,21-14 10,9-16 7,16-17-3,16-19-7,14-18-1,19-21 0,15-20-1,18-13-3,15-15 7,10-14-4,14-11 7,8-11 4,13-9-1,6-9 1,5-8 2,7-3-1,2-4-5,4 3-6,-4 0 2,-4 3-3,-1 5 0,-8 9-2,-6 14 1,-11 10 1,-10 18 2,-15 13 0,-18 22-1,-15 17 2,-20 14-3,-22 16-1,-18 20 1,-16 12-1,-16 14 0,-13 12-1,-15 10-18,-2 10-28,-26 0-36,-11 14-45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08:23.77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77C332-ECC7-4D13-ABB0-9C490AC16074}" emma:medium="tactile" emma:mode="ink">
          <msink:context xmlns:msink="http://schemas.microsoft.com/ink/2010/main" type="inkDrawing" rotatedBoundingBox="8856,14250 13116,9672 13202,9752 8942,14331" semanticType="callout" shapeName="Other">
            <msink:sourceLink direction="with" ref="{35731F5F-D49F-408B-A8F5-ABD5515AD2F5}"/>
          </msink:context>
        </emma:interpretation>
      </emma:emma>
    </inkml:annotationXML>
    <inkml:trace contextRef="#ctx0" brushRef="#br0">0 4597 238,'66'-69'-34,"10"-15"35,19-15 13,17-19 8,14-17 2,6-9-5,12-18-9,8-9-3,8-12 2,4-3-6,3-5-1,3-4-2,-1 0-5,1-1 7,3-2-2,-4 2 0,4-4 0,2 2 0,3 4 3,3 4 6,-2 10 10,-5 11 1,-7 16-2,-14 15-5,-14 14-5,-18 17-1,-18 13-3,-18 15-1,-17 11-2,-16 15 0,-19 14 0,-13 9-1,-14 8-1,-6 8-21,0 2-42,-15 1-72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1.17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3BE43E-B798-4FC8-9E73-335386E33332}" emma:medium="tactile" emma:mode="ink">
          <msink:context xmlns:msink="http://schemas.microsoft.com/ink/2010/main" type="inkDrawing" rotatedBoundingBox="4458,4470 5562,5955 5300,6150 4196,4665" semanticType="callout" shapeName="Other">
            <msink:sourceLink direction="with" ref="{A0D7CABE-C696-4E73-81BF-E55E73C037AF}"/>
          </msink:context>
        </emma:interpretation>
      </emma:emma>
    </inkml:annotationXML>
    <inkml:trace contextRef="#ctx0" brushRef="#br0">27 237 41,'-8'-22'-3,"2"-4"19,2-5 5,3-2-4,1 0-3,0 3-6,0 3 4,4 8 1,6 8 0,5 7-14,3 4-2,6 1 2,6 9-1,4 4 2,2-1 1,1 3 1,2 2 0,2 2 0,-1 9 7,3 15-5,3 15-6,3 21 4,-1 17 5,0 18 6,-1 11 10,0 5-12,-2-2-6,2-11-13,0-6 10,5-14 2,-1-17-4,3-16 0,2-17-5,-6-20-11,-3-16 7,-2-12-1,-8-26-15,-7-20-30,-11-20-47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1.50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578E9B-9092-409B-AA9F-AE6122A06E16}" emma:medium="tactile" emma:mode="ink">
          <msink:context xmlns:msink="http://schemas.microsoft.com/ink/2010/main" type="inkDrawing" rotatedBoundingBox="4950,4769 5082,6663 4758,6685 4626,4791" semanticType="callout" shapeName="Other">
            <msink:sourceLink direction="with" ref="{A0D7CABE-C696-4E73-81BF-E55E73C037AF}"/>
          </msink:context>
        </emma:interpretation>
      </emma:emma>
    </inkml:annotationXML>
    <inkml:trace contextRef="#ctx0" brushRef="#br0">224 0 132,'-47'22'-26,"1"1"34,4 9 13,9 10-2,8 11-11,8 12 1,9 12-5,8 9 6,1 10 3,20 7-7,7-1 2,3-3-7,3-3-9,1-6 9,0-7 1,-6-5-2,-4-1-2,-5-2 1,-6 0 1,-12 3 3,-2 3-1,-4-3 2,-17-1-3,-5-5 0,-6-9-9,-4-11-8,-6-21-23,-3-23-15,1-21-45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22.5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7A89DA-3F00-4113-A852-38BBCD24B05D}" emma:medium="tactile" emma:mode="ink">
          <msink:context xmlns:msink="http://schemas.microsoft.com/ink/2010/main" type="inkDrawing" rotatedBoundingBox="2080,8723 5392,6882 6457,8798 3145,10639" hotPoints="5249,7070 6225,8567 3401,10409 2424,8911" semanticType="enclosure" shapeName="Rectangle">
            <msink:sourceLink direction="with" ref="{9C225205-9022-42AF-AC52-63EB73314833}"/>
            <msink:destinationLink direction="with" ref="{4AF83C7E-CCCC-4470-B5A9-2B2AD89F5146}"/>
          </msink:context>
        </emma:interpretation>
      </emma:emma>
    </inkml:annotationXML>
    <inkml:trace contextRef="#ctx0" brushRef="#br0">0 853 128,'0'0'6,"1"-6"-5,15-17-4,13-6 9,8-8 2,12-9-1,13-5 5,8-6-4,8-5 3,6-2-3,2-1 0,4 1-6,-3 3-2,-2 3 0,-5 7 2,-11 6-4,-10 9-2,-16 9-1,-8 5 2,-14 9 3,-10 0 0,-8 3-14,-3-3-37</inkml:trace>
    <inkml:trace contextRef="#ctx0" brushRef="#br0" timeOffset="-320.032">-367 970 183,'25'-25'-46,"19"-20"46,18-13 12,25-13 17,15-10-19,14-7-7,6-1 4,7 0-3,-3 3 0,-2 3 3,-7 5-5,-4 6 0,-11 7-3,-10 7-1,-17 9 3,-15 11-10,-17 10-7,-19 13-9,-19 11-3,-5 4-37,-17 14-1</inkml:trace>
    <inkml:trace contextRef="#ctx0" brushRef="#br0" timeOffset="21526.1524">-1814 292 10,'-4'-5'17,"4"1"-6,0 3 9,-3 0-1,3 1-4,0 0-4,0 0-3,0-2-6,3-1-7,10-3 7,7-4-2,6-5 0,10-5 1,10-6 5,11-4 1,5-5 4,13-7-1,7-1-2,7-8 2,5-4-3,6-8-4,5-9-1,1-10-4,6-8 6,2-8-5,7-6 3,1-1-1,6 1 2,2 2-1,-1 4 5,-3 5-7,-9 7 5,-6 7 5,-12 2-4,-10 10-1,-10 7 2,-9 6-3,-7 7-1,-8 7 0,-6 3-3,-9 4 0,-5 6 1,-6 6-1,-6 4 1,-5 5-1,-2 5-1,-4 2-3,3 0-1,-3 1 0,1 1 3,2 0 2,-2 0 0,-1-1-1,0 2 2,0-1-1,-1 2 0,-2-1 0,0 2-2,2 0-5,-3 2-1,2 11 4,4 7-1,0 10 5,1 9 5,1 9-3,2 4 0,1 6 1,-2-1 1,2 1-1,1-2-3,2 3 4,2-1-3,6 2 0,3 2-1,5 0 0,6-2 0,8 1 0,3-5 1,6 0 1,-2-3-2,4 0 3,-5-2 2,2 1 2,-5-2-5,-6 1-1,-4-1-1,-4-4 2,-6-3-1,-3-2 1,-7-6-1,-4-6 1,-1-3-1,-3-6-1,-3-2 0,-2-3 0,-3-3 1,0 0-2,-3-3-2,-1-1 3,-3 1 0,1-4 0,-2 1 2,-1 0-1,0-1 1,0 4 5,-5-2 0,-7 3-2,-5-1-1,-3 2-2,-7-1-1,-2 1 0,-4 0 0,-6 1-1,-4 1 1,-3 2-1,-3 5-1,-5 3 0,-2 7 0,-4 5 1,-2 4 0,-5 1 0,-2 3 0,-1 1 1,-1-2-1,0 2 0,-1-4 0,0 1 1,-2-1-1,-1 0-1,-2 2 2,-1-1-3,-3 4-1,1 1 0,-1 2 3,-2 0-1,4 0 1,0-2 1,4-1-1,0-3 0,2-3 0,3-3 1,-1 0-1,1-2 0,2-1 0,4-2 2,4 0-4,5-1 4,3 0-4,4-1 2,3 2-1,1-2 1,3 2-1,2-1 1,3 0 0,4 2 0,1-2-1,5 0 1,1-4-1,5 0 0,4-4 2,0-6 0,7-2 5,2-4 0,2-3-2,2-2-1,1-2-5,0 1 1,1-4-1,1 3 0,0-2-1,0 1 1,0 0 3,0-1 0,0 0 1,0 1 0,0-2 1,0 0 1,0 0 10,0 0 6,-1 0-3,-2 0-1,-2 0-10,-1-2-4,-4-5-1,-2-5 0,-3-3 2,-3-9 0,-6-6-1,0-5-2,-2-6 0,-3-3 0,3-5-2,-2-6-3,0-8 0,-1-9-2,-1-9 2,1-8 1,-1-6 2,2-1 2,1 3 0,4 10 0,2 8 1,1 11-1,2 11-1,-1 9 2,0 8-4,-2 5-1,1 5 2,-4 0-6,3 1 12,1 2-4,0-1-5,3 0-1,1 0 2,3 2 3,-1 3 1,4 3 1,0 1-2,3 7 1,1 2-6,1 3 0,2 1 2,1 1 7,-2-2-1,1 2-1,-1-2 0,3 0 2,-3 1-2,2 1 4,1-1-3,0 1-2,-1 1 0,2 0-2,0 0-3,0 0 2,-1 0-1,1 0 2,-1-1 2,-2-1 2,0 2-1,1-2 1,-2-1-1,1 2 0,2 1 0,-3-3-1,4 3 0,0 0-6,0 7 0,0 14-2,9 7 8,6 11-2,6 13-2,5 8 2,8 9 2,10 9 0,5 7 1,8 9 0,8-1-2,5 5 1,6 0 1,0 5-9,1 3-18,-7-3-40,-7-5-42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5.65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04DE66-3C24-4DF8-A0C4-DE779E723DFC}" emma:medium="tactile" emma:mode="ink">
          <msink:context xmlns:msink="http://schemas.microsoft.com/ink/2010/main" type="writingRegion" rotatedBoundingBox="9583,4018 13007,2112 13529,3049 10104,4955">
            <msink:destinationLink direction="with" ref="{7C900B36-2022-44C9-A515-BF8B16EF29E3}"/>
            <msink:destinationLink direction="with" ref="{68CF9A4E-B8EC-4BF7-9F8F-0400095185AF}"/>
          </msink:context>
        </emma:interpretation>
      </emma:emma>
    </inkml:annotationXML>
    <inkml:traceGroup>
      <inkml:annotationXML>
        <emma:emma xmlns:emma="http://www.w3.org/2003/04/emma" version="1.0">
          <emma:interpretation id="{030D2690-65E1-497A-BB84-F284BB1E8148}" emma:medium="tactile" emma:mode="ink">
            <msink:context xmlns:msink="http://schemas.microsoft.com/ink/2010/main" type="paragraph" rotatedBoundingBox="9583,4018 13007,2112 13529,3049 10104,4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A961D8-0C6F-427A-B4B3-EE2EA4E41C6D}" emma:medium="tactile" emma:mode="ink">
              <msink:context xmlns:msink="http://schemas.microsoft.com/ink/2010/main" type="line" rotatedBoundingBox="9583,4018 13007,2112 13529,3049 10104,4955"/>
            </emma:interpretation>
          </emma:emma>
        </inkml:annotationXML>
        <inkml:traceGroup>
          <inkml:annotationXML>
            <emma:emma xmlns:emma="http://www.w3.org/2003/04/emma" version="1.0">
              <emma:interpretation id="{160ECC03-1E81-4C47-88DA-78E71168D554}" emma:medium="tactile" emma:mode="ink">
                <msink:context xmlns:msink="http://schemas.microsoft.com/ink/2010/main" type="inkWord" rotatedBoundingBox="9583,4018 13007,2112 13529,3049 10104,4955"/>
              </emma:interpretation>
              <emma:one-of disjunction-type="recognition" id="oneOf0">
                <emma:interpretation id="interp0" emma:lang="en-IN" emma:confidence="0">
                  <emma:literal>For"'"</emma:literal>
                </emma:interpretation>
                <emma:interpretation id="interp1" emma:lang="en-IN" emma:confidence="0">
                  <emma:literal>Far"'"</emma:literal>
                </emma:interpretation>
                <emma:interpretation id="interp2" emma:lang="en-IN" emma:confidence="0">
                  <emma:literal>Artie</emma:literal>
                </emma:interpretation>
                <emma:interpretation id="interp3" emma:lang="en-IN" emma:confidence="0">
                  <emma:literal>artic</emma:literal>
                </emma:interpretation>
                <emma:interpretation id="interp4" emma:lang="en-IN" emma:confidence="0">
                  <emma:literal>air"'"</emma:literal>
                </emma:interpretation>
              </emma:one-of>
            </emma:emma>
          </inkml:annotationXML>
          <inkml:trace contextRef="#ctx0" brushRef="#br0">54 116 50,'-11'-12'11,"-1"-4"-2,1-3 27,4 1-3,1-1-6,2 5 3,1 2-8,3 6 8,0 6-8,0 0-23,13 20-6,5 17 20,7 16-6,8 16-10,5 16 9,3 10 13,1 3-12,0-4-1,-7-8-5,-5-15-2,-6-16 5,-9-13-1,-4-18 0,-7-8-5,1-6 2,-4-7 6,-1-3 0,0 0 5,0-13 19,-12-16-12,-5-11-25,-1-12 5,-2-6 2,2 1-7,2 0 3,6 7-3,4 4 6,6 9 0,0 5-6,6 3 0,5 7 7,0 6-1,-1 6-3,0 9 3,-8 1-19,0 25-31,-2 17 6,-4 11 42,-6 5 0,-4-3 0,3-9 3,2-12-1,8-13 1,1-13 8,3-7 6,9-1 12,6 0 6,5 0-8,-1-6-3,-1-2-12,-3-1 17,-7 2-17,-1 1-2,-8 4 2,-2 2-4,0 0-4,0 0-3,0 0-31,2 0-52,-2 0-2,0 0 7,0-4-16</inkml:trace>
          <inkml:trace contextRef="#ctx0" brushRef="#br0" timeOffset="492.0492">234 134 172,'-20'-13'26,"8"3"24,5 6 3,7 4-28,3 4-32,16 17-4,6 4 29,9 12-17,3 11-1,2 8-1,-7 5 1,-3 0 0,-8-2 4,-7-12 3,-7-12 14,-1-12-5,-6-14-8,1-6 7,-1-3 4,0 0 8,0-7 4,0-11-3,0-7-25,-6-3-6,-1-4 0,2-1 4,2 3-4,0 3 1,3 4-1,0 1 1,3 0-2,11 1 2,4 4 1,4 1-2,5 3-9,2 10-4,2 3-2,-2 0-1,-4 10-4,1 5-6,-4 2-3,-2 1-8,-1-1-23,-2-9-23,-2-8-22</inkml:trace>
          <inkml:trace contextRef="#ctx0" brushRef="#br0" timeOffset="784.0784">1068-38 179,'-5'-6'-6,"-12"4"37,0 2-7,-6 0-21,-1 13 5,-1 6-3,1 2 0,5-1 2,4-4 2,5-4 9,7-6-11,3-3-10,8-3-2,9 0 14,7-14 16,5-9 6,4-8-11,5-5-12,-3 0-6,0 3-1,-8 2-24,-2 5-31,-9 4-49,-9-3-66</inkml:trace>
          <inkml:trace contextRef="#ctx0" brushRef="#br0" timeOffset="963.0963">1249-558 235,'-5'7'-4,"0"4"20,5 9 7,0 10-11,7 11-4,7 11-5,3 9 1,2 2 0,2 1-28,-1-8-41,-8-9-25</inkml:trace>
          <inkml:trace contextRef="#ctx0" brushRef="#br0" timeOffset="1496.1496">166 244 210,'-11'-11'-27,"1"0"42,4 4 31,2 3-2,4 4-22,0 5-19,6 22-10,9 10 10,6 12 7,4 10-10,3 6 2,-3-1 7,0-6-9,-3-13 4,-4-12-5,-4-13 7,0-13 19,-3-7-13,0-7 2,0-18 6,-1-11-7,1-8-6,0-4-4,0-3 0,-1 2-5,1 9 3,2 4-3,-1 6-2,4 5 1,3 5 0,3 3 2,5 8-3,2 8-13,4 1-10,-2 16-20,0 12-15,-4 1-24,-2-6-8</inkml:trace>
          <inkml:trace contextRef="#ctx0" brushRef="#br0" timeOffset="1811.1811">1927-220 129,'-10'12'122,"-1"-7"-109,4 0 36,4 3-10,3 6-41,0 9-1,6 5 3,-1 13-1,-1 10 5,-4 10-6,0 0-28,-9-7-41,-11-17-64</inkml:trace>
          <inkml:trace contextRef="#ctx0" brushRef="#br0" timeOffset="2985.2985">2212-1009 226,'-10'-23'-44,"2"3"38,1 4 18,4 5 28,3 8-2,0 3-36,0 14-15,12 20 2,7 14 17,1 15-2,1 11 4,-1 6-1,-1 1-1,-4-6-3,1-11-4,0-11-25,4-16-19,1-18-12,0-19-32</inkml:trace>
          <inkml:trace contextRef="#ctx0" brushRef="#br0" timeOffset="3241.3241">2715-899 151,'0'-2'1,"-7"-1"25,-4 2 20,-1-1-19,-2 2-11,0 0-10,1 0-3,5 0 1,0 0 7,3 0 1,3 0 1,2 0 1,0 0-14,5 0-9,15-6-4,6-6 25,8-7-5,6-4 0,3-5-22,-1-5-50,-5-6-56</inkml:trace>
          <inkml:trace contextRef="#ctx0" brushRef="#br0" timeOffset="3627.3627">3309-1590 188,'9'-11'4,"-5"4"32,1 5 16,2 2-35,-4 6-32,3 25-1,-4 15 14,-2 15 6,0 14 5,-4 6 6,-8-4-8,-4-6-2,0-17-1,2-11 9,0-14 6,3-11-9,0-7-6,1-7 0,2-4 4,1-5 4,4-15-13,1-4-1,2-2-3,0 2 13,6 4 0,6 5 0,5 4-2,4 9-7,3 2-1,4 0 3,6 0-2,5 11 2,3 0-1,2 1 3,7 0-1,6-3 0,4-5-18,1-4-35,-2-4-73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34.68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CE1D1D-0F49-4268-89DC-0DCB96F79BFA}" emma:medium="tactile" emma:mode="ink">
          <msink:context xmlns:msink="http://schemas.microsoft.com/ink/2010/main" type="inkDrawing" rotatedBoundingBox="6975,7735 19536,6430 20288,13677 7728,14981" semanticType="callout" shapeName="Other">
            <msink:sourceLink direction="with" ref="{CE330A6B-E14B-424F-B7B9-155F4E51A717}"/>
            <msink:sourceLink direction="with" ref="{918A6EF2-9AFF-4513-9D0E-EAE27771314C}"/>
          </msink:context>
        </emma:interpretation>
      </emma:emma>
    </inkml:annotationXML>
    <inkml:trace contextRef="#ctx0" brushRef="#br0">58 82 56,'-19'-15'4,"2"-4"10,6 1 20,2 4-13,7 2-10,2 8-3,0 4-2,11 5-6,7 17 9,4 8 2,2 9 1,2 11 16,1 6-14,0 10-1,5 3-9,2 6 0,5 3-2,4 4 0,5 6 0,5 3-1,3 8-1,1 6 1,0 5-1,-1 7 0,-3 1 4,-5 3-1,-3 2-2,-2 0 0,-4-5 1,1-3-1,-1-4 1,1-4 1,5-3-3,-1-8 1,5-2 0,0-2-1,2-1 0,2 2 0,1 6 1,-1 3-2,-1 6 2,-1 2-1,-4 2 0,-2-6 0,-3-2-2,-2-1 3,-2-3-1,1-1 1,-2-1-1,3 6 1,2 0 0,4 6-1,1 2-1,2-1 1,4 4 0,-2 1 2,1 0-1,-1-3 0,1-1-1,-4-3 3,0-2-1,-2-7 0,-2-5-4,-1-6 5,-1-5-3,1-2 0,0 0-1,0 3 2,3 2 1,3 7 3,0 3-1,-1 0-2,-2-3-1,1-3 3,-5-9-6,-4-11 5,-8-9 0,-2-12 2,-3-10 0,-7-8 3,2-7-7,-4-1-1,5-2-1,0 0 1,3 2 0,-1 3 2,3 2-2,0-2 2,-2 0-1,-1-3-1,1-4-1,-3-9-2,-2-5 4,2-1 2,0-5-2,1 0 1,2-7 0,2-4 1,4-6-3,3-2-3,3-1 6,4-2-1,4 1-2,3-1 0,1 2 0,5 0-5,2 0 4,-1-1 5,3-2-8,1-2 5,3 0 0,3-4-2,3-3 4,6-3 0,2-3 0,3-2-6,-1-1 3,7 1 0,1-1-1,2-1 2,4-1-1,2-2 4,4-3-8,1 0 11,3-1-12,-2-2 5,3-1-2,-1-2 6,5 2-2,4-2-1,0 2 1,2 2-2,4 2 5,3 0-4,0 0 2,-3-1-1,4-4-1,1-2 1,0-2-3,1-4 2,8-1-1,2-5-1,-1 1 1,1-2 3,0 0-3,-1 3-1,-3 0 5,-3 4-2,1 0 2,1 3 0,-6-2 1,1 1 0,-2-2-3,-2-3 3,1-2-3,-3-2 0,3 0-1,0-3-1,-2 4 1,-1 2-1,-4 0 0,0 3-2,-4 0 4,-4 1-2,-1-1 1,2-1 1,4-1-2,0-5 0,2-3 2,3-2-2,-2-3-3,2-3 4,-3 2 1,0 3-5,0-2 4,-2 2 1,-1 3-1,-5 2 2,-1 1 1,-5-1 8,-4 3-2,-2-3-2,-5 1-4,-4-3 5,-4 1-6,-4 0-7,-5 3 9,-3 3-4,-8 4-4,-5 4 4,-4 8 1,-8 3-2,-6 9-1,-3 5 1,-7 2 3,-1 6 0,-3 0 2,-3 2-1,3-1 2,0 0-7,-2 1 4,3 0-5,-2 3 4,-1 3-3,-1 2 1,-2 5 1,-5 5-7,-4 1 7,-2 3-2,-2 0 0,-2 0-1,-1 0 2,3 0 0,0 0-1,3 0-15,1-4-19,-1-6-30,-3-11-58,-3-7-118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38.984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8A6EF2-9AFF-4513-9D0E-EAE27771314C}" emma:medium="tactile" emma:mode="ink">
          <msink:context xmlns:msink="http://schemas.microsoft.com/ink/2010/main" type="inkDrawing" rotatedBoundingBox="8854,7414 13063,14616 12858,14736 8649,7534" shapeName="Other">
            <msink:destinationLink direction="with" ref="{62CE1D1D-0F49-4268-89DC-0DCB96F79BFA}"/>
          </msink:context>
        </emma:interpretation>
      </emma:emma>
    </inkml:annotationXML>
    <inkml:trace contextRef="#ctx0" brushRef="#br0">17 51 74,'-3'-12'-22,"-3"-3"23,2 5 2,3 0 7,-1 7-1,1 2-2,1 1-3,0 0-3,3 0 2,9 0 8,5 7 3,2 3-4,5 6-6,1 6 0,1 10-2,2 9-1,3 9 1,-1 12-1,2 6 1,3 6 1,0 4-3,1 4 0,3-1 0,4 0 0,2 3 1,5 5-4,5 8 6,5 7-3,4 12 1,2 8 0,0 3-1,1-3 2,1-5-2,3-5 2,0-10 0,0-4 7,1-6 3,2 4-7,3 5-1,-1 10 0,1 7 0,-1 10-3,1 10 2,-4 4-2,-3 4-2,-1-5 1,-2 1 1,1-10-2,-1-8 1,1-7-2,0-7 2,1-6 3,-1-5-3,1 1-3,2 1 5,3 3-4,-2 4 5,2 3-3,-2 4 0,-2 4-1,-3 2 4,-5 1-3,-3-2 4,-1 2 4,-2-1-1,-2-2 1,-1-1-6,-2 2-1,2-1 0,3-1 4,-1-4 0,4-2 5,2-7 2,-1-9 3,0-7-6,-5-10 5,-2-6-9,-4-9-1,-9-9-2,-4-6-1,-2-7 4,-4-4-6,-5-4 3,-1-3-2,-3-6 3,-3-1-3,-3-6 2,-2-3-2,-2-4-1,-4-7 3,-2-1-3,1-2 2,-6-3 2,1 0 6,-1 0 5,0 0 5,0 0 2,0 0-1,-2 0-4,-5 0-5,-3-1-4,0-2-2,2-1 2,-2 2 4,2 0-1,2 0-4,2 0-2,1 0-2,0 1-2,3-1-1,0 0-1,0-2 0,0-3 1,-1-3 1,0-1 1,-2-3 1,-1 0-2,0 2 0,1 3 1,1 4 1,1 2-3,0 3-5,1 0-4,0 0-2,0 0-1,8 0 7,2 0 3,1 0-1,-1-2 2,-2-10 2,2-1 1,-6-3 0,1-6 0,-2 3-2,-1 0-3,-2 3-1,0 5-3,1 2 3,-1 6 0,0 3-4,3 0 8,-3 0-1,1 0 2,1 3 2,-1-1-2,-1-2 1,0 3 1,1-3-3,1 0 0,-2 0 0,0 0-1,2-5-1,-2-7-9,0-2-2,0-5 2,-5-2 7,-5 3 4,0 3 2,2 6-2,-2 4-2,5 5-23,3 0-26,0 0-27,-4 4-18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37.02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330A6B-E14B-424F-B7B9-155F4E51A717}" emma:medium="tactile" emma:mode="ink">
          <msink:context xmlns:msink="http://schemas.microsoft.com/ink/2010/main" type="inkDrawing" rotatedBoundingBox="7104,8419 15592,3848 18990,10157 10502,14728" hotPoints="18647,10079 10524,14238 10984,5124" semanticType="enclosure" shapeName="EquilateralTriangle">
            <msink:destinationLink direction="with" ref="{62CE1D1D-0F49-4268-89DC-0DCB96F79BFA}"/>
            <msink:destinationLink direction="with" ref="{02B19747-C525-439F-AA7C-F895984E2CF3}"/>
            <msink:destinationLink direction="with" ref="{1E838212-85CD-4549-9665-587ADE2FF024}"/>
            <msink:destinationLink direction="with" ref="{FB66365A-F4A0-47D0-8D73-D93496D985C8}"/>
          </msink:context>
        </emma:interpretation>
      </emma:emma>
    </inkml:annotationXML>
    <inkml:trace contextRef="#ctx0" brushRef="#br0">0 8743 45,'0'16'-11,"0"-4"19,0-5 1,0-4 13,0-3-9,6 0-10,1 0 7,1 0 3,3-1 2,0-7-4,2-1-1,1-1-1,1-4-4,3-5-2,-1-2-3,2-5 4,-1-3-4,0-5-2,-5-5 1,-2-2 4,-3-5 8,-3-6 2,-1-4 0,0-6-5,1-7-4,2-2 1,4-5-4,1-3-1,2 2-1,1-2 3,2 3-2,-1-1-1,0 0 2,2-3-1,-2-3 1,2-1-1,-2-7-2,0-3-3,1-6-5,0-3-3,-1-6 6,3-4 5,-3-1 2,1-3 1,-2-1-1,-1-2 1,-1 5-1,-2 0-1,-4 3 2,-2 1-1,1 4 1,-6-1-1,0 3 0,0 2 0,0-1 0,0 0-1,0 0-1,0-2-2,1 2-2,-1-1 0,0 5-3,0 1 5,0 7 3,0 1 1,0 2 0,0-2 1,2 0 1,-2-5 3,-3-4 0,3-2-1,-2-4-1,2 0-3,-1 0 0,0 5 0,-4 3-1,0 7-1,-5 4 2,-1 7 0,-4 3 1,-2 3 0,-1-1 2,0-1 4,-2-5-3,5-1-1,1-1-3,3-2 0,0 3 0,3 2-1,-1 5 2,1 3-2,0 3 0,-2 2 2,2 2 0,-1-4 1,2-3-1,3-4-1,1-3 0,3-3 0,0 0 0,0-1-4,4 5 4,5 7-1,1 3 0,2 2 2,2 0 1,1 0 1,7-8 2,5-5 2,4-8-3,5-3-6,4-1 4,9 3-1,2 8-2,6 8 2,2 14-2,0 12 2,1 9-3,-3 6 1,-2 8 1,-3 4 0,1 1 1,1 2 1,4 1 0,1-2-1,4 3 2,5 0-1,2 4-5,-1 5 3,2 5-4,1 0 1,2 1 0,0 12 1,0 5 4,-1 0 0,2 0 2,2 2 1,1 0 3,-2-1 0,5 0-3,-3 2 4,1 0-9,2 6-2,0 4 2,-1 7 3,2 7 20,-1 7-5,0 5-11,-1 4-2,2 1-4,0-1-1,-1-7 1,5-4-2,3-4 1,2-5-2,-2 1 2,1 1-3,1 5-2,-4 6 4,1 7 0,-2 7 0,-1 5 0,-2 6-2,0 3 5,0 3-3,2-1 3,-2 4-2,4-3 4,-1-3-1,0 0-2,-1-3 3,1-2-3,-1 2 0,-3 0 0,-1 0-1,1 5-1,-2 4 2,1 4 0,1 4-1,-1 2 1,0 2-2,-1-3 0,1-1 3,-2-7-3,-1-5 1,1-5 1,-1-2-1,-1-2 1,-2 2 0,1 0 5,-1 5 0,1-1-3,4 2 6,2-2-4,3-2-2,4-3 0,-1-7-3,4-5 0,-5-8 0,2-12 0,-4-9-1,1-11 1,1-10 2,0-9-4,1-5 5,2 0-4,-2-8 3,-2-9-5,-4-3 5,-3-4-17,-5 1-3,-7-6-10,-7-3-14,-14-8-69</inkml:trace>
    <inkml:trace contextRef="#ctx0" brushRef="#br0" timeOffset="12887.2886">6745 3355 151,'0'32'-27,"-2"21"35,-10 26 4,-1 20 10,4 16 1,0 14 4,5 8-4,4-5-12,0-5-7,0-9-3,6-11-1,3-14-4,4-17-18,-2-18-7,3-18 2,-3-22 5,3-18-14,-1-12-33</inkml:trace>
    <inkml:trace contextRef="#ctx0" brushRef="#br0" timeOffset="13101.31">7063 3812 14,'16'-4'19,"-5"12"-36,-6 34 38,-2 15 27,-1 11-10,-2 9-6,0 2 11,0 0-10,0-3-4,0-3-10,-2-4-9,2-3-9,7-3-1,3 3-26,4-6-36,2-8-14,1-15-5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9:18.17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4E22859-E19F-4676-8A81-CEB0C234537F}" emma:medium="tactile" emma:mode="ink">
          <msink:context xmlns:msink="http://schemas.microsoft.com/ink/2010/main" type="writingRegion" rotatedBoundingBox="11323,15964 18919,10472 22046,14798 14450,20290"/>
        </emma:interpretation>
      </emma:emma>
    </inkml:annotationXML>
    <inkml:traceGroup>
      <inkml:annotationXML>
        <emma:emma xmlns:emma="http://www.w3.org/2003/04/emma" version="1.0">
          <emma:interpretation id="{EADF8856-4354-4EC8-A18A-5CA948C13C9E}" emma:medium="tactile" emma:mode="ink">
            <msink:context xmlns:msink="http://schemas.microsoft.com/ink/2010/main" type="paragraph" rotatedBoundingBox="12638,14955 13725,14642 13912,15293 12825,156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2FF628-1B10-4701-B9F5-3BD24F466C70}" emma:medium="tactile" emma:mode="ink">
              <msink:context xmlns:msink="http://schemas.microsoft.com/ink/2010/main" type="line" rotatedBoundingBox="12638,14955 13725,14642 13912,15293 12825,15606"/>
            </emma:interpretation>
          </emma:emma>
        </inkml:annotationXML>
        <inkml:traceGroup>
          <inkml:annotationXML>
            <emma:emma xmlns:emma="http://www.w3.org/2003/04/emma" version="1.0">
              <emma:interpretation id="{BB8410DD-2C5C-4AE7-BA49-F9CF84B5569B}" emma:medium="tactile" emma:mode="ink">
                <msink:context xmlns:msink="http://schemas.microsoft.com/ink/2010/main" type="inkWord" rotatedBoundingBox="12638,14955 13725,14642 13912,15293 12825,15606"/>
              </emma:interpretation>
              <emma:one-of disjunction-type="recognition" id="oneOf0">
                <emma:interpretation id="interp0" emma:lang="en-IN" emma:confidence="0">
                  <emma:literal>in</emma:literal>
                </emma:interpretation>
                <emma:interpretation id="interp1" emma:lang="en-IN" emma:confidence="0">
                  <emma:literal>Ink.</emma:literal>
                </emma:interpretation>
                <emma:interpretation id="interp2" emma:lang="en-IN" emma:confidence="0">
                  <emma:literal>ink</emma:literal>
                </emma:interpretation>
                <emma:interpretation id="interp3" emma:lang="en-IN" emma:confidence="0">
                  <emma:literal>...2</emma:literal>
                </emma:interpretation>
                <emma:interpretation id="interp4" emma:lang="en-IN" emma:confidence="0">
                  <emma:literal>ink.</emma:literal>
                </emma:interpretation>
              </emma:one-of>
            </emma:emma>
          </inkml:annotationXML>
          <inkml:trace contextRef="#ctx0" brushRef="#br0">556 2304 115,'10'23'4,"4"10"6,5 5 13,2 7 2,4 0-6,4-1 2,-4-7-4,-1-12-10,-3-7-3,-2-13 5,-5-5 22,-1-14-9,-2-13-6,-3-5-4,-5-4-8,-3 1 0,0 0-3,-5 5 2,-11 5-1,-7 4 9,-4 5-2,-3 0-5,-4 6-3,2 2-2,3 3-3,5 2-2,9 3-11,5 0-16,6 0-31,4-3-74</inkml:trace>
          <inkml:trace contextRef="#ctx0" brushRef="#br0" timeOffset="506.0506">982 2175 149,'18'18'-4,"-6"-6"12,0-2 18,-1 4 17,3 2-12,-2-1-20,-2 1-8,0-4 4,-2-2-1,-4-4-1,-3-6 5,-1 0 25,0-13 3,0-9-13,-1-6-25,1-3 1,0 0-2,1 4-2,13 7-2,6 7-2,-1 6 4,5 6 2,0 1-2,-3 0-1,-1 0-5,-4 0-6,-1-4 9,-4-10 3,2-8-1,-8-10 4,-1-10-3,-4-12-7,0-5-5,-12-6 2,-5-1 4,-2 4 8,-1 4 1,1 9 3,2 11 20,0 8 4,2 6-8,0 6-5,4 3 0,1 6 0,4 2-6,2 5-1,4 2-4,4 8-11,16 23-8,10 16 15,7 10 1,1 9-2,0-2-12,-5-6 8,-3-12-3,-7-14-22,-5-14-32,-8-11-29,-7-7-54</inkml:trace>
          <inkml:trace contextRef="#ctx0" brushRef="#br0" timeOffset="657.0657">1288 1795 323,'0'0'46,"-2"0"-33,-6-12 4,0-9 2,2-4-17,-4-8-4,1-2-27,-7-5-56,-6-3-64</inkml:trace>
          <inkml:trace contextRef="#ctx0" brushRef="#br0" timeOffset="827.0827">786 1109 122,'-10'0'125,"2"0"-123,2 0 13,6 0 5,0 2-17,11 9-11,10 13 2,10 13 4,3 9-15,4 3-64,-5-4-44</inkml:trace>
        </inkml:traceGroup>
      </inkml:traceGroup>
    </inkml:traceGroup>
    <inkml:traceGroup>
      <inkml:annotationXML>
        <emma:emma xmlns:emma="http://www.w3.org/2003/04/emma" version="1.0">
          <emma:interpretation id="{5C3AE8E3-8F49-44DC-9B23-85A3BC3D718A}" emma:medium="tactile" emma:mode="ink">
            <msink:context xmlns:msink="http://schemas.microsoft.com/ink/2010/main" type="paragraph" rotatedBoundingBox="17628,12916 18858,11678 19279,12096 18048,1333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733ADAE-FF33-4801-A290-D165A96B8C08}" emma:medium="tactile" emma:mode="ink">
              <msink:context xmlns:msink="http://schemas.microsoft.com/ink/2010/main" type="line" rotatedBoundingBox="17628,12916 18858,11678 19279,12096 18048,13334"/>
            </emma:interpretation>
          </emma:emma>
        </inkml:annotationXML>
        <inkml:traceGroup>
          <inkml:annotationXML>
            <emma:emma xmlns:emma="http://www.w3.org/2003/04/emma" version="1.0">
              <emma:interpretation id="{FE572AE4-CC3C-4995-BA9F-205717B7FE0C}" emma:medium="tactile" emma:mode="ink">
                <msink:context xmlns:msink="http://schemas.microsoft.com/ink/2010/main" type="inkWord" rotatedBoundingBox="18128,12413 18858,11678 19279,12096 18548,12831">
                  <msink:destinationLink direction="with" ref="{05F5F8D1-3A22-406A-A4F7-D6861B307C4F}"/>
                  <msink:destinationLink direction="with" ref="{FB66365A-F4A0-47D0-8D73-D93496D985C8}"/>
                  <msink:destinationLink direction="with" ref="{02B19747-C525-439F-AA7C-F895984E2CF3}"/>
                </msink:context>
              </emma:interpretation>
              <emma:one-of disjunction-type="recognition" id="oneOf1">
                <emma:interpretation id="interp5" emma:lang="en-IN" emma:confidence="0">
                  <emma:literal>sort</emma:literal>
                </emma:interpretation>
                <emma:interpretation id="interp6" emma:lang="en-IN" emma:confidence="0">
                  <emma:literal>bond</emma:literal>
                </emma:interpretation>
                <emma:interpretation id="interp7" emma:lang="en-IN" emma:confidence="0">
                  <emma:literal>yond</emma:literal>
                </emma:interpretation>
                <emma:interpretation id="interp8" emma:lang="en-IN" emma:confidence="0">
                  <emma:literal>sort'</emma:literal>
                </emma:interpretation>
                <emma:interpretation id="interp9" emma:lang="en-IN" emma:confidence="0">
                  <emma:literal>iota</emma:literal>
                </emma:interpretation>
              </emma:one-of>
            </emma:emma>
          </inkml:annotationXML>
          <inkml:trace contextRef="#ctx0" brushRef="#br0" timeOffset="-35035.5032">5514-2596 159,'-7'4'6,"1"-1"25,6 0-6,0 3-8,0 3-20,10 7 3,4 4 1,2 1-1,1 1-1,1-5-11,-3-6 4,1-11-9,-2 0 17,0-17 14,-3-8 5,1-3-15,-6 1-2,-1-1-1,-5 6-1,0 3 0,0 2 0,-11 2 2,0 2 6,-1 2 2,0 1-4,1 4 0,3 4 3,-2 2-8,2 0 0,4 11-3,0 5-2,-1 4-37,3-2-33,-1-3-12</inkml:trace>
          <inkml:trace contextRef="#ctx0" brushRef="#br0" timeOffset="-34922.4919">5703-2673 37</inkml:trace>
          <inkml:trace contextRef="#ctx0" brushRef="#br0" timeOffset="-33176.3173">5938-2591 52,'0'-6'4,"-7"-3"27,1 1 5,1-2-2,1-2-1,2 1 0,1-1-2,1 3-8,0 2-3,3 4-10,6 3-7,4 0-1,-2 5-4,-1 6 1,-1-1 1,-3-1 4,-2-2 1,-2-3-2,-1-4-1,-1 0 6,0 0 1,0-6-6,0-2-3,-6-2 2,1 2-2,-2 0 0,3 2 0,-2 2 0,3 3-1,2 1-7,1 0 2,0 4-9,0 3-7,0 0-43,3-4-42</inkml:trace>
          <inkml:trace contextRef="#ctx0" brushRef="#br0" timeOffset="-34680.4677">5850-2941 99,'0'0'109,"0"0"-94,0 0 29,0 0-13,0 0-14,52 7-11,-31 18-2,-1 6 4,1 6-6,-3-1 4,-2 0-10,-2-1-7,-3-6-32,-4-9-25,-3-8-58</inkml:trace>
          <inkml:trace contextRef="#ctx0" brushRef="#br0" timeOffset="-34388.4385">6217-3118 202,'0'-10'-15,"0"4"20,-9 6 16,-4 0-3,-1 14-20,-4 10 4,1 8-2,5 4-6,2-1 12,5-5-9,5-6 10,0-8-8,15-4 12,6-6 9,2-2-8,7-4-2,-3 0-3,4 0 1,-2-5-3,2-14-6,-5-3 4,4-7-4,-7-1 1,-3 0-28,-8 6-29,-9 7-50</inkml:trace>
          <inkml:trace contextRef="#ctx0" brushRef="#br0" timeOffset="-34196.4193">6259-3171 161,'0'0'104,"6"1"-100,3 20 7,7 12 16,3 13-4,1 13-26,-2 10 9,-3 3-9,-1 0-39,-3-7-44,-3-9-6</inkml:trace>
          <inkml:trace contextRef="#ctx0" brushRef="#br0" timeOffset="-35406.5403">5174-2206 52,'-5'0'1,"-4"0"-1,1 0 3,2 0 7,1 0 6,-1 1 4,3 0 5,3-1-4,0 0-3,0 0-4,0 0-2,0 0 1,0 0-2,0-2 1,3-6 1,3-1-2,2-4-5,5 2 0,2 3-1,3 4 1,2 3-4,2 1-3,0 0 1,-3 13-1,-2 2-3,-4 5-3,-6 1-4,-7 6 6,0 1 10,0 1-3,-7 3 0,-3-4-1,0-4-1,5-4 2,0-8 2,0-3 1,5-6 4,0-2-4,0-1 0,0 0 0,8-3 0,2-6-2,3 0-2,2-2-1,3 2-1,1-1 2,1 2-1,-1 4 0,1 2-1,-5 2-6,-1 1-4,-4 14 2,-5 7 0,-3 7-2,-2 5 0,0 4 10,-6 3 3,-5 2-1,-2-5 1,1-4-2,-2-5 2,3-11 0,-2-5 0,4-11 1,0-2-18,2-16-85</inkml:trace>
        </inkml:traceGroup>
      </inkml:traceGroup>
    </inkml:traceGroup>
    <inkml:traceGroup>
      <inkml:annotationXML>
        <emma:emma xmlns:emma="http://www.w3.org/2003/04/emma" version="1.0">
          <emma:interpretation id="{F20D9078-6F87-4CC8-BDA2-F8247D240E21}" emma:medium="tactile" emma:mode="ink">
            <msink:context xmlns:msink="http://schemas.microsoft.com/ink/2010/main" type="paragraph" rotatedBoundingBox="12111,17054 19707,11562 20648,12864 13052,18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14555B-9130-4387-AE5A-9E79CB049A77}" emma:medium="tactile" emma:mode="ink">
              <msink:context xmlns:msink="http://schemas.microsoft.com/ink/2010/main" type="line" rotatedBoundingBox="12111,17054 19707,11562 20648,12864 13052,18356"/>
            </emma:interpretation>
          </emma:emma>
        </inkml:annotationXML>
        <inkml:traceGroup>
          <inkml:annotationXML>
            <emma:emma xmlns:emma="http://www.w3.org/2003/04/emma" version="1.0">
              <emma:interpretation id="{C1196D32-AA98-4227-B851-4D157C439E05}" emma:medium="tactile" emma:mode="ink">
                <msink:context xmlns:msink="http://schemas.microsoft.com/ink/2010/main" type="inkWord" rotatedBoundingBox="14427,16075 16134,14841 16745,15686 15038,16920"/>
              </emma:interpretation>
              <emma:one-of disjunction-type="recognition" id="oneOf2">
                <emma:interpretation id="interp10" emma:lang="en-IN" emma:confidence="0">
                  <emma:literal>"'point</emma:literal>
                </emma:interpretation>
                <emma:interpretation id="interp11" emma:lang="en-IN" emma:confidence="0">
                  <emma:literal>"init.</emma:literal>
                </emma:interpretation>
                <emma:interpretation id="interp12" emma:lang="en-IN" emma:confidence="0">
                  <emma:literal>"iris".</emma:literal>
                </emma:interpretation>
                <emma:interpretation id="interp13" emma:lang="en-IN" emma:confidence="0">
                  <emma:literal>"'pinite</emma:literal>
                </emma:interpretation>
                <emma:interpretation id="interp14" emma:lang="en-IN" emma:confidence="0">
                  <emma:literal>"'Doha</emma:literal>
                </emma:interpretation>
              </emma:one-of>
            </emma:emma>
          </inkml:annotationXML>
          <inkml:trace contextRef="#ctx0" brushRef="#br0" timeOffset="1333.1333">1992 1391 209,'-6'-13'-16,"3"0"50,3 0-18,9 3 5,14 5-18,9 2 7,4 3-10,3 0 4,-2 0-6,-5 3 3,-6 2-1,-8 1 0,-7-2 1,-7 1 0,-4 2 2,0-1 3,0 1 0,-8-4-4,-2-3 1,1 0 4,3-14 22,3-15-13,3-12-6,0-8 1,6-6-10,10-1-2,1 2-10,1 4-32,3 13 2,-1 8-10,-1 13-11,1 9-6,-2 7-31</inkml:trace>
          <inkml:trace contextRef="#ctx0" brushRef="#br0" timeOffset="1753.1753">2442 981 86,'3'0'24,"-3"-4"19,0-9-1,0 2 1,0 4-11,-4 4-8,0 3-1,-2 17-18,2 10-5,1 9-1,0 5 2,3-5-1,0-3 1,0-11-2,6-11 0,7-11 0,2-2 3,3-23 0,4-9 1,0-7 0,1-5-3,0-1-5,1 3-4,-3 5 2,-3 11 4,0 9 3,-3 9 0,-2 8 1,-3 2 4,-3 7 4,-2 9 2,-2 5 4,1-1-2,2 5-2,3 3-5,7 3-4,5 6-1,9 7 3,2 7-3,7 5-2,-1 0 2,-4-4 0,-4-3-1,-7-8 1,-6-7-2,-7-7 1,-8-6-4,-2-5-15,-4-7-11,-15-9-12,-6-2-18,-9-27-30,-9-19 24</inkml:trace>
          <inkml:trace contextRef="#ctx0" brushRef="#br0" timeOffset="1888.1888">2605 679 199,'-5'-32'16,"-4"10"30,1 6 10,-1 4-14,-2 6-23,4 1-13,3 1-7,4 4-12,0 0-46,17 4-81</inkml:trace>
          <inkml:trace contextRef="#ctx0" brushRef="#br0" timeOffset="2116.2116">3032 761 198,'0'0'17,"0"0"33,0 0-14,0 0-20,-24-64-15,13 49-1,2 5 2,-1 7-3,4 3 5,5 18 5,1 14-7,0 7 5,0 1-1,0-3 0,4-9-4,4-14-2,4-14-3,4-7-19,1-22-14,0-11-40,-1-10-56</inkml:trace>
          <inkml:trace contextRef="#ctx0" brushRef="#br0" timeOffset="2465.2465">3249 493 173,'15'15'26,"-5"9"23,-2 8-6,-1 3-23,-1 2-12,0-2-5,2-6-3,2-8 1,5-13-1,0-8-3,2-17 8,1-21-3,0-14 1,-5-12-2,-6-12-7,-5-5-7,0-1-2,-4 4 6,-12 10 8,-5 10 5,-1 15 20,0 12 2,-1 14-2,-1 5-7,2 4-6,5 8-1,1 0 1,7 0-3,7 18-5,1 10-4,23 10 1,8 12 2,7 9 2,3 5-3,1-1 0,-4-5-1,-6-11-3,-7-13-29,-5-14-27,-8-12-38,-10-8-68</inkml:trace>
          <inkml:trace contextRef="#ctx0" brushRef="#br0" timeOffset="2609.2609">3476 426 332,'14'-13'4,"-2"-15"5,9-12 7,3-6-7,4-6-8,1 1-8,-7 5-22,-4 8-44,-14 13-101</inkml:trace>
          <inkml:trace contextRef="#ctx0" brushRef="#br0" timeOffset="-32814.2811">5959-1649 176,'-11'-10'-3,"-5"6"15,0 4 18,2 0-3,0 2-11,4 10-8,0 10-5,7 6 3,3 12 3,3 12 4,15 9-7,6 4-5,4-4-1,7-10 0,1-15 0,1-18 0,1-20 4,1-14-2,-4-24-2,-6-10-46,-10-8-112</inkml:trace>
          <inkml:trace contextRef="#ctx0" brushRef="#br0" timeOffset="-32450.2447">6195-1684 115,'0'3'149,"0"-3"-131,3 0 24,9-9-7,5-3-7,1 1-19,4 2-8,-2 9-2,-2 0-3,-5 9-15,-5 13-10,-5 4-6,-3-1 31,0-3 3,-3-4 5,-3-7-6,1-6 5,3-5 6,2-8-6,0-11-2,0-9-2,5-8 1,7-5 3,2-3-1,1-1-1,5 5-1,-2 7-5,-1 7-6,1 12 7,-2 12 3,-2 2-10,-3 22 4,-2 10 6,-2 2-4,-5-2 3,0-2-22,-2-10-18,0-10-19,0-10-53</inkml:trace>
          <inkml:trace contextRef="#ctx0" brushRef="#br0" timeOffset="-32321.2318">6429-2068 126,'-3'-23'124,"-1"4"-113,-2 2 5,4 4-11,0-1-6,1 0-52,-1-4-50</inkml:trace>
          <inkml:trace contextRef="#ctx0" brushRef="#br0" timeOffset="-32009.2006">6561-2383 210,'0'0'-20,"0"0"33,0 56 10,0-15 9,6 12-17,2 7-5,3 2-2,4-8-8,2-10 1,5-13 1,0-20-9,2-11 5,1-8 4,-4-18 1,-3-1 2,-3 0-11,-5 4-15,-1 8 2,-5 5-2,-2 7 12,0 2 0,1 1-1,-1 0 12,3 0 10,0 1-4,4 3-7,3 1-1,-2-5-35,2 0-43</inkml:trace>
          <inkml:trace contextRef="#ctx0" brushRef="#br0" timeOffset="-31695.1692">6675-2073 247,'0'0'2,"11"-13"6,4-11-4,9-3-11,4-6-52,0-4-15,2-4-21</inkml:trace>
          <inkml:trace contextRef="#ctx0" brushRef="#br0" timeOffset="-31075.1072">7049-2511 144,'0'0'0,"-25"84"3,15-41 12,5-2 15,5-7-7,0-7-1,8-6-9,10-5-5,6-2-4,4-3-5,2-6-8,2-5-12,-1-3 1,0-19 10,-5-9 13,-2-10-11,-6-4 1,-4-2 9,-6 5 2,-5 9 14,-2 8 18,1 13-4,-2 12-7,-3 0-20,-6 20 6,0 8-6,-1 3-2,2 0-2,-1-2 1,4-6-1,3-8 0,2-8-2,0-7-12,11 0-16,6-11 4,5-6 7,3-4-20,0 2-7,0 1 17,-2 5 27,-4 6 4,-4 1 9,-5 3 8,0 3-10,-6-2-5,-1 2 3,-3-2-5,0-2 2,0-6 4,0-7-6,-4-8-1,-2-9-1,2-5 5,-2-9-3,1-3 1,-2-3-4,0 2 6,1 3 0,-1 5 5,3 9 1,0 12-4,0 11 2,-2 12 4,1 1-11,2 21 1,3 8-2,0 6-1,0 4 0,11 4-1,3 2 0,3-1 1,-1 0-1,-3-2-33,-5-7-78</inkml:trace>
          <inkml:trace contextRef="#ctx0" brushRef="#br0" timeOffset="-38760.8757">4 0 240,'-3'0'-23,"2"0"31,1 14-2,0 11 10,10 10-8,2 8-2,6 5-5,0 2 14,-1-3 6,0-5-2,-1-4-9,2-2-7,0-3-2,3-2 0,2 2-3,2-3-11,-3-2-6,2-7-6,-2-9-24,-8-8-22,-9-4-26</inkml:trace>
          <inkml:trace contextRef="#ctx0" brushRef="#br0" timeOffset="-38588.8585">562 205 247,'0'0'15,"0"0"-15,0 0 4,-6 0-2,1 3-9,-1 3-50,-2-2-14,-2-4-46</inkml:trace>
          <inkml:trace contextRef="#ctx0" brushRef="#br0" timeOffset="-38105.8102">606-69 148,'-4'-25'5,"0"0"34,4-3 12,0 1-13,0 3-20,5 7-11,9 6-5,3 6-5,0 3 2,4 2 1,2 0 1,1 7-1,-2 10-1,2 8-2,-2 8-4,-2 10 11,-2 11-21,-4 8 16,-3 4-5,-3 0-3,-2-7 19,-1-12-4,-1-11 16,-1-14 2,0-12 4,2-10-9,2 0-6,3-4 1,4-11 2,4-7-3,2-4-1,2-4-13,3-6 8,0-1-6,0-3-2,0-1 0,-3 3 4,-2 5 1,-6 6-5,-3 8-1,-6 9 1,-5 10-16,0 0-9,-4 14 6,-8 7-18,-2-1-5,-2-2-32,0-9-55</inkml:trace>
          <inkml:trace contextRef="#ctx0" brushRef="#br0" timeOffset="-37768.7765">659 343 142,'-5'-3'6,"0"1"30,5 2-2,0 0-21,0 0-13,7 0 3,4 0-2,3 0-2,-1 0-17,-6-12-37,-7-12-34</inkml:trace>
          <inkml:trace contextRef="#ctx0" brushRef="#br0" timeOffset="-613.0613">-227 2446 214,'-11'0'-47,"0"0"65,-2 0 8,8 0 14,2 0-8,3 0-10,0 0-11,18 18-12,11 10 4,12 15 3,11 18 0,12 18-4,6 15 1,1 3-1,-10-6-1,-9-13-9,-13-17-18,-13-24 11,-14-21-21,-9-16-21,-3-9-13,-15-17-56</inkml:trace>
          <inkml:trace contextRef="#ctx0" brushRef="#br0" timeOffset="-313.0313">-71 2482 127,'-15'-7'98,"-1"3"-81,4 2 8,5 0 13,4-1-8,3-6-11,3-4-10,19-5-12,10-4 1,14 2-2,17 3 4,3 10 2,7 7-4,-4 12 2,-9 19-1,-11 10-2,-10 12 2,-12 9 2,-10 6-1,-9 12 1,-8 4 0,0 2 0,-5-4-1,-9-9-2,-1-14-11,2-17-20,2-19-15,4-22-34,2-10-5</inkml:trace>
        </inkml:traceGroup>
      </inkml:traceGroup>
    </inkml:traceGroup>
    <inkml:traceGroup>
      <inkml:annotationXML>
        <emma:emma xmlns:emma="http://www.w3.org/2003/04/emma" version="1.0">
          <emma:interpretation id="{32560A76-BCD4-4E46-B547-1F386521395B}" emma:medium="tactile" emma:mode="ink">
            <msink:context xmlns:msink="http://schemas.microsoft.com/ink/2010/main" type="paragraph" rotatedBoundingBox="19179,13872 20400,12893 20755,13335 19534,1431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099C57E9-6818-407B-87A4-6692CFDBBCCC}" emma:medium="tactile" emma:mode="ink">
              <msink:context xmlns:msink="http://schemas.microsoft.com/ink/2010/main" type="line" rotatedBoundingBox="19179,13872 20400,12893 20755,13335 19534,14315"/>
            </emma:interpretation>
          </emma:emma>
        </inkml:annotationXML>
        <inkml:traceGroup>
          <inkml:annotationXML>
            <emma:emma xmlns:emma="http://www.w3.org/2003/04/emma" version="1.0">
              <emma:interpretation id="{609F7FDB-94F2-4803-A5EA-A859ED067C86}" emma:medium="tactile" emma:mode="ink">
                <msink:context xmlns:msink="http://schemas.microsoft.com/ink/2010/main" type="inkWord" rotatedBoundingBox="19179,13872 20400,12893 20755,13335 19534,14315"/>
              </emma:interpretation>
              <emma:one-of disjunction-type="recognition" id="oneOf3">
                <emma:interpretation id="interp15" emma:lang="en-IN" emma:confidence="0">
                  <emma:literal>verve.</emma:literal>
                </emma:interpretation>
                <emma:interpretation id="interp16" emma:lang="en-IN" emma:confidence="0">
                  <emma:literal>verve</emma:literal>
                </emma:interpretation>
                <emma:interpretation id="interp17" emma:lang="en-IN" emma:confidence="0">
                  <emma:literal>vane</emma:literal>
                </emma:interpretation>
                <emma:interpretation id="interp18" emma:lang="en-IN" emma:confidence="0">
                  <emma:literal>vane.</emma:literal>
                </emma:interpretation>
                <emma:interpretation id="interp19" emma:lang="en-IN" emma:confidence="0">
                  <emma:literal>var.</emma:literal>
                </emma:interpretation>
              </emma:one-of>
            </emma:emma>
          </inkml:annotationXML>
          <inkml:trace contextRef="#ctx0" brushRef="#br0" timeOffset="-30370.0367">6590-1034 191,'3'0'-2,"5"0"14,2 1 27,8 5 2,4 5-21,9 4-4,4 4-1,4 6-3,0 4-5,-2 0-4,-3-1-2,-7-6-2,-6-7 5,-7-8 2,-4-7 12,-6-7 5,-3-15-5,-1-10-10,2-8-6,-2-3-1,-7-2-2,-3 3-1,3 3-13,-1 7-12,4 7-11,1 5-16,3 3-42,0-1-39</inkml:trace>
          <inkml:trace contextRef="#ctx0" brushRef="#br0" timeOffset="-29536.9534">7142-1292 179,'0'0'25,"0"0"27,-9 0-2,-4 0-21,-2 0-20,1 0-6,3 15-2,2 11 2,5 8-1,3 8-2,1 4 2,0 0-2,12-9 1,4-12-3,2-14-1,3-11 0,1-10 4,0-16 0,0-9-10,-4 3 0,-4 2-1,-4 5 6,-3 12-1,-4 11 2,-2 2-5,-1 13-2,3 13 15,3 4 3,-1-6-3,2-1 2,1-10-4,2-11-2,0-4 1,-2-25 14,-2-10-3,1-12-10,-4-6-2,-3-7-3,0 0-1,-14-2 1,-4 4 3,-3 3-1,1 6 1,2 11 0,4 9 3,6 11 10,5 10 6,3 10-8,0 5-17,10 18 6,2 8 0,6 7-1,1 2 2,1-2-1,1-6 0,0-10-2,4-12-7,0-10-3,0 0 8,2-15 1,-2-6-1,1 0-7,-2 0-4,-5 2 2,-5 4 6,-4 3-3,-5 2 7,-5 1 2,0 0-2,0 1 0,0 0 1,0 1 2,0 4 0,5 3-2,9 3 3,4 13 5,3 4-2,-1 1-3,0-3-1,-6-6 0,0-7 1,-3-5-6,-3-14 8,-1-12-6,-3-4-4,-1-6-6,-3 0 1,0 1 11,0 8 3,-6 7 5,-2 10-1,0 10 0,2 5-9,1 21 9,3 12 1,1 7 8,0 6-2,1 0 0,6-6-7,11-8-7,1-11-2,7-13 0,4-13-22,2-8-52,-4-23-90</inkml:trace>
          <inkml:trace contextRef="#ctx0" brushRef="#br0" timeOffset="-29435.9433">7983-1774 74,'-28'-36'-74</inkml:trace>
        </inkml:traceGroup>
      </inkml:traceGroup>
    </inkml:traceGroup>
    <inkml:traceGroup>
      <inkml:annotationXML>
        <emma:emma xmlns:emma="http://www.w3.org/2003/04/emma" version="1.0">
          <emma:interpretation id="{805AF6D1-85DC-45F6-A72C-623095813051}" emma:medium="tactile" emma:mode="ink">
            <msink:context xmlns:msink="http://schemas.microsoft.com/ink/2010/main" type="paragraph" rotatedBoundingBox="15169,17147 19990,14581 20741,15993 15920,1855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C5245D2-8006-45D8-A66A-25A202F7B0DF}" emma:medium="tactile" emma:mode="ink">
              <msink:context xmlns:msink="http://schemas.microsoft.com/ink/2010/main" type="line" rotatedBoundingBox="15169,17147 19990,14581 20741,15993 15920,18559"/>
            </emma:interpretation>
          </emma:emma>
        </inkml:annotationXML>
        <inkml:traceGroup>
          <inkml:annotationXML>
            <emma:emma xmlns:emma="http://www.w3.org/2003/04/emma" version="1.0">
              <emma:interpretation id="{5217FE3A-0446-4F67-A90A-B97579375FE7}" emma:medium="tactile" emma:mode="ink">
                <msink:context xmlns:msink="http://schemas.microsoft.com/ink/2010/main" type="inkWord" rotatedBoundingBox="17221,16055 19990,14581 20741,15993 17973,17466"/>
              </emma:interpretation>
              <emma:one-of disjunction-type="recognition" id="oneOf4">
                <emma:interpretation id="interp20" emma:lang="en-IN" emma:confidence="0">
                  <emma:literal>primitive</emma:literal>
                </emma:interpretation>
                <emma:interpretation id="interp21" emma:lang="en-IN" emma:confidence="0">
                  <emma:literal>ruiner:</emma:literal>
                </emma:interpretation>
                <emma:interpretation id="interp22" emma:lang="en-IN" emma:confidence="0">
                  <emma:literal>runner:</emma:literal>
                </emma:interpretation>
                <emma:interpretation id="interp23" emma:lang="en-IN" emma:confidence="0">
                  <emma:literal>monitor</emma:literal>
                </emma:interpretation>
                <emma:interpretation id="interp24" emma:lang="en-IN" emma:confidence="0">
                  <emma:literal>runnier:</emma:literal>
                </emma:interpretation>
              </emma:one-of>
            </emma:emma>
          </inkml:annotationXML>
          <inkml:trace contextRef="#ctx0" brushRef="#br0" timeOffset="4445.4445">4828 1528 121,'-17'-26'13,"0"2"16,8 7 17,2 5-4,5 8 0,2 4-8,7 11-25,14 21-5,3 8 3,8 12 2,0 9-7,0 2-6,-6-2 13,-4-10-28,-3-6-2,-7-15-19,-1-12-24,-8-12-15,-3-6-28</inkml:trace>
          <inkml:trace contextRef="#ctx0" brushRef="#br0" timeOffset="5065.5065">5024 1844 140,'3'-1'7,"-3"0"29,0 0 2,0-7 3,0-6-22,3-7-12,2-13-2,2-11-4,1-8-2,2-4-3,1 2-6,-1 5 8,-2 9 3,-2 10 14,1 9 11,-4 7 4,-2 8-3,-1 0-5,1 4-7,-1 2 1,0 1-1,0 0-2,6 5-8,1 15-10,5 10 4,4 5 2,3 4-1,3-2 0,2-11-13,0-10 3,4-14 6,-1-3 4,5-24 1,-1-7-1,-3-2 0,-3-4-2,-7 5 2,-3 5 0,-5 6 1,-2 8-1,-1 8 0,3 6-1,4 0 1,0 9-2,1 9 2,0-3 0,2-2 2,-3-11-2,1-2 0,-1-22 1,-1-15 2,-1-9-1,1-4-1,-3 2-1,-4 8 0,0 8 0,-2 14 0,2 15 0,2 3-2,3 23 1,0 11 3,3 10 5,0 6-1,2 4-2,-4-4-1,2 2-1,-2-6 3,1 0 0,-6 1 2,-3-2-5,-4 1-1,0-1 0,-7-2-1,-8-5 0,-2-7 2,-2-9-5,-1-9-23,1-10-24,-2-3-46,-1-23-67</inkml:trace>
          <inkml:trace contextRef="#ctx0" brushRef="#br0" timeOffset="5578.5578">5882 942 127,'-39'0'5,"4"0"21,9 0 3,9 0 11,13 0-2,4 12-14,27 8-19,13 13 25,10 10 4,10 11-7,5 12-7,-1 6-8,-7 5-5,-7 0-7,-9-6 1,-14-11-7,-8-12 1,-10-14 6,-7-16 1,-2-16 1,-9-2 2,-10-24-6,-5-17-6,-2-12-13,-2-9-9,7-6-3,6 1 12,9 2 13,6 8 3,0 5 14,17 9 7,2 10-1,2 7-9,-3 16-4,-2 10-6,-9 9-6,-7 26-6,-2 13-6,-13 8-8,-6-2 8,-4-10-10,0-13 6,3-22-24,4-12-42</inkml:trace>
          <inkml:trace contextRef="#ctx0" brushRef="#br0" timeOffset="7515.7515">6529 1783 281,'-3'-17'8,"3"-28"12,7-13-6,24-14-5,13-10-6,12-4-5,11-3 0,-1 6-3,0 6-13,-9 8-19,-10 8-9,-11 12-16,-12 10-2</inkml:trace>
          <inkml:trace contextRef="#ctx0" brushRef="#br0" timeOffset="6097.6097">6202 1021 128,'32'-25'5,"-7"6"11,0 10 2,-1 5-10,-3 4-8,1 0 0,-3 11 2,1-1 1,-1-4 6,-1-6-2,-1-7-3,-2-23 13,1-13 8,-5-11-9,-4-5-6,-3-1-4,-4 8-2,0 8 0,-8 13 1,-9 17-1,-3 13-7,-3 1-5,-2 22 6,-2 15 1,0 9-1,1 5 5,4 2 0,7-6 0,5-9 3,10-11 2,0-12-2,13-12-12,10-3 14,11-8-6,2-16-1,8-12-2,1-11 1,-1-8 1,-3-9-1,-5 2-1,-10 2-3,-8 6-3,-11 8 4,-7 9 4,0 5 1,-2 8 2,-8 1 4,-1 8 7,4 1 7,-2 7 2,7 4-1,2 3-2,0 9-22,1 18 1,10 8 2,3 8 0,3 6 0,2 3-1,-1-2 1,3-2-1,1-9-4,1-7-18,-4-9-25,-1-11-9,-4-11-31,-8-1-17</inkml:trace>
          <inkml:trace contextRef="#ctx0" brushRef="#br0" timeOffset="7681.7681">6777 1634 271,'-12'45'54,"5"-24"-38,7-21-7,0-8 10,20-31 5,5-16-16,6-15-6,-1-13-14,-1-13-55,-9-6-160</inkml:trace>
          <inkml:trace contextRef="#ctx0" brushRef="#br0" timeOffset="7060.706">6683 636 271,'-8'11'3,"1"-4"5,1-5-2,5-2 1,1 0 2,0-12 11,0-17 4,13-11-22,6-8-11,9-6-14,4-3-7,4 4 15,0 5 13,-2 6 5,-7 10 3,-7 4 6,-5 7 5,-5 8 1,-4 3-2,-5 8-3,-1 2 0,0 0-2,0 2-8,0 21-1,-1 8-1,5 7 0,4 7 4,0 3 8,5-2-3,-1-6 0,1-8-6,-1-8-4,-2-6 2,0-7-2,-2-7-1,1-4 0,-2 0-2,1-10-15,0-9 6,1 1-1,2-3 6,4 2 2,3 5 7,3 2 2,3 6 10,-4 2-8,3 1-6,-5-1-1,-4-3 2,-2-6 1,-3-6 1,-2-9 1,-3-5-4,-3-5-9,-1 0-2,0 2 6,2 7-1,-5 8 5,-4 8-2,3 13 3,1 2 3,-1 21 1,-1 4 4,3 2 3,-2-4-5,-1-5 0,4-11-1,-2-9 0,3 0 5,0-6-7,0-4-2,0 2 0,0 1-2,6 6-2,1 1-3,1 0 2,-1 1-2,1 1 1,3-2 4,-1 0 1,3-7 2,-1-11-2,2 0 0,3 0-14,-3 9-8,0 7 6,-3 2-1,0 10 13,-3 11 4,-1-1 3,-1-2 3,-3-5 4,-2-11 3,0-2 9,4-25 21,0-11-30,1-7-12,1-4-14,1 0-19,3 7 3,-3 10 1,-1 13 18,2 7 6,-4 10 5,-1 0 17,-1 16 2,-1 3 1,-2 1-10,0 2-4,0-6-6,0-1 0,0-3-1,2-3-3,1-2-10,-1 0-15,0-1-5,-2 0-9,0 0-22,-1-6-21,-13 0 22,-4-7-15</inkml:trace>
          <inkml:trace contextRef="#ctx0" brushRef="#br0" timeOffset="7197.7197">7373-284 302,'3'-11'78,"-3"-3"-33,0-1-5,-6 2-18,-3-2-18,-8 0-27,-4 2-75,-8-4-105</inkml:trace>
          <inkml:trace contextRef="#ctx0" brushRef="#br0" timeOffset="3213.3213">2797 2654 208,'-6'0'14,"2"0"13,4 8 4,3 12-14,15 4-9,6 11-1,5 7-1,0 4-4,-4-3-1,-4-6-2,-8-8 0,-5-11 4,-8-14 6,0-4 31,-13-18-5,-7-16-31,-4-10-1,-1-8-2,1-5-2,3 3 1,10 10 1,4 8-1,7 12 2,3 10 4,18 9-9,3 5 1,5 0 1,7 11 0,3 12 1,3 7 2,-1-1-6,-4 0-4,-8-4-7,-7-10 4,-7-11 0,-6-4 14,-9-25 8,0-9 8,0-8-7,-13-8-5,-1-1 2,-2 7-4,0 8-3,2 8 2,5 9-6,2 6 1,4 4-18,3 4-30,0-3-76,0-2-63</inkml:trace>
          <inkml:trace contextRef="#ctx0" brushRef="#br0" timeOffset="3889.3889">3271 2309 185,'27'23'-6,"-6"3"31,-3 5 49,1 0-37,-1 1-22,-4-6-7,-3-6 6,0-8-10,-1-10-6,-1-2 3,2-13 7,0-12-3,-1-8 0,-1-10-4,0-3-10,-4-2 2,2 6 0,-1 8 5,2 7 2,0 13-1,5 12-1,4 2 5,-1 18 2,2 8-1,0 2-7,-1-2 3,-3-6-2,-3-9 1,-1-11-3,-2-5 0,1-24 6,-2-14 3,-1-17-1,-3-10-5,-3-9 0,0-3-9,-7 4 1,-4 11 8,1 17 2,1 18 6,5 14 21,1 18-10,3 9-11,0 21-2,-2 8-1,8 13 0,6 6-2,5 5-2,4-1 1,4-5-1,4-9 1,2-15-3,1-18 1,0-14 0,-4-21 2,-3-20-1,-3-11-3,-4-3-1,-8 0-1,-5 4-5,-2 4 7,-3 7 3,0 8 1,0 5-1,-8 0 1,-3 4 0,-3 0-1,-2 2 0,3 6 1,0 5 1,7 10 5,6 2 7,0 24-14,14 12-1,10 11 2,4 5-1,-2-3 2,5-5-3,-2-10 1,-3-11-1,2-14 2,-1-11-2,1 0-12,-1-13-29,0-12-38,-5-9-50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3.93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8CF9A4E-B8EC-4BF7-9F8F-0400095185AF}" emma:medium="tactile" emma:mode="ink">
          <msink:context xmlns:msink="http://schemas.microsoft.com/ink/2010/main" type="inkDrawing" rotatedBoundingBox="8147,3081 9360,4463 9062,4725 7849,3343" semanticType="verticalRange" shapeName="Other">
            <msink:sourceLink direction="with" ref="{0804DE66-3C24-4DF8-A0C4-DE779E723DFC}"/>
            <msink:destinationLink direction="with" ref="{DA56FFA0-50A4-4390-9B9D-B55F39830C15}"/>
          </msink:context>
        </emma:interpretation>
      </emma:emma>
    </inkml:annotationXML>
    <inkml:trace contextRef="#ctx0" brushRef="#br0">-1704-655 0,'-5'-6'16,"0"-3"5,5 1-2,0-2-2,0 0 1,0 0-2,0 1-1,7 3 1,5-2-5,0 1-5,6 1 1,6 0 2,5 0-4,4 3 3,2 3-2,3 1 6,-5 21 1,-2 15-2,-6 14-2,-7 14 4,-2 8 3,-4 3-10,0 1 2,6-5-3,6-5 1,9-4-5,8 1 1,7 4 3,5 5 1,4 10 1,3 6 3,3 8-3,3-6-2,4-14-3,5-20-1,3-20 0,0-26 1,-5-11 5,-7-13-5,-12-9 0,-14 3-7,-12-1-40,-15-2-35,-10-8-22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4.25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900B36-2022-44C9-A515-BF8B16EF29E3}" emma:medium="tactile" emma:mode="ink">
          <msink:context xmlns:msink="http://schemas.microsoft.com/ink/2010/main" type="inkDrawing" rotatedBoundingBox="8620,3304 8643,4879 8425,4882 8401,3308" semanticType="verticalRange" shapeName="Other">
            <msink:sourceLink direction="with" ref="{0804DE66-3C24-4DF8-A0C4-DE779E723DFC}"/>
            <msink:destinationLink direction="with" ref="{DA56FFA0-50A4-4390-9B9D-B55F39830C15}"/>
          </msink:context>
        </emma:interpretation>
      </emma:emma>
    </inkml:annotationXML>
    <inkml:trace contextRef="#ctx0" brushRef="#br0">-1040-671 146,'-41'41'-22,"4"3"25,1 16 22,9 7 7,6 11-16,12 14-7,6 7-5,3 6 0,15 0 5,6 0 8,3-5-3,2-6 0,-4-11-10,-2-11-1,-6-7-2,-7-3 0,-7-6 0,0-1 0,-9-5 0,-9-2-6,-5-5-18,-4-9-11,-1-15-10,-4-19-5,-1-21-26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41.90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B19747-C525-439F-AA7C-F895984E2CF3}" emma:medium="tactile" emma:mode="ink">
          <msink:context xmlns:msink="http://schemas.microsoft.com/ink/2010/main" type="inkDrawing" rotatedBoundingBox="13484,4726 17997,12323 17786,12449 13273,4852" semanticType="callout" shapeName="Other">
            <msink:sourceLink direction="with" ref="{CE330A6B-E14B-424F-B7B9-155F4E51A717}"/>
            <msink:sourceLink direction="with" ref="{FE572AE4-CC3C-4995-BA9F-205717B7FE0C}"/>
          </msink:context>
        </emma:interpretation>
      </emma:emma>
    </inkml:annotationXML>
    <inkml:trace contextRef="#ctx0" brushRef="#br0">136 199 3,'-22'-37'47,"1"0"-45,2 4 5,2 4 5,2 6 12,1 6 5,1 7-11,5 3-6,1 4 5,4 1-6,1 0-2,2 2-9,0 0-5,5 0-2,10 9 6,12 14 0,2 8-2,6 13-4,4 13 9,0 13 0,-3 5 3,-1 9-6,-1 4 0,-4 3 2,2 1-1,2 2 1,3 3 1,4 6-1,2 3 2,6 3 0,1 4 5,4 0 0,2-2-4,2 1-1,4-5-7,0-2 8,5 2-1,0-5-5,0 0-1,-3-6 3,1-1-7,-1-4-6,3 0 10,1 0 2,4 3 4,3-3 8,0 6-11,3 0-1,2 0 2,0 1 2,1-1-2,-3 0-1,-2 0 1,-5-2 1,-3 2-2,-1 2 0,-4 2 3,-1 6-1,-2 0-1,0 6-2,0 5 1,0 3 2,-2 4-7,0 4 11,2 0-7,1 1 1,1-1-4,0-3 3,1-4 1,1-7 1,-4-2-1,4-1-1,1 1 7,-1-1-4,1 4 14,2 1-7,-2 2 1,4-3 13,-5-5-14,2-3 0,-4-10-4,-4-5 3,0-8-1,-5-6-5,-7-9-3,-3-3 2,-5-7-3,-6-2 5,-3-7 0,-4-1 6,0-3 5,0-4 1,-1-4-7,2-3-1,-3-2-6,-1-3 0,-1-6 2,-3-2 1,-4-5-1,0-4 0,-5-9-4,0-5-4,-5-20-29,-4-28-34,-4-23-74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49.66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F5F8D1-3A22-406A-A4F7-D6861B307C4F}" emma:medium="tactile" emma:mode="ink">
          <msink:context xmlns:msink="http://schemas.microsoft.com/ink/2010/main" type="inkDrawing" rotatedBoundingBox="16644,10199 16688,8991 16710,8992 16666,10200" semanticType="callout" shapeName="Other">
            <msink:sourceLink direction="with" ref="{41C83F20-E345-4030-A96C-BFA30920C164}"/>
            <msink:sourceLink direction="with" ref="{FE572AE4-CC3C-4995-BA9F-205717B7FE0C}"/>
          </msink:context>
        </emma:interpretation>
      </emma:emma>
    </inkml:annotationXML>
    <inkml:trace contextRef="#ctx0" brushRef="#br0">38 0 177,'1'0'-19,"-1"3"14,0 28 11,0 20 12,0 19-11,-4 21 2,-2 19 0,-3 17 2,0 5-1,1 3-7,4-7-2,4-13-7,0-19-25,0-24-17,9-25-28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49.43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BBE514-D152-446F-8E06-DDF12B1D2EAD}" emma:medium="tactile" emma:mode="ink">
          <msink:context xmlns:msink="http://schemas.microsoft.com/ink/2010/main" type="inkDrawing" rotatedBoundingBox="16196,8193 16219,9479 16171,9480 16147,8193" semanticType="verticalRange" shapeName="Other">
            <msink:sourceLink direction="with" ref="{33CB7162-A2ED-4669-9144-C4D6ABCE07B9}"/>
          </msink:context>
        </emma:interpretation>
      </emma:emma>
    </inkml:annotationXML>
    <inkml:trace contextRef="#ctx0" brushRef="#br0">49 0 132,'-16'11'-11,"3"-4"10,3-3 2,5 1 10,3 5-7,2 7-3,0 9 0,0 13 3,6 20 2,-1 15-1,-2 20 8,0 15-3,-4 15-10,1 13-1,0-2 1,0-7-12,4-12-10,4-24 0,5-27-3,2-30-31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24.9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F83C7E-CCCC-4470-B5A9-2B2AD89F5146}" emma:medium="tactile" emma:mode="ink">
          <msink:context xmlns:msink="http://schemas.microsoft.com/ink/2010/main" type="inkDrawing" rotatedBoundingBox="5894,7695 6384,6658 6412,6671 5923,7709" semanticType="callout" shapeName="Other">
            <msink:sourceLink direction="with" ref="{F58C94C3-F757-4802-A185-74A6937D9973}"/>
            <msink:sourceLink direction="with" ref="{D87A89DA-3F00-4113-A852-38BBCD24B05D}"/>
            <msink:sourceLink direction="with" ref="{F95A9B42-2308-4535-9F26-88FC45E88529}"/>
          </msink:context>
        </emma:interpretation>
      </emma:emma>
    </inkml:annotationXML>
    <inkml:trace contextRef="#ctx0" brushRef="#br0">481 5 70,'4'-5'16,"-2"3"-13,-2 1 3,0 1 15,0 0 5,0 0 5,0 0 6,0 0-3,0 0-5,0 0-14,0 0-13,0 5-14,-6 11 8,-2 10 6,-6 12 0,-6 15-2,-7 13 2,-6 13-1,-6 11 0,-1 0 0,-2 2-1,1-5 1,1-8 0,3-9 1,5-9-2,3-6 1,3-12 0,5-6-2,6-12 2,6-8 9,2-8 2,6-8 10,1-1-8,0-1-15,4-14-11,8-9-34,5-11-58,3-10-31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51.03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CB7162-A2ED-4669-9144-C4D6ABCE07B9}" emma:medium="tactile" emma:mode="ink">
          <msink:context xmlns:msink="http://schemas.microsoft.com/ink/2010/main" type="writingRegion" rotatedBoundingBox="16932,6968 19737,4763 21024,6401 18219,8605">
            <msink:destinationLink direction="with" ref="{B3BBE514-D152-446F-8E06-DDF12B1D2EAD}"/>
          </msink:context>
        </emma:interpretation>
      </emma:emma>
    </inkml:annotationXML>
    <inkml:traceGroup>
      <inkml:annotationXML>
        <emma:emma xmlns:emma="http://www.w3.org/2003/04/emma" version="1.0">
          <emma:interpretation id="{25559792-B2F0-4F72-8920-0E6E1B93E9D0}" emma:medium="tactile" emma:mode="ink">
            <msink:context xmlns:msink="http://schemas.microsoft.com/ink/2010/main" type="paragraph" rotatedBoundingBox="16932,6968 19250,5146 19859,5920 17541,7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516ED0-84D0-4A83-AB55-497271455A9C}" emma:medium="tactile" emma:mode="ink">
              <msink:context xmlns:msink="http://schemas.microsoft.com/ink/2010/main" type="line" rotatedBoundingBox="16932,6968 19250,5146 19859,5920 17541,7742"/>
            </emma:interpretation>
          </emma:emma>
        </inkml:annotationXML>
        <inkml:traceGroup>
          <inkml:annotationXML>
            <emma:emma xmlns:emma="http://www.w3.org/2003/04/emma" version="1.0">
              <emma:interpretation id="{41C83F20-E345-4030-A96C-BFA30920C164}" emma:medium="tactile" emma:mode="ink">
                <msink:context xmlns:msink="http://schemas.microsoft.com/ink/2010/main" type="inkWord" rotatedBoundingBox="16932,6968 19250,5146 19859,5920 17541,7742">
                  <msink:destinationLink direction="with" ref="{05F5F8D1-3A22-406A-A4F7-D6861B307C4F}"/>
                </msink:context>
              </emma:interpretation>
              <emma:one-of disjunction-type="recognition" id="oneOf0">
                <emma:interpretation id="interp0" emma:lang="en-IN" emma:confidence="0">
                  <emma:literal>rejection</emma:literal>
                </emma:interpretation>
                <emma:interpretation id="interp1" emma:lang="en-IN" emma:confidence="0">
                  <emma:literal>riskier</emma:literal>
                </emma:interpretation>
                <emma:interpretation id="interp2" emma:lang="en-IN" emma:confidence="0">
                  <emma:literal>ignition</emma:literal>
                </emma:interpretation>
                <emma:interpretation id="interp3" emma:lang="en-IN" emma:confidence="0">
                  <emma:literal>ricin</emma:literal>
                </emma:interpretation>
                <emma:interpretation id="interp4" emma:lang="en-IN" emma:confidence="0">
                  <emma:literal>noisier</emma:literal>
                </emma:interpretation>
              </emma:one-of>
            </emma:emma>
          </inkml:annotationXML>
          <inkml:trace contextRef="#ctx0" brushRef="#br0">0 318 154,'23'-8'17,"4"-12"-11,9-3 6,12 1 16,9 7-8,3 10-17,1 5-4,1 19-1,-9 17 1,-13 5 3,-12-1-6,-12-4-6,-9-8 10,-7-16 2,-2-12 17,-14-1 7,-3-24-4,-3-10-8,-2-5-8,2-6-6,2-4 3,3 5-4,6 1-9,6 5-7,5 4-7,0 4-18,7 7-14,5 2-33</inkml:trace>
          <inkml:trace contextRef="#ctx0" brushRef="#br0" timeOffset="477.0477">712-85 214,'2'-22'-2,"-2"-2"16,0 0 18,-8 4-6,-4 7-11,-2 11-3,-3 2 1,2 16-6,-2 16-4,2 6-2,1 10 1,4 0-1,5 0 1,5-9-1,0-8-2,5-14 0,12-14 0,5-3-6,7-24 9,2-13-4,6-8-8,2-5-4,2-1 5,0 1 8,-3 7 1,-6 8 0,-4 8 0,-10 11 8,-7 8 4,-4 8 1,-4 0-7,-3 10 8,0 13 4,1 11-3,6 9-2,3 7-7,6 8-1,5 1 0,4-1-1,-1-5-1,-2-4 0,-5-6-2,-7-4-2,-10-3-1,0 0 4,-9-3-2,-13 0-5,-3-4-26,-8-8-6,-5-10-8,-4-11-12,-2-13 0,-1-31-7,0-21-17</inkml:trace>
          <inkml:trace contextRef="#ctx0" brushRef="#br0" timeOffset="599.0599">795-527 206,'4'-29'2,"-4"8"9,0 6 31,0 9-28,0 5-19,0 1-53,6 0-37</inkml:trace>
          <inkml:trace contextRef="#ctx0" brushRef="#br0" timeOffset="826.0826">1201-369 46,'0'0'141,"0"0"-140,7-50 2,-7 23 4,0 0-7,-3 8 0,-2 5 2,-1 11 7,1 4 31,1 27-13,-1 15-6,4 9 3,1 10-8,-1-4-6,1-7-8,9-15-3,9-17-16,3-16-26,3-5-27,2-25-26</inkml:trace>
          <inkml:trace contextRef="#ctx0" brushRef="#br0" timeOffset="1339.1339">1446-473 222,'0'24'2,"-8"6"5,-2-1 10,7 2-3,3-2-9,0-8-4,2-12 2,13-9-1,6-6 10,-2-21-3,5-12-5,-2-8-3,-2-7-3,-5-7-2,-3-4 1,-5-1 1,-5 0 3,-2 2 7,0 4 14,-6 4 10,-6 8-5,2 7-3,-1 9 3,1 15-13,2 12-1,5 10 4,3 30-16,0 22 3,0 18 16,10 13 5,5 1-6,3-8 2,4-16-9,3-23-5,3-23-3,1-19-1,3-4 0,-2-23-11,-1-12-19,-5-4-13,-5-6-9,-5 3 6,-6 3 24,-2 6 3,-5 9 17,-1 9 0,0 9 9,0 9 11,0 1-6,0 12-3,0 10 1,0 2-4,3 3-4,4-1 0,1-6-5,1-6-1,2-4-21,-4-10-26,-2 0-44,-3-21-93</inkml:trace>
          <inkml:trace contextRef="#ctx0" brushRef="#br0" timeOffset="2159.2159">1666-595 101,'-7'9'163,"6"-9"-153,1-20 4,12-17 1,15-10-12,9-6-7,5-4 1,5 7-3,2 7 7,-4 10-1,-6 12-4,-8 13-2,-10 8-3,-6 4 2,-3 14 4,-4 0 4,5 0 1,1-5 6,3-7-2,4-6-4,2-4-1,-1-15 1,-1-5 1,-4-6-3,-3-4 4,-6 0-1,-6-2-2,-1 4 7,0 3 3,-8 6 2,-6 6-5,-1 9-3,-6 8-3,3 3-2,-1 21 0,1 11 0,3 5 1,5 3 4,6-4 2,4-6 4,0-14 3,15-13-4,5-6-6,5-16 0,0-11-3,3-6-6,-3-2-13,-4 3-3,0 6 1,-6 7 6,-4 6 8,-4 10 6,-4 3-2,-3 6-3,0 10 19,0 4 7,-6-4 1,1-3 6,2-3 1,1-8-2,2-2 2,0-7 14,7-13-18,7-7-16,6-8-6,2-3-3,3-2-2,2 4-11,-1 7-3,-2 7-3,-2 12 13,-3 10 3,-2 5-3,-2 19 2,-5 7 3,-2 3-4,-5-1-34,-3-5-71,-5-10-126</inkml:trace>
          <inkml:trace contextRef="#ctx0" brushRef="#br0" timeOffset="1482.1482">1915-1232 371,'-13'-21'-8,"-1"-7"8,5 1 3,5 2-4,4 2-39,0 6-73,0 8-27</inkml:trace>
        </inkml:traceGroup>
      </inkml:traceGroup>
    </inkml:traceGroup>
    <inkml:traceGroup>
      <inkml:annotationXML>
        <emma:emma xmlns:emma="http://www.w3.org/2003/04/emma" version="1.0">
          <emma:interpretation id="{6440011D-18C3-4DC2-9767-DB181171EDE1}" emma:medium="tactile" emma:mode="ink">
            <msink:context xmlns:msink="http://schemas.microsoft.com/ink/2010/main" type="paragraph" rotatedBoundingBox="18596,7349 20631,5879 21053,6464 19018,79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2FFD993-DBEE-4B40-9DB3-50DD56B6281A}" emma:medium="tactile" emma:mode="ink">
              <msink:context xmlns:msink="http://schemas.microsoft.com/ink/2010/main" type="line" rotatedBoundingBox="18596,7349 20631,5879 21053,6464 19018,7934"/>
            </emma:interpretation>
          </emma:emma>
        </inkml:annotationXML>
        <inkml:traceGroup>
          <inkml:annotationXML>
            <emma:emma xmlns:emma="http://www.w3.org/2003/04/emma" version="1.0">
              <emma:interpretation id="{2547AF44-617D-44A8-BD1A-B337638F360C}" emma:medium="tactile" emma:mode="ink">
                <msink:context xmlns:msink="http://schemas.microsoft.com/ink/2010/main" type="inkWord" rotatedBoundingBox="18596,7349 20631,5879 21053,6464 19018,7934"/>
              </emma:interpretation>
              <emma:one-of disjunction-type="recognition" id="oneOf1">
                <emma:interpretation id="interp5" emma:lang="en-IN" emma:confidence="0">
                  <emma:literal>writer</emma:literal>
                </emma:interpretation>
                <emma:interpretation id="interp6" emma:lang="en-IN" emma:confidence="0">
                  <emma:literal>region</emma:literal>
                </emma:interpretation>
                <emma:interpretation id="interp7" emma:lang="en-IN" emma:confidence="0">
                  <emma:literal>upon</emma:literal>
                </emma:interpretation>
                <emma:interpretation id="interp8" emma:lang="en-IN" emma:confidence="0">
                  <emma:literal>region.</emma:literal>
                </emma:interpretation>
                <emma:interpretation id="interp9" emma:lang="en-IN" emma:confidence="0">
                  <emma:literal>warrior</emma:literal>
                </emma:interpretation>
              </emma:one-of>
            </emma:emma>
          </inkml:annotationXML>
          <inkml:trace contextRef="#ctx0" brushRef="#br0" timeOffset="3690.369">1798 901 160,'0'0'88,"0"-11"-61,4-20 3,5-12-3,4-12-14,0-5-13,-2-3 3,-3 3-2,-3 5 1,-5 9 0,0 10 4,-13 10-4,-1 12 0,-2 5-2,2 9-4,1 2 1,3 15 3,6 8 0,4 2-1,0 3-3,14 0 0,7-6-12,3-3-4,1-7 8,2-4 10,-3-3 2,0-6 0,-2-1 0,-3 0 1,0-13 0,-1-5-1,-2-4 0,-2-6-1,-1 1 1,-5-5 0,-5 2 1,-3 4 1,0 4-2,0 5 11,-7 8 7,-1 6 0,-1 3-10,1 1-3,2 13-3,2 4-2,3 5 0,1 1 0,0 2 0,0-1 0,4-8 0,10-6 0,7-11-4,5 0 5,9-25 2,8-14-2,6-12-2,4-6 1,1-6-3,-3 0 2,-8 5 1,-9 10 1,-12 11 0,-15 12 11,-7 15 12,-4 10-11,-20 6-6,-4 20-6,-4 9-1,0 7-1,3 1 2,6-3 0,10-8-1,7-12-1,6-15-5,9-5-7,13-21 14,6-8-5,5-3-10,3 2 0,1 6 13,-1 7 1,-3 13 0,-2 4 12,-6 5 5,-3 18-2,-3 7 1,-3 7-6,-4 4-3,-6 8-4,-3 3-3,-3 2 1,0 1 0,-6-6-1,-2-8 1,-1-10 0,1-13-1,1-17 1,2-4 1,-1-27 0,2-14 1,1-14-5,3-9 1,0-9-4,1 0-3,9-2 2,5 8 1,2 8 0,0 13-3,0 11 4,-2 14 3,-3 12 1,-1 12-3,-1 6-5,-3 21 5,-3 5 2,1 4 0,-3-2-13,1-10-22,0-11-15,1-13-3,-1-9-34,-2-21-59</inkml:trace>
          <inkml:trace contextRef="#ctx0" brushRef="#br0" timeOffset="4353.4353">2884-90 204,'0'0'22,"9"74"33,-8-45-16,1-7-3,3-9-13,5-13-3,7-7 10,6-25 1,5-10-18,3-11-12,-5-1-1,-2-1-8,-8 4-7,-9 3-1,-7 9 7,-1 7 3,-14 11 4,-9 11 0,-5 10 0,-2 2 0,-2 19 3,4 8 0,2 4-1,6-1 1,10-3-3,7-6 3,4-11-1,17-12-2,13-2 5,9-18-1,6-11-1,3-1-1,0-3 1,-4 5-6,-3 7-1,-9 6 0,-5 10 6,-6 7-1,-7 3 2,-7 18 5,-3 4 0,-1 5 0,-3-5 3,0-3 0,0-8 4,0-14 1,3 0 6,7-20-6,3-11-11,1-7-3,3-5 0,5-3-2,1 2-6,0 3 0,2 6 4,2 5-2,-1 10 3,-1 9-3,3 7 7,-3 4-2,-1 6 0,-5 10-10,-1 5-48,-4-3-50,-4-7-31,0-7-5</inkml:trace>
          <inkml:trace contextRef="#ctx0" brushRef="#br0" timeOffset="3822.3822">2756-227 251,'-2'-19'17,"-4"0"20,-2-3 10,4 3-21,-1 3-18,4 3-8,-2 5-46,3 4-54,0 2-121</inkml:trace>
          <inkml:trace contextRef="#ctx0" brushRef="#br0" timeOffset="4476.4476">3750-670 179,'0'-4'24,"0"-1"34,0 2-4,0 1-15,-7 2-15,-5 0-23,1 0-47,-4 0-89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50.56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66365A-F4A0-47D0-8D73-D93496D985C8}" emma:medium="tactile" emma:mode="ink">
          <msink:context xmlns:msink="http://schemas.microsoft.com/ink/2010/main" type="inkDrawing" rotatedBoundingBox="16861,10222 16935,8413 17270,8427 17196,10236" semanticType="callout" shapeName="Other">
            <msink:sourceLink direction="with" ref="{CE330A6B-E14B-424F-B7B9-155F4E51A717}"/>
            <msink:sourceLink direction="with" ref="{FE572AE4-CC3C-4995-BA9F-205717B7FE0C}"/>
          </msink:context>
        </emma:interpretation>
      </emma:emma>
    </inkml:annotationXML>
    <inkml:trace contextRef="#ctx0" brushRef="#br0">304 1811 262,'-44'-22'-28,"-3"-11"35,1-16 12,0-23 6,3-22-15,6-19 3,11-19 4,13-11-5,13-10 0,16-5 0,23 4 0,9 2 0,9 9-10,-4 14-2,-4 21-22,-13 21-51,-15 18-103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50.31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838212-85CD-4549-9665-587ADE2FF024}" emma:medium="tactile" emma:mode="ink">
          <msink:context xmlns:msink="http://schemas.microsoft.com/ink/2010/main" type="inkDrawing" rotatedBoundingBox="17955,9918 17997,10560 17966,10562 17924,9920" semanticType="callout" shapeName="Other">
            <msink:sourceLink direction="with" ref="{CE330A6B-E14B-424F-B7B9-155F4E51A717}"/>
          </msink:context>
        </emma:interpretation>
      </emma:emma>
    </inkml:annotationXML>
    <inkml:trace contextRef="#ctx0" brushRef="#br0">0 0 59,'8'7'144,"-4"28"-137,-1 20 1,3 17 2,3 16-3,0 6-6,-2-6-13,-3-8-17,-1-19 12,-3-19 22,0-23-5,-6-19-20,-13-1-60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4.64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56FFA0-50A4-4390-9B9D-B55F39830C15}" emma:medium="tactile" emma:mode="ink">
          <msink:context xmlns:msink="http://schemas.microsoft.com/ink/2010/main" type="inkDrawing" rotatedBoundingBox="8513,2116 9088,2359 9015,2533 8440,2289" semanticType="callout" shapeName="Other">
            <msink:sourceLink direction="with" ref="{7C900B36-2022-44C9-A515-BF8B16EF29E3}"/>
            <msink:sourceLink direction="with" ref="{68CF9A4E-B8EC-4BF7-9F8F-0400095185AF}"/>
          </msink:context>
        </emma:interpretation>
      </emma:emma>
    </inkml:annotationXML>
    <inkml:trace contextRef="#ctx0" brushRef="#br0">3440-1281 127,'13'-17'-30,"3"-4"37,14 1 2,7 4 5,5 3-4,2 8 3,0 5-5,-3 0-6,-6 18-3,-10 11-1,-7 6 8,-5 3 2,-6-1-4,-3-6 1,0-9-1,2-4-5,5-9-2,4-7 21,4-2 15,5 0-8,3 0-13,0-5 1,0-5-10,-2 1 1,0 4-2,-3 5-17,-7 0-68,-3 0-58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1.92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44CEC2-03E1-42D4-BE42-89A8B0D6B08E}" emma:medium="tactile" emma:mode="ink">
          <msink:context xmlns:msink="http://schemas.microsoft.com/ink/2010/main" type="writingRegion" rotatedBoundingBox="4999,3571 5763,3571 5763,4573 4999,4573"/>
        </emma:interpretation>
      </emma:emma>
    </inkml:annotationXML>
    <inkml:traceGroup>
      <inkml:annotationXML>
        <emma:emma xmlns:emma="http://www.w3.org/2003/04/emma" version="1.0">
          <emma:interpretation id="{91A42845-FD77-4797-85AB-53CC32C8AAAB}" emma:medium="tactile" emma:mode="ink">
            <msink:context xmlns:msink="http://schemas.microsoft.com/ink/2010/main" type="paragraph" rotatedBoundingBox="4999,3571 5763,3571 5763,4573 4999,4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9D965-E651-452B-969A-3F6386F00FE0}" emma:medium="tactile" emma:mode="ink">
              <msink:context xmlns:msink="http://schemas.microsoft.com/ink/2010/main" type="line" rotatedBoundingBox="4999,3571 5763,3571 5763,4573 4999,4573"/>
            </emma:interpretation>
          </emma:emma>
        </inkml:annotationXML>
        <inkml:traceGroup>
          <inkml:annotationXML>
            <emma:emma xmlns:emma="http://www.w3.org/2003/04/emma" version="1.0">
              <emma:interpretation id="{A0D7CABE-C696-4E73-81BF-E55E73C037AF}" emma:medium="tactile" emma:mode="ink">
                <msink:context xmlns:msink="http://schemas.microsoft.com/ink/2010/main" type="inkWord" rotatedBoundingBox="4999,3571 5763,3571 5763,4573 4999,4573">
                  <msink:destinationLink direction="with" ref="{3C578E9B-9092-409B-AA9F-AE6122A06E16}"/>
                  <msink:destinationLink direction="with" ref="{CD3BE43E-B798-4FC8-9E73-335386E33332}"/>
                  <msink:destinationLink direction="from" ref="{8AE6CDC5-277F-4EC7-B832-EA0BA00BB905}"/>
                  <msink:destinationLink direction="to" ref="{8AE6CDC5-277F-4EC7-B832-EA0BA00BB905}"/>
                </msink:context>
              </emma:interpretation>
              <emma:one-of disjunction-type="recognition" id="oneOf0">
                <emma:interpretation id="interp0" emma:lang="en-IN" emma:confidence="0">
                  <emma:literal>The</emma:literal>
                </emma:interpretation>
                <emma:interpretation id="interp1" emma:lang="en-IN" emma:confidence="0">
                  <emma:literal>x</emma:literal>
                </emma:interpretation>
                <emma:interpretation id="interp2" emma:lang="en-IN" emma:confidence="0">
                  <emma:literal>it</emma:literal>
                </emma:interpretation>
                <emma:interpretation id="interp3" emma:lang="en-IN" emma:confidence="0">
                  <emma:literal>a</emma:literal>
                </emma:interpretation>
                <emma:interpretation id="interp4" emma:lang="en-IN" emma:confidence="0">
                  <emma:literal>2,</emma:literal>
                </emma:interpretation>
              </emma:one-of>
            </emma:emma>
          </inkml:annotationXML>
          <inkml:trace contextRef="#ctx0" brushRef="#br0">-1 150 127,'0'-18'15,"4"-3"-12,11-1 17,11-2-11,10 0-7,11 3-3,4 6 3,5 10 0,-3 5-3,-7 20-5,-13 21 0,-12 16 2,-13 12 11,-8 5-1,0-1-2,-5-10-1,-2-9-3,4-17 0,3-14-4,10-13 3,11-10 22,9-2-2,6-19 5,9-8-9,2-6-2,-1 3-8,1 6-2,-6 8-7,-9 14-60,-11 4-22,-14 7-27</inkml:trace>
          <inkml:trace contextRef="#ctx0" brushRef="#br0" timeOffset="364.0364">197 630 96,'-6'-22'-10,"-8"2"27,4 5 25,1 6-10,-1 9-21,0 2-7,0 24-5,-5 14 0,-2 16 7,-2 13-4,1 11-10,-2 5-32,2-5-41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9:10.17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87B6CD-2483-4428-9B53-5106E6319285}" emma:medium="tactile" emma:mode="ink">
          <msink:context xmlns:msink="http://schemas.microsoft.com/ink/2010/main" type="writingRegion" rotatedBoundingBox="1063,7754 2682,6251 3237,6848 1617,8352"/>
        </emma:interpretation>
      </emma:emma>
    </inkml:annotationXML>
    <inkml:traceGroup>
      <inkml:annotationXML>
        <emma:emma xmlns:emma="http://www.w3.org/2003/04/emma" version="1.0">
          <emma:interpretation id="{7C602075-4871-4B78-B640-74F0A2973428}" emma:medium="tactile" emma:mode="ink">
            <msink:context xmlns:msink="http://schemas.microsoft.com/ink/2010/main" type="paragraph" rotatedBoundingBox="1063,7754 2682,6251 3237,6848 1617,8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E7676B-14EB-44D8-AD67-9D6E50686131}" emma:medium="tactile" emma:mode="ink">
              <msink:context xmlns:msink="http://schemas.microsoft.com/ink/2010/main" type="line" rotatedBoundingBox="1063,7754 2682,6251 3237,6848 1617,8352"/>
            </emma:interpretation>
          </emma:emma>
        </inkml:annotationXML>
        <inkml:traceGroup>
          <inkml:annotationXML>
            <emma:emma xmlns:emma="http://www.w3.org/2003/04/emma" version="1.0">
              <emma:interpretation id="{3C0635C0-D1B8-4B2E-A540-DF1FD0EACDD0}" emma:medium="tactile" emma:mode="ink">
                <msink:context xmlns:msink="http://schemas.microsoft.com/ink/2010/main" type="inkWord" rotatedBoundingBox="2584,6416 2719,6291 3188,6795 3053,6921"/>
              </emma:interpretation>
              <emma:one-of disjunction-type="recognition" id="oneOf0">
                <emma:interpretation id="interp0" emma:lang="en-IN" emma:confidence="0">
                  <emma:literal>r."</emma:literal>
                </emma:interpretation>
                <emma:interpretation id="interp1" emma:lang="en-IN" emma:confidence="0">
                  <emma:literal>no:</emma:literal>
                </emma:interpretation>
                <emma:interpretation id="interp2" emma:lang="en-IN" emma:confidence="0">
                  <emma:literal>po:</emma:literal>
                </emma:interpretation>
                <emma:interpretation id="interp3" emma:lang="en-IN" emma:confidence="0">
                  <emma:literal>rod.</emma:literal>
                </emma:interpretation>
                <emma:interpretation id="interp4" emma:lang="en-IN" emma:confidence="0">
                  <emma:literal>r.'</emma:literal>
                </emma:interpretation>
              </emma:one-of>
            </emma:emma>
          </inkml:annotationXML>
          <inkml:trace contextRef="#ctx0" brushRef="#br0">1849-425 167,'0'29'33,"0"-8"-29,0-6 9,0-5 14,0-5-7,0-5-7,0-5 11,0-19-4,4-11-11,2-2-9,-1-6-9,1 3-22,-3 10 8,-2 10 8,-1 10 13,0 10 1,0 0-17,0 19 30,-1 8 0,-3 3 9,-1 1-8,1-4 2,4-5 1,0-9-6,0-7-14,0-5 5,7-1 2,-1 0-7,-1 0 1,1-5-2,-2 1 7,-4 1 1,1 3-3,-1 0-13,0 0-4,0 10-16,0 2-35,-4-5-52</inkml:trace>
          <inkml:trace contextRef="#ctx0" brushRef="#br0" timeOffset="-379.0379">1508-932 216,'3'0'-28,"-3"0"38,0 0 23,0 0-4,1 0-28,2 0-10,0 0 10,0 0-2,0 0 2,-2 1 0,-1-1-1,0 0 7,0 0 1,0 0 2,-7 0 1,-4 0-3,1 0 1,-1 0-6,0 2-4,3-2-2,2 5-1,2 10-20,4 8-23,0 3-33,4 3-55</inkml:trace>
          <inkml:trace contextRef="#ctx0" brushRef="#br0" timeOffset="-971.0971">0 499 157,'2'1'-28,"3"-1"37,5 0-10,10 6 13,5 2-2,4 6-4,4 6-6,3 5 1,-2 10 2,2 8 3,-4 10 2,3 5-5,-3 7 0,-2-2-2,-2-4 2,-4-11-11,-6-13-12,-8-13-5,-9-14-9,-1-8 17,-14-3-16,-11-13-2,0-1 15,1-1 19,4 4 12,6 3 36,7 2-11,5 5-19,2-4-22,3-8 6,11-11 19,3-15 1,6-15 0,1-14-6,0-14-9,-4-11-4,-4 0-1,-7-2-2,-6 11 1,-3 8-2,0 15-8,-15 14 8,-2 12 3,2 14-2,1 6 18,4 8 5,6 5 2,4 5-4,0 0-26,18 0 0,4 13 4,10 7 2,5 12-3,3 12 1,-1 7 3,-3 4-2,-4-1 1,-3-7-18,-5-13-6,-3-24-16,-6-10-32,-4-35-16</inkml:trace>
          <inkml:trace contextRef="#ctx0" brushRef="#br0" timeOffset="-665.0665">796-94 264,'0'6'-38,"-1"12"38,1 11-4,1 8 7,17 10 3,7 2-2,7-6-1,7-9-1,1-13-6,6-21-3,0-5 22,-3-26-5,-1-8-3,-6-12-4,-6-1-24,-7-2-16,-12-1-4,-9 5 13,-2 4 25,-16 5 6,-13 8 13,-7 9 7,-7 7-1,-2 11-7,4 6-3,2 0-8,5 9 4,11 8-8,7 1-1,12-4-11,4-6-50,6-8-10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18:22.89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E6CDC5-277F-4EC7-B832-EA0BA00BB905}" emma:medium="tactile" emma:mode="ink">
          <msink:context xmlns:msink="http://schemas.microsoft.com/ink/2010/main" type="inkDrawing" rotatedBoundingBox="6639,5629 6696,6393 6227,6428 6170,5664" semanticType="callout" shapeName="Other">
            <msink:sourceLink direction="from" ref="{A0D7CABE-C696-4E73-81BF-E55E73C037AF}"/>
            <msink:sourceLink direction="to" ref="{A0D7CABE-C696-4E73-81BF-E55E73C037AF}"/>
          </msink:context>
        </emma:interpretation>
      </emma:emma>
    </inkml:annotationXML>
    <inkml:trace contextRef="#ctx0" brushRef="#br0">1229 2232 75,'-13'-3'15,"1"-1"22,2 0 6,3 1 0,3 2-14,1-1-6,3 0-9,4-1-19,17-3-4,11-3 13,12-7-6,12-5 5,7-3 7,-2 1 0,-4-1-7,-8 6-4,-13 10 2,-11 8-3,-13 5-8,-12 24 2,0 14 13,-15 8 0,-9 16-3,1 6 0,-5 4-1,4-2 0,2-3 0,4-6 0,4-11 0,2-9-1,3-10 0,4-4 0,5-7 1,0-7-14,0-8-45,1-10-42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8-09-16T05:29:42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1" timeString="2018-09-16T05:28:52.300"/>
    </inkml:context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F9AB80-1584-4636-8A3D-94FFC9140E7A}" emma:medium="tactile" emma:mode="ink">
          <msink:context xmlns:msink="http://schemas.microsoft.com/ink/2010/main" type="writingRegion" rotatedBoundingBox="-4334,4710 4367,-3618 16588,9148 7886,17477"/>
        </emma:interpretation>
      </emma:emma>
    </inkml:annotationXML>
    <inkml:traceGroup>
      <inkml:annotationXML>
        <emma:emma xmlns:emma="http://www.w3.org/2003/04/emma" version="1.0">
          <emma:interpretation id="{484918B5-C936-41A5-A20C-D96D9F234C69}" emma:medium="tactile" emma:mode="ink">
            <msink:context xmlns:msink="http://schemas.microsoft.com/ink/2010/main" type="paragraph" rotatedBoundingBox="529,55 544,55 544,70 529,70" alignmentLevel="6"/>
          </emma:interpretation>
        </emma:emma>
      </inkml:annotationXML>
      <inkml:traceGroup>
        <inkml:annotationXML>
          <emma:emma xmlns:emma="http://www.w3.org/2003/04/emma" version="1.0">
            <emma:interpretation id="{8C998AD5-1F10-4D84-8C6A-42DBBC7B1CFA}" emma:medium="tactile" emma:mode="ink">
              <msink:context xmlns:msink="http://schemas.microsoft.com/ink/2010/main" type="inkBullet" rotatedBoundingBox="529,55 544,55 544,70 529,70"/>
            </emma:interpretation>
            <emma:one-of disjunction-type="recognition" id="oneOf0">
              <emma:interpretation id="interp0" emma:lang="en-IN" emma:confidence="0">
                <emma:literal>.</emma:literal>
              </emma:interpretation>
              <emma:interpretation id="interp1" emma:lang="en-IN" emma:confidence="0">
                <emma:literal>`</emma:literal>
              </emma:interpretation>
              <emma:interpretation id="interp2" emma:lang="en-IN" emma:confidence="0">
                <emma:literal>'</emma:literal>
              </emma:interpretation>
              <emma:interpretation id="interp3" emma:lang="en-IN" emma:confidence="0">
                <emma:literal>l</emma:literal>
              </emma:interpretation>
              <emma:interpretation id="interp4" emma:lang="en-IN" emma:confidence="0">
                <emma:literal>,</emma:literal>
              </emma:interpretation>
            </emma:one-of>
          </emma:emma>
        </inkml:annotationXML>
        <inkml:trace contextRef="#ctx0" brushRef="#br0">-578-4436,'0'0</inkml:trace>
      </inkml:traceGroup>
    </inkml:traceGroup>
    <inkml:traceGroup>
      <inkml:annotationXML>
        <emma:emma xmlns:emma="http://www.w3.org/2003/04/emma" version="1.0">
          <emma:interpretation id="{BF55AFCF-ADBE-40D0-B732-1F9D01729370}" emma:medium="tactile" emma:mode="ink">
            <msink:context xmlns:msink="http://schemas.microsoft.com/ink/2010/main" type="paragraph" rotatedBoundingBox="871,4736 8050,785 8567,1725 1389,567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361AC5D6-3AA3-4533-9A68-8800C2B37C6D}" emma:medium="tactile" emma:mode="ink">
              <msink:context xmlns:msink="http://schemas.microsoft.com/ink/2010/main" type="line" rotatedBoundingBox="871,4736 8050,785 8567,1725 1389,5676"/>
            </emma:interpretation>
          </emma:emma>
        </inkml:annotationXML>
        <inkml:traceGroup>
          <inkml:annotationXML>
            <emma:emma xmlns:emma="http://www.w3.org/2003/04/emma" version="1.0">
              <emma:interpretation id="{C7D963A8-03E6-44EE-B975-ECFBF5893EF8}" emma:medium="tactile" emma:mode="ink">
                <msink:context xmlns:msink="http://schemas.microsoft.com/ink/2010/main" type="inkWord" rotatedBoundingBox="871,4736 8050,785 8567,1725 1389,5676"/>
              </emma:interpretation>
              <emma:one-of disjunction-type="recognition" id="oneOf1">
                <emma:interpretation id="interp5" emma:lang="en-IN" emma:confidence="0">
                  <emma:literal>snake</emma:literal>
                </emma:interpretation>
                <emma:interpretation id="interp6" emma:lang="en-IN" emma:confidence="0">
                  <emma:literal>sooner</emma:literal>
                </emma:interpretation>
                <emma:interpretation id="interp7" emma:lang="en-IN" emma:confidence="0">
                  <emma:literal>prnt</emma:literal>
                </emma:interpretation>
                <emma:interpretation id="interp8" emma:lang="en-IN" emma:confidence="0">
                  <emma:literal>snaky</emma:literal>
                </emma:interpretation>
                <emma:interpretation id="interp9" emma:lang="en-IN" emma:confidence="0">
                  <emma:literal>sonar</emma:literal>
                </emma:interpretation>
              </emma:one-of>
            </emma:emma>
          </inkml:annotationXML>
          <inkml:trace contextRef="#ctx1" brushRef="#br1">3717-1770 152,'-11'-9'24,"-2"2"-8,9 6 23,4 1-14,1 14-34,20 14-3,8 15 12,12 14-4,6 13 8,0 5-2,-1 2 1,-4-6-12,-11-9-24,-8-10 1,-5-17 2,-8-13-17,-7-15-4</inkml:trace>
          <inkml:trace contextRef="#ctx1" brushRef="#br1" timeOffset="257.0257">3814-1593 192,'-8'-34'-4,"5"-4"11,3-4 14,17-6-2,12-2-15,10-1-2,5 5 7,4 12-7,4 16-6,0 18 0,-1 17-2,-3 30-3,-9 16 7,-10 14 1,-12 6-1,-13 3 3,-4-2 5,-11-6 0,-9-9-2,1-6-2,-2-3 2,3-7-9,2-10-33,4-11-38,4-18-38</inkml:trace>
          <inkml:trace contextRef="#ctx1" brushRef="#br1" timeOffset="977.0977">4679-1664 205,'0'-9'-14,"-5"-6"37,-8-5 27,3-4-26,-1-4-15,3-3-8,-2 2 3,5 4-1,-1 6 3,2 6 7,1 9-2,-1 4-7,-2 13-18,2 20 4,1 10 8,2 8 2,1 3-3,1-8-10,16-9-3,4-20 2,8-13 2,3-8 17,4-26 0,1-9 0,-3-9 0,0-2-1,-11 5-2,-5 5-2,-2 11 3,-9 11-3,0 11-4,0 7-3,5 0-5,2 7 5,3 8 6,1 2 2,-1 2 0,-5-3 0,-2 0 4,-2-8-1,-5-3-1,0-3 2,-3-2 7,0 0 22,0-7 6,-2-8-24,1-7-18,1-5-2,0 2 0,1 1 2,13 7 0,4 5-1,3 9-5,4 3 2,-1 0-2,-1 3 3,-3 3 4,-5 1-2,-4-3 3,-4-3 3,-2-1-3,-3-2 4,-2-16 7,0-8-1,0-10-6,0-6-2,0-5-2,0 1 0,4 5-2,1 7-2,0 8 0,1 7 3,2 9-1,0 6 0,5 4-5,1 0 1,4 2-1,3 10 6,2 5 0,4-2 2,-2 4-3,1-1-20,2-3-21,0-5-25,0-7-6,1-3-23</inkml:trace>
          <inkml:trace contextRef="#ctx1" brushRef="#br1" timeOffset="2009.2009">5802-2455 120,'7'-42'14,"-6"1"18,-1 3 20,0 4-12,0 7-5,-5 9-5,-5 7-3,-1 7-16,-7 4-18,-3 15 0,-3 14 4,-1 7 2,4 3-1,2 3 5,6-3-4,9-3-2,4-7 0,0-3 1,13-7 0,6-5-6,6-9-4,2-5 4,2-5-8,1-17-3,1-8-9,-6-1 0,-6-1 6,-2 7 20,-9 6 4,-2 9 23,-6 6 5,0 4-24,0 0-11,0 13-5,0 0 11,0 0 0,0-1-1,3-5-4,7-6-4,5-1 9,3-5 5,1-12 1,-1-1-4,-1-2-7,-2 4 4,-5 2 1,-3 5-3,-3 4-1,1 4 1,-1 1-2,-2 0 1,1 0 0,0 0 2,0 1 1,-2 1 1,1-2 0,-2 0 8,0 0 31,0-1 1,0-10-14,0-7-24,2-3-3,8-3-6,7-5-4,2-1-16,5 3-7,1 5 1,1 4 2,-1 7 6,-1 7 10,0 4 5,-2 0 4,-1 4-1,0 5 1,-3-3-3,1-4-3,1-2 4,-2-2 9,0-11 1,0-7-1,-1-1 0,-3-4 9,-2-2 7,-1 1-1,-4 0-1,-1 1 2,-3 4 0,-3 6 4,0 4 0,0 7-5,0 4-17,0 2-14,-7 18-2,1 5 10,3 3-1,0 2-7,3-4-7,0-5-4,9-8 16,2-5 7,3-8 1,1 0 4,2-8 5,0-13 3,-1-9-6,2-8-2,-2-9 2,-4-7-3,-4-6 0,-6-5-1,-2 0 1,0-1 0,-7 6 24,-6 9 14,2 8-32,2 10 8,3 12 9,0 7-4,5 9-6,1 5-16,0 3-10,3 20-7,11 9 17,7 6 0,5 5 3,7-1-1,9-6-3,5-8 0,9-9 0,8-11-13,10-6-15,4-2-14,2-7-24,2-15-83</inkml:trace>
          <inkml:trace contextRef="#ctx1" brushRef="#br1" timeOffset="-2079.2079">270-1 97,'3'15'-21,"-3"-10"22,0-5 21,0 0 20,0 0-11,-6-4-11,-2-1-2,-2-2-3,-2 7-4,-7 0-9,-4 16-9,-4 15 7,-3 11-4,-1 12 3,-1 8 0,7 8-1,4 3 0,6 3-1,7-5 3,2-8 1,5-14-1,1-12-1,0-15-1,4-13-2,13-9 5,3 0 8,11-10 0,7-8-4,7-3-2,6 1-1,3 3 1,-1 3-2,-5 4 1,-5 7-4,-5 3 4,-10 0-4,-7 13 0,-6 13-1,-8 6 0,-7 8 3,0 9 5,0 3-4,-14 5-1,-5 3 2,-4 0 1,-2-4 0,-1-6-2,1-7 1,3-11-1,3-13 1,6-13 1,6-6-19,4-26-45,3-21-27</inkml:trace>
          <inkml:trace contextRef="#ctx1" brushRef="#br1" timeOffset="-1389.1389">537-86 100,'0'-6'-5,"1"3"19,4 3-13,2 11 21,2 13-5,5 9-8,1 9 2,5 10-6,1 9-1,0 7 4,1 4 1,-1 0 4,-2-3-5,1-6-1,-4-10-5,1-12 1,0-15-2,0-9 1,-2-13-2,3-4 5,-3-7-2,-2-9-11,-6-2-19,-7-2-5,0 2-3,-13-2 2,-12 2-5,-4-1 9,-4 1 6,-2 1 22,3 5 21,3 4 17,5 2-8,4 1-9,7-5 10,6-4 1,7-10-8,0-9-12,12-11-2,9-8-1,10-4-5,3-1-1,4 4-2,2 9-1,-1 14 1,-3 13-4,-5 17 1,-6 4-4,-6 21-3,-6 11 10,-3 5 3,-3 3-3,1-3 0,2-2 1,6-6 0,1-9-2,5-10-10,5-9-3,-2-5 6,0-11 6,0-16 5,-3-5 0,-1-7-2,-4-2-13,-2 0-14,-4 1-2,-3 4 1,-5 4-1,-3 7 10,-5 6 14,-16 6 10,-7 9 16,-7 4 5,-1 0 0,0 9-6,5 6-5,6 1-13,9-2-4,9-9-42,7-5-79</inkml:trace>
          <inkml:trace contextRef="#ctx1" brushRef="#br1" timeOffset="-761.0761">1447-282 137,'-9'18'-1,"2"1"0,5 6 4,2 5 8,4 8-2,10 4 2,4-3-4,5-5-3,2-9 3,2-14 21,3-11-12,2-11 7,0-18-4,-1-8-14,-2-9 1,-5-6-1,-6-8-6,-7-8 4,-11-4 0,0-2-8,-10 1 3,-6 6-10,-4 13 14,5 14 0,2 13 7,5 11 8,5 11 2,3 5-18,0 5-10,0 16 2,10 11 7,1 9 0,4 11-1,1 6 2,-1 1-1,0-3 2,-1-5 0,-1-8-3,1-6 2,0-10-2,-5-9 1,0-7 0,-2-4 0,-2-7 0,-2-3 6,1-18 6,0-8-8,2-9-3,4-7-1,1 1-2,1 2-13,1 6 4,-2 8 5,-1 10 3,-5 10 2,-2 4 1,-2 4-6,-1 7-9,0 15 6,0 5 11,0 3-1,0 0-1,0-4 1,10-6-8,4-8-1,4-7 5,3-5 3,0 0 1,3-3-1,5-11 3,1-12-17,4-13-75</inkml:trace>
          <inkml:trace contextRef="#ctx1" brushRef="#br1" timeOffset="-413.0413">2483-1123 191,'-15'5'10,"4"-5"27,6 0 22,5 0-44,2 0-14,19-5-6,9-10 9,12-3 0,11-4 3,5-2-10,3 2 4,-4 4-1,-6 7 0,-13 4-1,-6 7 0,-11 0-3,-10 2-2,-6 18 1,-5 9 0,-6 10 11,-12 14 0,-6 9-4,-1 13 1,4 3-1,6-3 0,11-4-2,4-14-12,10-16-53,8-24-36</inkml:trace>
        </inkml:traceGroup>
      </inkml:traceGroup>
    </inkml:traceGroup>
    <inkml:traceGroup>
      <inkml:annotationXML>
        <emma:emma xmlns:emma="http://www.w3.org/2003/04/emma" version="1.0">
          <emma:interpretation id="{4A917421-9844-48CA-8286-548C68C0A73C}" emma:medium="tactile" emma:mode="ink">
            <msink:context xmlns:msink="http://schemas.microsoft.com/ink/2010/main" type="paragraph" rotatedBoundingBox="2092,6969 9551,1932 10177,2859 2718,789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01A88AB-5E03-48F0-A0C7-E4792E3B4E8B}" emma:medium="tactile" emma:mode="ink">
              <msink:context xmlns:msink="http://schemas.microsoft.com/ink/2010/main" type="inkBullet" rotatedBoundingBox="2336,7331 2995,6886 3205,7197 2546,7642"/>
            </emma:interpretation>
            <emma:one-of disjunction-type="recognition" id="oneOf2">
              <emma:interpretation id="interp10" emma:lang="en-IN" emma:confidence="0">
                <emma:literal>J</emma:literal>
              </emma:interpretation>
              <emma:interpretation id="interp11" emma:lang="en-IN" emma:confidence="0">
                <emma:literal>j</emma:literal>
              </emma:interpretation>
              <emma:interpretation id="interp12" emma:lang="en-IN" emma:confidence="0">
                <emma:literal>A</emma:literal>
              </emma:interpretation>
              <emma:interpretation id="interp13" emma:lang="en-IN" emma:confidence="0">
                <emma:literal>x</emma:literal>
              </emma:interpretation>
              <emma:interpretation id="interp14" emma:lang="en-IN" emma:confidence="0">
                <emma:literal>X</emma:literal>
              </emma:interpretation>
            </emma:one-of>
          </emma:emma>
        </inkml:annotationXML>
        <inkml:trace contextRef="#ctx1" brushRef="#br1" timeOffset="2515.2515">1295 2880 76,'-17'0'-25,"6"0"51,3 0 5,5-1-2,3-2-15,6-2-18,15-5 1,9-4 16,11-12 8,7-8-4,8-11-6,8-9-3,1-6-6,2 2 0,-4 4-3,-6 11-30,-9 14-8,-13 20-6,-10 9-7,-14 16 5</inkml:trace>
        <inkml:trace contextRef="#ctx1" brushRef="#br1" timeOffset="2687.2687">1697 2969 92,'-11'16'14,"5"-14"28,6-2-3,9-25-10,13-6-16,7-8-3,7-6-6,5 1-4,-2 1-4,2-1-27,-4-2-12,-5-9-9,-7-12-35</inkml:trace>
      </inkml:traceGroup>
      <inkml:traceGroup>
        <inkml:annotationXML>
          <emma:emma xmlns:emma="http://www.w3.org/2003/04/emma" version="1.0">
            <emma:interpretation id="{2312B89C-340B-47EF-A9FD-0C52BFEABB81}" emma:medium="tactile" emma:mode="ink">
              <msink:context xmlns:msink="http://schemas.microsoft.com/ink/2010/main" type="line" rotatedBoundingBox="2764,6515 9551,1932 10177,2859 3390,7442"/>
            </emma:interpretation>
          </emma:emma>
        </inkml:annotationXML>
        <inkml:traceGroup>
          <inkml:annotationXML>
            <emma:emma xmlns:emma="http://www.w3.org/2003/04/emma" version="1.0">
              <emma:interpretation id="{30EDC159-9F9E-44CB-ABFE-A9025BF9B5FA}" emma:medium="tactile" emma:mode="ink">
                <msink:context xmlns:msink="http://schemas.microsoft.com/ink/2010/main" type="inkWord" rotatedBoundingBox="2764,6515 9551,1932 10177,2859 3390,7442"/>
              </emma:interpretation>
              <emma:one-of disjunction-type="recognition" id="oneOf3">
                <emma:interpretation id="interp15" emma:lang="en-IN" emma:confidence="0">
                  <emma:literal>"nine</emma:literal>
                </emma:interpretation>
                <emma:interpretation id="interp16" emma:lang="en-IN" emma:confidence="0">
                  <emma:literal>inline</emma:literal>
                </emma:interpretation>
                <emma:interpretation id="interp17" emma:lang="en-IN" emma:confidence="0">
                  <emma:literal>'painted</emma:literal>
                </emma:interpretation>
                <emma:interpretation id="interp18" emma:lang="en-IN" emma:confidence="0">
                  <emma:literal>anoint</emma:literal>
                </emma:interpretation>
                <emma:interpretation id="interp19" emma:lang="en-IN" emma:confidence="0">
                  <emma:literal>moraine</emma:literal>
                </emma:interpretation>
              </emma:one-of>
            </emma:emma>
          </inkml:annotationXML>
          <inkml:trace contextRef="#ctx1" brushRef="#br1" timeOffset="3334.3334">3173 1387 35,'-8'0'67,"1"0"-55,1 0 20,6 0 5,-1 12-28,1 12-5,12 5 8,5 10 8,4 4-10,5 8-9,3 3 2,2 7-1,2 3 2,-2-3 2,-2-8-3,-5-12-2,-3-22-17,-6-15-26,-8-5-9,-3-26-16</inkml:trace>
          <inkml:trace contextRef="#ctx1" brushRef="#br1" timeOffset="3619.3619">3422 1768 26,'-6'-7'86,"-1"6"-52,0-3-2,3-2-6,1-6 5,3-10-4,0-12-18,0-17-4,9-12-2,5-10 0,0-8-1,-2-4-1,-1 3 1,-2 8-1,-4 8-4,-3 15-8,-2 15 7,0 13 3,2 19 0,4 6 1,2 25 7,5 12 2,1 10 6,4 8 4,0-1-14,1 0-4,2-3-2,3-9 3,-1-6-1,2-11-23,3-12-32,0-15-16,0-8 14,-4-27-9</inkml:trace>
          <inkml:trace contextRef="#ctx1" brushRef="#br1" timeOffset="4603.4603">3877 1143 167,'2'16'-8,"-2"11"9,3 7 21,1 2 7,3 0-9,3-7-13,4-12-7,4-12-2,4-5 8,3-22 14,2-16 3,-4-11-10,-2-10-7,-4-3-2,-9 0-3,-8 6 2,0 9 0,0 14-3,-12 12 1,-3 18-6,-1 6-4,-2 29 1,3 12 8,1 6-1,1 2 3,7-9-2,1-12 0,5-13-1,0-15-10,11-3 15,5-20 0,2-6-1,0-13 2,3-9-11,-3-8-8,0-5-17,-4-5-17,-3-1 11,-1 3 14,-3 3 15,-5 5 4,4 9 11,-3 10 8,-2 10 5,-1 12 2,0 11-1,0 4-9,0 21-13,0 19 1,3 18 2,10 20-5,7 21 4,8 4 0,11-5 3,8-21-4,8-26-5,7-34-21,8-28 17,-1-36-1,-3-15-6,-12-8-6,-11 0 9,-14 4 13,-13 6 5,-14 7 4,-2 9 10,-4 8 10,-12 12 4,-4 16 0,-4 8-10,-1 28-18,0 11-2,6 12-3,2 3-2,9-3 5,8-5-4,0-12-1,11-10 1,10-15 1,7-9 1,2-13 3,2-19-1,-1-17 2,-5-11-3,-2-13-2,-10-10 2,-7-7-5,-7-5-7,-2 1-5,-16 8 6,-4 13 6,-2 17 4,1 18 7,2 18 13,1 20-3,7 16-5,3 25-2,7 15 1,3 15 2,10 5-4,18 1-6,6-7-2,12-15 1,4-18-1,3-24-1,3-13 3,-2-30 0,-2-22-1,-5-14-2,-7-3-3,-6-2-7,-11 5 7,-8 14 1,-6 14-1,-9 18 2,0 20-1,-9 6-4,-4 27 4,-4 9 2,2 6 4,2 1-3,7-8 0,6-9 0,0-14-2,16-13-1,2-5-28,1-12-29,-2-17-18,-6-7-17,-9-6-32</inkml:trace>
          <inkml:trace contextRef="#ctx1" brushRef="#br1" timeOffset="4717.4717">5088-65 175,'-28'-31'14,"-1"0"45,4 5-6,6 5-22,6 1-15,10 8-14,3 5-4,13 1-69,11 2-77</inkml:trace>
          <inkml:trace contextRef="#ctx1" brushRef="#br1" timeOffset="5465.5465">5689-116 160,'2'19'-7,"-2"1"25,-2 10 26,5 5 2,2 6-26,2-2-3,0-3-7,2-8-5,-2-9-1,-2-9-2,-1-10 0,1-3 1,-1-21 0,-3-9 0,1-8-3,0-8 1,1 1-1,3 1-5,-1 7-11,-1 10 9,2 11 6,0 11 2,-2 8-2,0 2-3,3 15 4,7 3 0,4-2 1,4-6-1,6-9 0,5-3-4,-1-10-13,-1-13 3,-2-8 3,-1-2 1,-7-5-2,-6 0 3,-7-1 6,-5 6 5,-3 5 0,-5 7 12,-11 13 14,-5 8-5,-2 1-9,1 19-6,-1 3-5,5 4 0,4-4-2,5-2 0,4-9 0,5-5-1,0-7-2,10 0-10,7-14 1,5-9-2,5-3 0,2-2 9,1 1 1,-2 8 3,-4 8 8,-3 11 4,-3 8-4,-6 18 1,2 9 2,1 6 0,2 2-1,1 1-2,6-1-2,4 0 2,1 0 3,0-3-7,-2 1-4,-5 0 0,-4-4-1,-6-3 2,-3-7 2,-8-6 0,-1-9-1,0-9 15,-4-3 13,-9-10-4,-3-14-12,-1-9-8,-1-6-4,3-3 0,5-2-2,9 4-4,1 3-29,8 4-41,7 0-37,3-7-57</inkml:trace>
          <inkml:trace contextRef="#ctx1" brushRef="#br1" timeOffset="2950.295">1878 2203 160,'-28'22'-20,"3"-9"26,10-7 20,11-6 40,4-3-36,16-22-19,18-10-11,7-4 2,14-2-1,6 8-1,1 11 0,-2 19-2,-4 6-1,-10 29 2,-10 14-2,-10 11-2,-13 10 10,-13 12 0,0 4-2,-11 2 1,-2-5-1,1-6-3,10-11-10,2-18-41,10-20-29,11-25-39</inkml:trace>
          <inkml:trace contextRef="#ctx1" brushRef="#br1" timeOffset="6796.6796">7438-1506 59,'0'-23'8,"0"1"34,-2 1-2,-2 5 0,0 2 6,0 6-14,1 4-4,-1 4-5,-3 23-20,-2 19-7,0 18 2,-4 18-1,2 17 4,5 1 1,5-8 2,1-15-1,13-20 0,10-21 2,9-26-1,3-7 2,4-25-2,0-9-2,-2-7 0,2-4-3,-4-1 4,-4 6 0,-6 7-1,-3 9-3,-4 9-4,-3 10-4,-2 6 5,2 0 1,-2 6 0,-2 2 3,0-2 2,0-3-2,0-3-2,5-3 6,-1-18 5,3-9 1,0-8 0,-3-6-9,-4-3 1,-2 4 0,-6 7 0,-3 7-3,0 11 3,-7 7-5,-6 5-1,-5 6-1,-4 0-3,-3 17 3,3 5 3,-2 3 1,4 6-2,6-1 0,5-3 0,5-3-1,2-4-5,2-8 0,13-6 1,6-6 6,6 0 3,9-23 5,-1-7 1,7-13 1,1-9 0,-5-5-5,-3 0-1,-8 4 1,-5 9 0,-8 11 2,-5 9 6,-4 10 1,-3 6-1,0 5-10,-3 3-7,-4 0-5,-3 3-14,2 6 1,1 0 9,6-1 7,1 0-1,0-2-6,12-1 10,8 0 5,6 5 2,1 3-1,2 5-1,-4 5-10,-4 3-19,-5 1 4,-6 0 13,-1-8 11,-7-2 5,1-9-1,-2-5-1,1-2-1,-1-1 1,2 0 8,0 0 12,1 0 0,2 0 2,-1-7-1,5-7 3,2-6-3,6-9-8,5-10-9,3-7-4,-1-8-1,3-7-1,-4-4 1,-5 0-1,-6 0-2,-6 1 0,-7 6-7,0 4 0,-13 5 4,-2 6 4,-3 6 3,2 8-2,4 6 1,2 7 0,3 7 1,4 9 5,3 3-11,0 24-12,0 8 14,6 13-1,5 6 5,3 2-4,1-2 4,2-4-3,4-9 1,1-5-1,5-11 1,6-7 1,3-11 1,6-7 5,0 0-2,-4-8-3,-1-6-50,-14 0-61,-13-4-39</inkml:trace>
          <inkml:trace contextRef="#ctx1" brushRef="#br1" timeOffset="6961.6961">8516-2016 210,'-7'5'11,"7"-5"32,0-16-1,22-7-32,8-3-8,1-3-8,2-8-101,-6-5-76</inkml:trace>
        </inkml:traceGroup>
      </inkml:traceGroup>
    </inkml:traceGroup>
    <inkml:traceGroup>
      <inkml:annotationXML>
        <emma:emma xmlns:emma="http://www.w3.org/2003/04/emma" version="1.0">
          <emma:interpretation id="{AB132C0C-5DFD-4660-961B-AB3F5E135653}" emma:medium="tactile" emma:mode="ink">
            <msink:context xmlns:msink="http://schemas.microsoft.com/ink/2010/main" type="paragraph" rotatedBoundingBox="4063,10285 9776,5247 10301,5842 4588,1088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4E34A5B-E30F-4C82-B912-CC40046CBFEC}" emma:medium="tactile" emma:mode="ink">
              <msink:context xmlns:msink="http://schemas.microsoft.com/ink/2010/main" type="line" rotatedBoundingBox="4063,10285 9776,5247 10301,5842 4588,10880"/>
            </emma:interpretation>
          </emma:emma>
        </inkml:annotationXML>
        <inkml:traceGroup>
          <inkml:annotationXML>
            <emma:emma xmlns:emma="http://www.w3.org/2003/04/emma" version="1.0">
              <emma:interpretation id="{2FFC9AE5-E397-46FC-A5BE-22A02C1CEA1A}" emma:medium="tactile" emma:mode="ink">
                <msink:context xmlns:msink="http://schemas.microsoft.com/ink/2010/main" type="inkWord" rotatedBoundingBox="4063,10285 9776,5247 10301,5842 4588,10880"/>
              </emma:interpretation>
              <emma:one-of disjunction-type="recognition" id="oneOf4">
                <emma:interpretation id="interp20" emma:lang="en-IN" emma:confidence="0">
                  <emma:literal>poincianas</emma:literal>
                </emma:interpretation>
                <emma:interpretation id="interp21" emma:lang="en-IN" emma:confidence="0">
                  <emma:literal>"nut:</emma:literal>
                </emma:interpretation>
                <emma:interpretation id="interp22" emma:lang="en-IN" emma:confidence="0">
                  <emma:literal>"nuts.</emma:literal>
                </emma:interpretation>
                <emma:interpretation id="interp23" emma:lang="en-IN" emma:confidence="0">
                  <emma:literal>poniard</emma:literal>
                </emma:interpretation>
                <emma:interpretation id="interp24" emma:lang="en-IN" emma:confidence="0">
                  <emma:literal>"ruts.</emma:literal>
                </emma:interpretation>
              </emma:one-of>
            </emma:emma>
          </inkml:annotationXML>
          <inkml:trace contextRef="#ctx1" brushRef="#br1" timeOffset="10409.0408">6565 2905 208,'3'-41'4,"18"-2"22,11 1 12,8 5-20,6 7-9,3 12-4,1 16 0,-5 6 1,-8 31-5,-6 21 0,-10 14-1,-9 8 1,-6 6 2,-6-5-2,0-6-1,-10-9 1,-5-10 2,-3-11-3,-3-13-37,0-13-79</inkml:trace>
          <inkml:trace contextRef="#ctx1" brushRef="#br1" timeOffset="10176.0175">6563 2965 295,'0'0'2,"0"0"7,8 14 11,10 13-5,7 11 2,6 9-10,3 2-1,1-2-4,-3-8 0,-5-9-11,-9-8-30,-7-11-44,-11-7-55</inkml:trace>
          <inkml:trace contextRef="#ctx1" brushRef="#br1" timeOffset="11143.1142">7134 2801 295,'0'-23'8,"0"-7"35,-2-7 2,2-4-27,0-3-15,0 2-1,0 5-2,0 10 1,0 15-1,-7 12 3,-3 18-4,-3 24 2,1 9 1,1 8-2,4-4 3,7-6-3,0-13 1,14-15-1,13-17-1,3-4 2,7-25 1,-1-14-1,2-8-2,-5-6-7,-2-1-4,-5 3 2,-5 9 4,-3 8 5,-4 14 1,-3 8 0,-2 11 2,-1 1 3,-1 1 4,-1 13-2,-1 6 0,-1 4 0,-4 0-2,0 1-2,0 0 0,0-6 2,0-4 1,0-9-1,0-6-1,0-1 2,0-21-5,3-8-1,8-5-1,2-5-16,3 3-3,1 5 16,-2 7 4,1 11 0,-2 6 0,1 8-2,-3 0 1,1 0 0,-2 0 1,-3 0 0,-1 0 1,-4 0-1,-1-3 3,-2-5-2,0-2-1,-7-4 0,-3-6 0,0-5 1,2-6-1,2-5 0,6-2 0,0-3 0,2 6 0,9 3-1,3 12 1,1 9 0,2 11-3,-3 4 1,2 14-1,-2 8 3,0-1 0,4 0-1,0-5 2,3-8-1,6-5 0,3-4-37,4-3-50,2 0-28,0-5 26</inkml:trace>
          <inkml:trace contextRef="#ctx1" brushRef="#br1" timeOffset="12219.2218">8026 2129 0,'14'-29'54,"-3"-1"-9,-1-3-12,-3-2-3,-2 2 9,1-3 5,-3 4-7,-3-4-3,0 5-1,0 4-7,-5 5 0,-6 10-4,-7 7-3,3 5-10,-3 7-6,-3 15-2,3 4 0,5 9 0,2 1-2,1 1 7,8-2-4,2-3 0,0-6 0,9-7 0,10-7-3,-1-7 2,1-5-3,2 0-18,-2-10-15,-3-10-4,-2-3-3,-3-2 4,-4 1 9,-6 1 17,-1 7 13,0 4 15,0 6 11,0 6 0,0 0-14,0 4-9,3 10 6,2 0 0,2 4-7,2-5-2,0-4 0,4-6 0,0-3 0,-4-7-2,2-11-12,-1-7-10,-3-4-3,-1-2 12,-1 3 11,-1 4 3,-4 3 3,3 7 8,-3 6 3,2 3 0,-1 5-1,0 0-10,2 0-2,-2 5 4,2 3 3,0 4 3,-3-3 3,3-3-3,-2-1 3,-1-5 5,2 0 4,2 0-2,1-11-9,2-6-10,2-2-3,3-2-13,-1 1-22,0 0 3,2 6 8,2 4 10,-2 4 13,2 6 2,2 0-2,2 0-1,-1 1-7,3 3-6,6-4-12,-1 0 9,3-16-2,3-4-3,-1-6 12,-3-2 12,-5 0 2,-3 2 1,-8-3 10,-5 3 1,-7 2 8,0-1 0,0 4-7,-1 2-2,-6 7-2,0 7 6,1 5-4,-1 7-13,0 14 0,-1 5 0,5 2 2,1 1-5,2-8 1,0-3 2,4-7 1,8-7 0,2-4-2,1 0-18,-1-10-14,0-13-5,0-5 8,-5-7 20,-1-7 0,-4-7 8,-4-2 3,0-4 6,-3 1 9,-12 2 12,-3 4 6,-7 3 14,-2 8-8,4 5 4,2 6-29,4 7-3,8 5-3,6 3-2,3 5-2,3 6-6,10 0 1,8 19-1,0 13 3,4 18 2,2 8 4,0 7-6,4-2 1,4-9-2,4-15-3,4-19-9,4-17-24,2-5-18,-2-21-21,-1-11-7,-7-6-39</inkml:trace>
          <inkml:trace contextRef="#ctx1" brushRef="#br1" timeOffset="7959.7959">3412 5636 170,'-11'-5'15,"-4"2"5,-1 3 31,0 0-34,-4 13-15,1 10-2,2 7-2,3 7-2,4 6 4,5 5 0,2 1 0,2-1 4,1-3-1,0-9-4,7-3 4,4-11 1,3-5-3,4-5 6,4-6 0,4-6-7,5 0 4,4-14-1,1-3 2,3-7-4,-2 1 1,-2 5-1,-3 6-3,-5 8 2,-5 4 0,-3 4 0,-5 16 2,-5 4 6,-7 4 2,-2 5-2,0-1 3,-8-1 0,-9 1-3,-3-3 0,-4 3-2,-3-3 0,1-1-5,-2-2 0,5-3-1,2-5 0,5-7-5,7-5-15,4-6-22,5-14-24,0-20-44</inkml:trace>
          <inkml:trace contextRef="#ctx1" brushRef="#br1" timeOffset="8244.8244">3576 5357 190,'3'0'18,"3"0"-23,3 14 17,5 10 26,3 13-17,4 8-16,2 12 1,4 3 1,-1 1-2,1-5 0,1-8-4,-1-8-1,0-11 1,1-13 1,-2-7-1,-2-9 2,-1-4 2,-3-16-1,-5-9-5,-4-4-39,-8-4-52,-3 1-37</inkml:trace>
          <inkml:trace contextRef="#ctx1" brushRef="#br1" timeOffset="8707.8707">3671 5776 216,'-14'11'13,"8"-11"32,6-5 16,7-23-35,16-13-24,10-10-1,5-13 0,2-6-12,3 4-25,-4 3-26,0 11-17,-10 12 35,-2 14 28,-8 17 14,-4 9-1,-5 12 3,-2 16 26,-1 12-3,-1 2-4,2 3 7,1-5-5,3-6-5,2-9-3,4-11-3,3-13 6,1-1-7,3-18 3,0-10 1,-2-9-7,-3-2-4,-4-2-1,-5 1-1,-7 7-2,-4 4 1,0 8 1,-7 2 1,-10 6 11,-2 4 13,-2 3-4,-3 3-9,5 3-2,-1 0-2,2 10-7,3 17-3,3 9-1,6 9 2,2 2-2,4-4 1,1-8-23,17-22-33,3-13-51,4-23-14</inkml:trace>
          <inkml:trace contextRef="#ctx1" brushRef="#br1" timeOffset="9412.9412">4439 4852 153,'2'1'12,"-3"17"-12,2 15 14,2 6 7,1 8-8,3-3 3,0-3 0,3-10-1,4-13-2,3-15-7,4-3 6,-1-17 1,4-11-6,0-6-3,-3-8-2,-5-1-2,-2-3-9,-8-3-2,-6-2 8,0-3 3,-10-3 1,-10 0 1,0 6 0,-1 1 9,0 8 14,1 8 13,7 13-3,3 5-12,4 8-9,6 7-11,0 1-7,4 17-9,13 16 11,7 15 0,4 13 2,2 6 2,2 2-2,-7-5 1,-1-9 0,-3-11 0,-7-14 0,-3-8 0,-4-9 1,-3-6 2,-1-6 3,-3-1 9,0-14 18,-2-12-17,-6-11-15,0-9-1,2-8-2,2-3-17,4 2-5,0 6 10,5 6 6,6 10 2,3 10 0,-2 11 1,-4 8 1,-3 4-5,0 20-4,-5 14 4,0 8 5,0 6 4,0 4 0,0-4-2,0-5 2,0-7-2,7-9 0,4-6 2,3-8-1,2-7 0,2-6 5,0-3 9,3-17 5,0-6-3,-1-7-9,-2-1-3,0-1-4,-6 5 0,-1 5-29,-6 4-51,-5 3-88</inkml:trace>
          <inkml:trace contextRef="#ctx1" brushRef="#br1" timeOffset="9974.9974">6041 3399 231,'0'-16'4,"0"4"-2,1 5 26,-1 7-10,0 9-22,0 28 8,0 22 0,-9 14-1,-5 13 0,-3 2-1,-4-3 0,3-14-2,3-18 2,2-17 0,9-18 4,4-14 6,10-4 0,19-18 5,10-11 2,10-6-6,9-5-4,6-8-6,0-2 1,-4 1-4,-4 4 1,-9 3-2,-11 7-21,-10 5-35,-10 5-29,-11 1-45</inkml:trace>
        </inkml:traceGroup>
      </inkml:traceGroup>
    </inkml:traceGroup>
    <inkml:traceGroup>
      <inkml:annotationXML>
        <emma:emma xmlns:emma="http://www.w3.org/2003/04/emma" version="1.0">
          <emma:interpretation id="{B2FE5B56-874F-4816-B1B1-C4C01D76D3C4}" emma:medium="tactile" emma:mode="ink">
            <msink:context xmlns:msink="http://schemas.microsoft.com/ink/2010/main" type="paragraph" rotatedBoundingBox="5747,11291 12389,4767 12953,5341 6311,118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D62BC2B-7B5B-49B7-91C6-B127812DBD11}" emma:medium="tactile" emma:mode="ink">
              <msink:context xmlns:msink="http://schemas.microsoft.com/ink/2010/main" type="line" rotatedBoundingBox="5747,11291 12389,4767 12953,5341 6311,11865"/>
            </emma:interpretation>
          </emma:emma>
        </inkml:annotationXML>
        <inkml:traceGroup>
          <inkml:annotationXML>
            <emma:emma xmlns:emma="http://www.w3.org/2003/04/emma" version="1.0">
              <emma:interpretation id="{6282CF2D-53D2-4D45-832B-84264C99486B}" emma:medium="tactile" emma:mode="ink">
                <msink:context xmlns:msink="http://schemas.microsoft.com/ink/2010/main" type="inkWord" rotatedBoundingBox="5747,11291 12389,4767 12953,5341 6311,11865"/>
              </emma:interpretation>
              <emma:one-of disjunction-type="recognition" id="oneOf5">
                <emma:interpretation id="interp25" emma:lang="en-IN" emma:confidence="0">
                  <emma:literal>into</emma:literal>
                </emma:interpretation>
                <emma:interpretation id="interp26" emma:lang="en-IN" emma:confidence="0">
                  <emma:literal>"'position</emma:literal>
                </emma:interpretation>
                <emma:interpretation id="interp27" emma:lang="en-IN" emma:confidence="0">
                  <emma:literal>moo</emma:literal>
                </emma:interpretation>
                <emma:interpretation id="interp28" emma:lang="en-IN" emma:confidence="0">
                  <emma:literal>moot</emma:literal>
                </emma:interpretation>
                <emma:interpretation id="interp29" emma:lang="en-IN" emma:confidence="0">
                  <emma:literal>moos</emma:literal>
                </emma:interpretation>
              </emma:one-of>
            </emma:emma>
          </inkml:annotationXML>
          <inkml:trace contextRef="#ctx1" brushRef="#br1" timeOffset="13643.3642">6394 5370 166,'-29'41'1,"-1"10"2,7 8 11,7 3 1,9-3-6,7-8 20,0-14 1,14-18-9,8-19-2,3-4 0,4-23-6,2-9-8,1-2-4,4 1 1,0 5-2,0 10 0,2 13 1,-1 9 7,-3 7 6,-8 22-2,-5 8-1,-9 8-1,-7 0 0,-5 1-5,0-3-1,-12-2-1,-3-2-1,-3-4-2,-3-4 2,0-5-2,2-8 0,-2-10-2,3-8-13,0-14-20,3-24-29,-1-19-34,1-16-45</inkml:trace>
          <inkml:trace contextRef="#ctx1" brushRef="#br1" timeOffset="14193.4192">6794 5466 191,'-13'-41'15,"5"-7"18,8-7 17,0 0-9,15 1-17,9 4-14,3 10-7,4 11-2,-2 15-2,3 14 0,-4 9-1,-2 18-4,0 4 2,0-1 4,-1-7-3,0-10 0,-1-10 1,2-3 1,-5-17 1,-3-7 1,-3-3-1,-5 0 1,-6 0-1,-4 2 0,0 4 1,-14 2-1,-8 2 0,-2 4 0,-5 7 0,1 4 0,1 2-1,-3 12 0,7 11 2,0 4 0,7 1-1,5-2 1,7-8-2,4-13-27,2-5-57,15-24-28</inkml:trace>
          <inkml:trace contextRef="#ctx1" brushRef="#br1" timeOffset="13837.3836">6596 5093 190,'7'-30'14,"-1"10"34,6 7 2,3 12-26,5 1-10,6 20 5,3 18 1,6 15-7,4 12-6,2 5-5,-1 1 0,-1-8 0,-6-15-30,-4-12-14,-9-15-13,-10-10-51,-9-4-8</inkml:trace>
          <inkml:trace contextRef="#ctx1" brushRef="#br1" timeOffset="14818.4817">7335 4667 214,'0'1'5,"0"19"26,0 5 12,0 10-12,1 5-16,12 3 1,3-1 3,5-7-13,3-7-2,1-19-4,0-9 0,0-9 5,-3-23 4,-4-8-4,-3-7-3,-8-4-1,-5-2 0,-2-1-2,-7 0 0,-14-2-2,-5 1 4,-4 1-1,0 2 0,2 7 2,6 5-1,8 9 1,5 11 6,7 8 5,2 10-9,5 2-2,9 13-2,4 16 5,3 11 3,0 10 8,-2 9 0,1 4-1,-5 3 3,-1-2-7,-3-5-3,2-6-5,-1-14 0,-1-12-2,5-12-2,-1-14 2,0-1 1,1-23 1,0-11 0,-3-8-1,-3-9-1,-2-4-1,-4 1 0,-3 5-4,1 9 4,-2 8-1,0 14 1,-8 8 0,1 9-2,0 1-1,2 11-2,4 11 3,1 6 1,0 7 1,10 1-1,5 0 1,3-9 0,3-4 0,-2-11-1,4-12 0,-4 0 3,-1-18 0,0-7 0,-1-6-9,-4 0-38,-6-1-49,-7-2-95</inkml:trace>
          <inkml:trace contextRef="#ctx1" brushRef="#br1" timeOffset="12690.2689">4828 6943 183,'-18'7'82,"3"-6"-72,9-1 3,6-12 9,14-13-14,13-7-4,3-5 6,9-4 1,0 4 1,0 3-6,0 6-4,-6 9-4,1 9-27,-8 9-33,-8 1-37,-5 6-12</inkml:trace>
          <inkml:trace contextRef="#ctx1" brushRef="#br1" timeOffset="12839.2838">5124 6983 189,'0'0'35,"6"-8"26,5-16-36,9-5 11,-2-4-21,5 1-13,5 1-2,-1 0-28,-4 1-49,-8 1-47</inkml:trace>
          <inkml:trace contextRef="#ctx1" brushRef="#br1" timeOffset="13082.3081">5179 6430 277,'0'0'0,"0"-8"2,14-3 6,9-9-2,12-1 3,4-4-4,8 6 4,-1 5-2,-6 10-7,-2 4 3,-12 20-5,-7 17 3,-8 11 4,-7 10-1,-6 7-1,2 7-1,-7 0-1,-2-4 0,0-12-3,4-15-57,-1-22-108</inkml:trace>
          <inkml:trace contextRef="#ctx1" brushRef="#br1" timeOffset="15324.5323">8296 3609 187,'-14'0'8,"1"0"36,11 8 10,2 17-27,7 11-22,12 13 3,5 7 6,5 5 2,1-5-9,0-12-4,0-14-2,1-20-2,-1-10 2,-3-22 3,-1-14-1,-6-11-1,-6-7-2,-7 0 0,-7-3 0,1 6-3,-25 2-7,-6 8 3,-15 9 3,-8 13 1,1 13 1,-4 6-2,7 20-1,10 16 4,17 8-2,11 4 0,11-6 1,8-10-45,16-17-56,5-15-41</inkml:trace>
          <inkml:trace contextRef="#ctx1" brushRef="#br1" timeOffset="15873.5872">8735 3319 287,'0'30'3,"2"6"12,5 3 32,2-2-18,5-4-14,4-10-3,3-11-2,0-12-5,6-12 5,-2-19 1,1-15-8,-1-4-3,-1 0-2,-6 5-14,-6 8 3,-6 13 9,-3 14 5,-3 10-1,0 1-6,0 19 6,0 0 0,0 0 0,0-6 1,0-8-1,9-6 0,3-13 2,4-16-1,1-8 0,-3-5-1,-2-4 0,-2-2-1,-7-3-2,-3 1-4,-3 0 3,-12 0-1,-7 2-2,-1 1 6,-2 4 1,4 4 1,-1 5 5,5 7 9,5 4-1,1 8-4,7 8-5,4 7-2,0 0-3,2 19-3,12 12 4,7 11 1,1 8 9,6 6 3,1-3-2,3-6-2,3-12-4,3-13-2,1-14-3,2-8 1,0-17-1,-4-10 0,-5-2-23,-9 0-36,-10 0-44,-11 5-44</inkml:trace>
          <inkml:trace contextRef="#ctx1" brushRef="#br1" timeOffset="16029.6028">8975 2930 219,'-16'17'15,"8"-13"18,8-4 18,4-22-21,20-15-25,8-12-3,9-9-2,5-6-11,2 2-58,-9 1-61</inkml:trace>
          <inkml:trace contextRef="#ctx1" brushRef="#br1" timeOffset="17404.7403">10114 1569 173,'0'-17'12,"0"10"34,-3 7 15,-8 0-29,-2 9-16,-3 6 2,-4 4-5,1 6-4,-1 4-4,2 8-3,6 9 0,6 8-1,6 5 3,1 5 5,19 0 5,11-7-1,6-14-7,6-17-4,6-20 0,4-8 1,0-28 0,-3-11-1,-7-4-1,-7 2-1,-10 4 1,-8 6 0,-9 8-1,-8 9 1,-1 6 1,0 10-2,0 0 3,0 7-5,3 10 2,5 4-1,8-2 2,0-5-1,5-5 0,1-9 0,3-4 1,2-19 0,-2-9 2,-1-6-3,-5-6 2,-4-6-4,-8 0 5,-4-1 0,-3 3-3,-7 6 2,-11 7-4,-4 13-1,-3 10 0,-3 12-4,0 10-1,2 21 6,-1 12-1,5 8 1,5 0 4,5-3-5,9-7 6,3-12-5,13-15 4,13-14 4,9-4 8,6-26-6,7-15-4,3-10 0,-3-10-3,-5-2 3,-7 2-2,-10 8 1,-10 9 0,-11 8 0,-5 12 1,0 7-3,-4 7-3,-6 6-2,2 5-2,-2 3-3,3 0 6,3 0-5,1 10 0,3 0 2,0 0-1,2 3-8,13-5-5,9 2 7,-1 1 9,4 1-1,-2 2-9,-4 6-20,-5 6 12,-7 5 17,-4-1-1,-2-1 10,-4-4-2,1-5 8,0-10 5,0-5 0,0-5 9,0 0-9,1 0-10,4-10 5,1-4-5,0-4-2,3-6 6,2-7-1,3-6-2,3-8-2,-3-6-1,0-6-1,-2-1 0,-5-3-2,-4 1-4,-3 1 1,0 1-5,0 5 1,-1 3 10,-5 3-3,1 5 11,-2 7-11,1 5 10,1 7-6,-2 6 1,1 8 9,0 9-9,2 5-10,1 23 2,3 16-1,0 16 0,14 9 4,9 1 3,3-8-5,9-10 4,1-16-13,9-15 9,0-17 2,4-4-9,-2-10-23,-5-11-14,-14 0-50,-14-2-59</inkml:trace>
          <inkml:trace contextRef="#ctx1" brushRef="#br1" timeOffset="17789.7788">11048 1110 227,'0'0'17,"10"-15"33,14-17-23,11-11 6,8-15-19,7-4-9,4-9-3,-4-4-4,-1 3 3,-9 4-12,-11 12-3,-8 11 10,-8 13 2,-10 17 4,-3 15 3,-10 8-3,-8 27-7,0 9 3,0 1 1,2-1 4,11-8-3,5-10 0,5-14-1,16-8 6,10-4-4,2 0-5,5 0 4,2 0 2,-1 0-5,-3 0-6,-4 0-2,-5 7 6,-8 2 1,-6 4 2,-7-1 2,-6 6 5,-1 5 4,-16 7-3,-6 3-3,-8 1-17,-8-5-115</inkml:trace>
        </inkml:traceGroup>
      </inkml:traceGroup>
    </inkml:traceGroup>
    <inkml:traceGroup>
      <inkml:annotationXML>
        <emma:emma xmlns:emma="http://www.w3.org/2003/04/emma" version="1.0">
          <emma:interpretation id="{6C3EACBC-E9D7-4308-AB18-5AA2C53E02EE}" emma:medium="tactile" emma:mode="ink">
            <msink:context xmlns:msink="http://schemas.microsoft.com/ink/2010/main" type="paragraph" rotatedBoundingBox="5671,15164 13513,7658 14347,8530 6506,16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192C75-E07E-426B-8034-072177384321}" emma:medium="tactile" emma:mode="ink">
              <msink:context xmlns:msink="http://schemas.microsoft.com/ink/2010/main" type="line" rotatedBoundingBox="5671,15164 13513,7658 14347,8530 6506,16036"/>
            </emma:interpretation>
          </emma:emma>
        </inkml:annotationXML>
        <inkml:traceGroup>
          <inkml:annotationXML>
            <emma:emma xmlns:emma="http://www.w3.org/2003/04/emma" version="1.0">
              <emma:interpretation id="{93AB700E-F871-4686-BF6E-8BDECC628467}" emma:medium="tactile" emma:mode="ink">
                <msink:context xmlns:msink="http://schemas.microsoft.com/ink/2010/main" type="inkWord" rotatedBoundingBox="5671,15164 13513,7658 14347,8530 6506,16036"/>
              </emma:interpretation>
              <emma:one-of disjunction-type="recognition" id="oneOf6">
                <emma:interpretation id="interp30" emma:lang="en-IN" emma:confidence="0">
                  <emma:literal>t".</emma:literal>
                </emma:interpretation>
                <emma:interpretation id="interp31" emma:lang="en-IN" emma:confidence="0">
                  <emma:literal>:,,:::</emma:literal>
                </emma:interpretation>
                <emma:interpretation id="interp32" emma:lang="en-IN" emma:confidence="0">
                  <emma:literal>:,,.::</emma:literal>
                </emma:interpretation>
                <emma:interpretation id="interp33" emma:lang="en-IN" emma:confidence="0">
                  <emma:literal>to".</emma:literal>
                </emma:interpretation>
                <emma:interpretation id="interp34" emma:lang="en-IN" emma:confidence="0">
                  <emma:literal>:,,,::</emma:literal>
                </emma:interpretation>
              </emma:one-of>
            </emma:emma>
          </inkml:annotationXML>
          <inkml:trace contextRef="#ctx1" brushRef="#br0" timeOffset="54318.4313">10493 5472 189,'-8'0'14,"4"0"7,4 21 13,0 13-14,14 10-1,10 8 1,8-2-3,1-5-7,3-14-5,2-17-4,-4-14-1,-2-20 0,-7-27 3,-6-11 2,-11-9-5,-8-3-13,-4 5-16,-24 7-2,-7 12 25,-5 16 1,-1 14 4,2 16-1,6 15 8,8 20 11,10 18 6,11 3-2,4 3-6,4-5-5,19-11-6,8-17-2,7-17 3,5-9-1,3-24-2,-1-19-1,-1-13 1,-3-9-2,-5-8-6,-4-3-13,-11 3-6,-7 7-2,-8 10 18,-6 14 9,0 15 0,-14 13 23,-3 12 2,-1 2-7,3 14-6,1 14-7,7 6-3,6 10-2,1 3 1,13 3-2,15-2 1,7-11-19,10-13-9,5-19-2,4-7 6,3-34 5,3-15-21,-6-12-4,-5-4 12,-12 1 18,-10 5 11,-12 11 8,-14 10 22,-1 14 20,-7 13 11,-9 13-15,-1 1-16,0 24-13,3 10-8,5 4 1,5 6-3,4-3 0,0-7-2,6-13-1,10-11 0,3-11 2,4-8 2,-1-21-1,0-8-4,-1-11-3,-4-3-23,-6-5 1,-9-4 11,-2 2-1,-6-2 6,-13 7 7,-4 3 2,-1 6 4,2 7 9,-2 6 0,9 9 3,5 6 1,6 11-3,4 5 0,3 12-9,15 23-1,6 15 0,3 13-3,4 2 0,0-3-1,1-12 1,0-17-1,-2-22 0,1-11 0,-1-16 2,2-23-3,-7-9-7,-2-9-8,-7-2-7,-7-1-1,-7 6-4,-2 13 19,0 12 8,0 16 13,-5 13 17,1 10-13,2 20-1,2 7 3,0 5-3,7 0-5,13-7-6,5-14-4,10-15 0,1-6 1,1-24 1,-1-13 0,-4-7-4,-5-4-10,-9-5-14,-7-1 2,-8-3 2,-2-1-5,-2 6 9,-9 6 12,-2 9 6,-1 10 1,6 15 4,3 12 18,3 2-8,1 21-1,4 5 3,11 3 5,9 3-2,2-1-6,5-7-2,5-3-8,-3-6-3,1-6-2,-5-8-32,-5-3-51,-8-20-83</inkml:trace>
          <inkml:trace contextRef="#ctx1" brushRef="#br0" timeOffset="54617.4612">12220 3658 291,'-6'-50'3,"6"-12"-4,7-7 2,24 5 0,9 4-1,5 12-4,0 12-4,-3 17 7,-7 15 1,-9 8-1,-8 31 0,-9 16 13,-5 18 7,-4 9 1,0 6 0,0-2-3,3-5-11,8-8-4,7-10-2,6-13-1,8-8-23,0-6-36,1-4-73</inkml:trace>
          <inkml:trace contextRef="#ctx1" brushRef="#br0" timeOffset="54832.4827">12957 4310 200,'0'1'89,"-3"-1"-85,0-4 15,3-11-5,0-1-9,0 1-6,0 0 2,0 4 0,0 2 1,0 7 1,-7 2-3,0 0 1,-4 11-41,0-4-76</inkml:trace>
          <inkml:trace contextRef="#ctx1" brushRef="#br0" timeOffset="49836.9832">4697 10547 145,'11'0'-25,"3"5"25,4 17 0,8 10 7,4 11 6,4 12-4,4 12 0,4 11 0,4 10 2,3 4-11,-2-1-1,-2-10-49,-11-17-49</inkml:trace>
          <inkml:trace contextRef="#ctx1" brushRef="#br0" timeOffset="50186.0181">5048 11016 128,'3'-6'-9,"1"-9"16,3-9 13,4-3-5,1-7-11,0-5 1,-3-4-1,1-9-2,-4-4 1,-4-4 0,-2-3-2,0 1-1,0 7 0,-4 8 2,-3 11 2,2 8 23,1 14 9,2 6 0,-1 3-8,2 5-21,1 0-8,0 6-4,14 19-8,10 14 16,10 19-3,12 19 4,7 7 0,1 0-1,-1-10-22,-1-20-29,-8-26-11,-8-26-8,-6-13-25</inkml:trace>
          <inkml:trace contextRef="#ctx1" brushRef="#br0" timeOffset="50849.0844">5590 10524 81,'-2'12'104,"2"6"-103,0 7 0,1 6 10,16 2-3,1-5-9,5-6-1,5-14-5,-3-8-10,0-33 31,-2-19 5,-5-17 0,-6-8-9,-6-4-9,-6 7-1,0 10 3,-18 17 8,-9 17 23,-1 17-20,-4 13-12,2 4 5,3 24 2,5 13-8,7 12-2,5 3 5,7 3 2,3-9-1,4-9-1,13-17-6,5-13-6,8-11 3,4-18 19,5-19-7,0-15-3,2-4-10,-5-7-17,-7 8-4,-4 12 20,-8 18 7,-5 20 7,-5 5 16,-3 26 5,-2 4-15,1 2 9,-2-1-7,3-9-10,3-4 2,1-14-12,5-4 2,-1-14 3,2-18 10,0-16-6,-1-16-6,-2-9-24,0-2-19,-1 7-14,0 12 28,2 20 32,2 20 13,1 16-10,-1 18 23,-1 18-3,2 5-4,-1-2-13,-2-4 10,4-12-7,3-14-8,3-9 1,1-26 17,0-12-12,0-16-4,-7-8-7,-7-9-26,-8-1-10,-1 7-11,-11 6 0,-6 16 9,1 19 27,2 20 13,1 12 0,3 25 0,5 9-35</inkml:trace>
          <inkml:trace contextRef="#ctx1" brushRef="#br0" timeOffset="51796.1791">6956 8947 301,'-8'7'-27,"4"-1"41,4 4 0,0 1 14,15 5-15,6 8-9,4 7-3,-1 6 0,-4 3 3,-1-3-3,-7-5 1,-4-8-2,-5-12 3,-3-10-1,0-2 0,0-25-2,4-12-3,5-9-1,3-7 1,9-3-15,6 1 6,6 11 4,2 11 1,2 14-10,-3 12 1,-7 7-5,-7 5 4,-8 13 4,-10 0 16,-2 0 7,-4-6 11,-10-6 3,-3-6 0,-1 0-7,4-19-10,3-8-7,5-5 0,6-6 0,0-3-3,14 2 6,9 3-3,2 11 1,4 9-2,1 9-3,2 7-1,0 7 1,-5 15 4,-2 1 1,-4-3 0,-7-7 0,-2-9-1,-6-4-2,-4-18 6,0-11 1,-2-8-2,0-3-1,-7-1-3,1 2 1,1 6 2,2 6 0,2 9 0,1 9 2,0 8-2,11 1-14,5 15 11,3 11 3,4-1-2,1 0 1,-1-6 0,1-7-1,0-12-1,-2-2-1,-4-21 5,2-9-2,-7-7-2,-3-5-9,-4-4 3,-3 0-3,-3 0 5,0 6 5,0 10 1,-3 8 3,1 12 12,2 9 1,0 3-23,2 16 15,8 8-5,3 6 1,1 2 1,4 1-3,3-5-3,-3-6 0,3-10-9,-1-12-36,1-5-31,-6-29-40</inkml:trace>
          <inkml:trace contextRef="#ctx1" brushRef="#br0" timeOffset="52274.2269">8112 7867 301,'0'18'-3,"-10"3"9,5 10 24,5 10-4,0 8-20,5 3-4,14-3 1,6-12-4,4-20 1,6-17-3,-1-30 2,2-25 5,-2-18-4,-4-11-29,-7-3-27,-8 2-15,-14 5 19,-1 9 45,-18 4 11,-14 12 17,-7 6 21,-1 6 5,4 9-14,5 10 0,9 6-3,12 13-1,10 5-3,9 18-26,17 20 5,9 13 4,4 10 3,3 4-4,-4-2-3,-1-5-2,-8-15-2,-6-9 1,-4-10 0,-8-11-1,-2-6-1,-3-5 0,0-2-1,-2-11 2,0-14 3,3-9-4,1-8-16,-1-4 1,4 0 8,3 7 7,4 10-1,0 8 1,3 14-2,7 7-2,3 0 1,3 10-36,-2-4-58,5-6-85</inkml:trace>
          <inkml:trace contextRef="#ctx1" brushRef="#br0" timeOffset="52673.2668">9104 6448 256,'-6'0'14,"-2"0"9,5 0 29,3 0-17,3 0-26,18 9-11,9 14 4,11 15-1,10 16 1,6 11-2,-2 6 4,-4-4-22,-5-7-22,-10-17-1,-11-19-2,-15-16-50,-9-8-31</inkml:trace>
          <inkml:trace contextRef="#ctx1" brushRef="#br0" timeOffset="52993.2988">9256 6799 182,'-23'-16'13,"8"-8"37,11-8 0,4-6-8,19-7-21,10-4-6,12 3-6,2 4-5,3 10-4,-4 15-2,-5 16-2,-2 3-16,-7 23 9,-7 5 3,-1-1 5,-3-5 0,0-10 2,-2-11 0,0-3-2,-2-15-2,1-8 0,-4-5-4,-2 0 0,-5 2 5,-3 2 3,-3 2 1,-11 4-2,-4 3 1,-4-1 1,1 6 1,3 0-1,0 5 0,8 2 0,3 3-11,4 0-55,3-2-30</inkml:trace>
        </inkml:traceGroup>
      </inkml:traceGroup>
    </inkml:traceGroup>
    <inkml:traceGroup>
      <inkml:annotationXML>
        <emma:emma xmlns:emma="http://www.w3.org/2003/04/emma" version="1.0">
          <emma:interpretation id="{2682A5C4-FFA6-40CC-B1B1-C9D945E5AC23}" emma:medium="tactile" emma:mode="ink">
            <msink:context xmlns:msink="http://schemas.microsoft.com/ink/2010/main" type="paragraph" rotatedBoundingBox="7570,16317 13788,10212 14604,11043 8386,171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3FCEDA9-E407-41E2-9827-699873FD62A3}" emma:medium="tactile" emma:mode="ink">
              <msink:context xmlns:msink="http://schemas.microsoft.com/ink/2010/main" type="line" rotatedBoundingBox="7570,16317 13788,10212 14604,11043 8386,17148"/>
            </emma:interpretation>
          </emma:emma>
        </inkml:annotationXML>
        <inkml:traceGroup>
          <inkml:annotationXML>
            <emma:emma xmlns:emma="http://www.w3.org/2003/04/emma" version="1.0">
              <emma:interpretation id="{93B88AA2-0CC9-4227-BD35-A115D52A019E}" emma:medium="tactile" emma:mode="ink">
                <msink:context xmlns:msink="http://schemas.microsoft.com/ink/2010/main" type="inkWord" rotatedBoundingBox="7570,16317 13788,10212 14604,11043 8386,17148"/>
              </emma:interpretation>
              <emma:one-of disjunction-type="recognition" id="oneOf7">
                <emma:interpretation id="interp35" emma:lang="en-IN" emma:confidence="0">
                  <emma:literal>for.</emma:literal>
                </emma:interpretation>
                <emma:interpretation id="interp36" emma:lang="en-IN" emma:confidence="0">
                  <emma:literal>to".</emma:literal>
                </emma:interpretation>
                <emma:interpretation id="interp37" emma:lang="en-IN" emma:confidence="0">
                  <emma:literal>win"</emma:literal>
                </emma:interpretation>
                <emma:interpretation id="interp38" emma:lang="en-IN" emma:confidence="0">
                  <emma:literal>win:</emma:literal>
                </emma:interpretation>
                <emma:interpretation id="interp39" emma:lang="en-IN" emma:confidence="0">
                  <emma:literal>ft.</emma:literal>
                </emma:interpretation>
              </emma:one-of>
            </emma:emma>
          </inkml:annotationXML>
          <inkml:trace contextRef="#ctx1" brushRef="#br0" timeOffset="57588.7583">10569 8136 183,'-21'0'2,"3"4"11,4 3 8,7 10-16,7 9-4,1 10 3,21 8 8,9 8 8,8-2 6,6-6-4,3-11-10,1-19-6,-5-14 1,-2-8-2,-4-24-3,-8-10 1,-7-6 0,-8-4-5,-12 2-22,-3 2 0,-21 2 14,-15 9 8,-14 9 6,-8 10 8,-6 10 5,2 8 5,3 14 4,9 13 2,11 6-12,14 2-12,14-3-3,11-6-2,3-9-32,19-10-43,6-7-74</inkml:trace>
          <inkml:trace contextRef="#ctx1" brushRef="#br0" timeOffset="57879.7874">11117 8108 202,'2'5'19,"-2"-5"39,0-2 8,0-21-37,0-11-22,0-11-3,0-5-3,-4-8 0,-1 1-2,-2 1 1,0 11-2,-2 10 1,1 10 0,-3 14 0,1 11-3,0 11-6,2 19-6,1 6 0,6 6 8,1 0 8,7-4 3,15-6-3,9-6 2,12-8-2,7-9-7,8-7-58,2-2-37,-2-19-9</inkml:trace>
          <inkml:trace contextRef="#ctx1" brushRef="#br0" timeOffset="58585.858">11573 7594 110,'0'-47'23,"0"7"46,-13 14 13,-2 8-28,-3 15-22,-3 3-19,2 25-12,2 11 0,3 7 0,4 4-1,8 0 0,2-7 0,4-9 0,11-14-1,6-12-1,0-5 0,-2-21 1,2-14-3,-4-12-6,-3-6-8,-6-9 0,-4-4-8,-4-2 6,-3 1 11,-12 2 5,-6 4 11,-2 9 24,-1 6 13,0 10-1,5 8-9,4 9 0,5 8-12,6 7-5,4 4-5,0 8-8,16 18-6,9 16 3,9 16 0,5 6 0,5 1-1,3-11-3,5-17-11,-1-24 6,-1-13-2,-4-35 0,-5-12-3,-8-11-3,-9-3 2,-12 3 1,-9 2 7,-2 8 5,-9 11 1,-9 9 0,1 10 1,-2 13 4,5 5 7,5 24-1,6 15-1,2 8 3,9 4-3,14-5 0,5-15-6,8-19-3,6-12-1,1-28 2,0-19 2,-1-10-4,-4-6-4,-9-1-18,-8 1-14,-9 4-4,-10 4 7,-2 6 5,-16 9 17,-5 11 7,-5 11 3,0 11 3,5 7 6,4 7 3,13 20 3,4 4 2,7 1 2,16 0 7,7-4-2,6-5-9,-1-5-10,2-6-1,-1-5-2,0-1-16,-2 0-46,-5-5-21,-7-1-83</inkml:trace>
          <inkml:trace contextRef="#ctx1" brushRef="#br0" timeOffset="59062.9057">12520 5968 125,'0'-27'4,"0"-3"24,13-2 4,10 1-8,5 0-8,3 5 0,5 10 1,-1 9-2,-1 7-2,-3 24-6,-2 24-3,-5 26 2,-3 21 6,-3 16 0,0 4 3,0-5-2,1-16 8,5-25 2,3-27-14,0-24-5,4-10-2,1-4-1,-3 2-24,-2 5-70,-2 4-76</inkml:trace>
          <inkml:trace contextRef="#ctx1" brushRef="#br0" timeOffset="59199.9194">13364 6684 291,'2'-8'12,"-2"-2"40,-7 4-5,-4 3-17,2 3-29,-2 0-18,-1 0-78,-4-6-119</inkml:trace>
          <inkml:trace contextRef="#ctx1" brushRef="#br0" timeOffset="56349.6344">6542 11822 257,'0'0'7,"8"0"-7,12 7 12,6 11 3,6 9-7,8 15-9,5 14 0,4 10 3,-2 7 4,-4-2-2,-7-12-5,-7-14 2,-11-24-1,-9-21-12,-9-21 18,0-24 10,0-11-17,0-7 3,7 1-4,4 4-6,6 8 5,6 11 1,4 16-2,5 9 1,2 10-1,3 4-3,1 8-2,-1 6 4,-5-1 1,-2-5 0,-5-8 1,-5-2-12,-4-21 13,-4-13 14,-7-10-13,-5-9 14,0-5-4,-7 1 4,-7 5-9,-2 8-1,-1 10 22,-1 8-10,0 9 18,0 6-10,-3 6-17,3 5-4,-2 2 1,2 1-9,8 18 3,5 10 6,5 6-11,3 8 11,17-2-7,8-3 6,3-8-4,6-10-5,1-16 0,2-4-16,-2-32 13,-1-18 6,-2-18-12,-6-12-26,-8-7 8,-7 0 2,-5 8 7,-8 13 21,-1 16 3,-3 16 19,-7 12 26,-2 12-13,2 4-8,3 6-4,3 0-7,4 17-7,0 11-3,15 12-1,9 10 6,2 7 2,4 1 2,-3-4-11,-3-10 1,-3-11 0,-8-11-2,-5-9 3,-3-11-5,-2-2-1,0 0 2,-2-13 10,4-2-1,0-1-7,5-1 0,4 4-3,4 3-10,3 2-2,2 4 7,2-1 6,-1-1 4,-2-3-6,-4-6 1,0-6 8,-2-6 0,-4-5-2,-2-5-2,-2-5 2,-3 4-2,-3 2 1,0 6 0,0 9 13,-2 6 4,0 8-3,0 7-9,0 0-10,0 15 3,0 6 1,-1 4 0,9 2-3,4-2 2,1-5 0,4-9-1,4-10-4,3-1-8,-2-23 3,0-13-3,0-7-10,-1-4-9,-1 1 3,-1 9 18,-1 7 10,0 12 3,-2 12 8,-1 6 1,-4 9-4,-1 15 7,-2 4 15,-2 1-1,-5-4-1,-1-5 1,0-11-4,0-8-2,-1-1-2,-3-15-15,4-14-8,0-8-5,0-9-14,5-5 1,6-2-4,5 3 5,3 7 14,3 9 9,3 12-6,2 11 4,2 11-3,-1 0 2,0 13-2,-2 1 0,1-5-22,-8-9-58,-8-6-97</inkml:trace>
          <inkml:trace contextRef="#ctx1" brushRef="#br0" timeOffset="56718.6713">8894 9477 136,'0'-14'13,"0"11"14,10 3 16,12 19-7,8 20-2,4 15-17,5 13-1,1 8-3,-1-1-9,-1-3 3,-4-11-7,0-13-9,-6-12-10,-6-14-35,-7-11-55,-9-7-25</inkml:trace>
          <inkml:trace contextRef="#ctx1" brushRef="#br0" timeOffset="57111.7106">9029 9870 255,'-13'-6'10,"2"1"19,1-3 17,6-2-17,4-10-19,0-11-7,10-13 0,15-13-2,11-7 0,11-4-2,6 7-2,4 14-14,5 18 6,-7 18 4,-6 11-4,-9 29 7,-9 10 5,-10 5-3,-6-3 9,-2-6 5,-5-9-2,2-13-5,-2-13-2,4-4-1,0-24 7,2-9 0,-1-9-8,-6-5-6,-2-3 9,-5 4-2,-6 5-4,-15 7-1,-8 7-5,-3 12 1,-6 13 0,4 6 2,0 10 1,8 22-1,6 9 3,8 9-2,9-1-25,3-1-36,7-9-20,11-17-58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0:00.2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90D0EA-639E-414E-B965-C53149A01FF4}" emma:medium="tactile" emma:mode="ink">
          <msink:context xmlns:msink="http://schemas.microsoft.com/ink/2010/main" type="inkDrawing" rotatedBoundingBox="14325,6488 16778,9710 16707,9764 14253,6542" semanticType="callout" shapeName="Other">
            <msink:sourceLink direction="with" ref="{50E07298-8C11-4367-91BA-7D897284ED80}"/>
            <msink:sourceLink direction="with" ref="{E269CAD7-B1C8-4216-8DF1-5FB3DE8D0F96}"/>
          </msink:context>
        </emma:interpretation>
      </emma:emma>
    </inkml:annotationXML>
    <inkml:trace contextRef="#ctx0" brushRef="#br0">0 0 133,'0'14'-30,"0"12"33,0 7 3,10 13 14,17 11-6,18 12 7,12 14-1,17 17-1,14 13 0,15 15-3,5 13-6,10 14-7,13 13-1,11 12-4,3 8 1,8 9 19,3 5 12,4-1-1,-7-5-10,-9-11-8,-5-10-8,-19-19-3,-17-19 3,-18-22-3,-20-25-6,-19-26-10,-20-28-18,-17-33-29,-11-22-52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0:00.7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7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1" timeString="2018-09-16T05:31:18.774"/>
    </inkml:context>
  </inkml:definitions>
  <inkml:traceGroup>
    <inkml:annotationXML>
      <emma:emma xmlns:emma="http://www.w3.org/2003/04/emma" version="1.0">
        <emma:interpretation id="{655CE9E8-A29E-4683-AC14-5FA415560670}" emma:medium="tactile" emma:mode="ink">
          <msink:context xmlns:msink="http://schemas.microsoft.com/ink/2010/main" type="writingRegion" rotatedBoundingBox="11738,9589 18843,1897 28006,10360 20902,18053"/>
        </emma:interpretation>
      </emma:emma>
    </inkml:annotationXML>
    <inkml:traceGroup>
      <inkml:annotationXML>
        <emma:emma xmlns:emma="http://www.w3.org/2003/04/emma" version="1.0">
          <emma:interpretation id="{782CA633-F087-4562-B0F1-631A20E8366E}" emma:medium="tactile" emma:mode="ink">
            <msink:context xmlns:msink="http://schemas.microsoft.com/ink/2010/main" type="paragraph" rotatedBoundingBox="15383,5537 18053,3063 18563,3613 15893,6086" alignmentLevel="7"/>
          </emma:interpretation>
        </emma:emma>
      </inkml:annotationXML>
      <inkml:traceGroup>
        <inkml:annotationXML>
          <emma:emma xmlns:emma="http://www.w3.org/2003/04/emma" version="1.0">
            <emma:interpretation id="{41630A42-E93C-40CB-9477-084A4714B148}" emma:medium="tactile" emma:mode="ink">
              <msink:context xmlns:msink="http://schemas.microsoft.com/ink/2010/main" type="line" rotatedBoundingBox="15383,5537 18053,3063 18563,3613 15893,6086"/>
            </emma:interpretation>
          </emma:emma>
        </inkml:annotationXML>
        <inkml:traceGroup>
          <inkml:annotationXML>
            <emma:emma xmlns:emma="http://www.w3.org/2003/04/emma" version="1.0">
              <emma:interpretation id="{50E07298-8C11-4367-91BA-7D897284ED80}" emma:medium="tactile" emma:mode="ink">
                <msink:context xmlns:msink="http://schemas.microsoft.com/ink/2010/main" type="inkWord" rotatedBoundingBox="15383,5537 18053,3063 18563,3613 15893,6086">
                  <msink:destinationLink direction="with" ref="{8790D0EA-639E-414E-B965-C53149A01FF4}"/>
                </msink:context>
              </emma:interpretation>
              <emma:one-of disjunction-type="recognition" id="oneOf0">
                <emma:interpretation id="interp0" emma:lang="en-IN" emma:confidence="0">
                  <emma:literal>front</emma:literal>
                </emma:interpretation>
                <emma:interpretation id="interp1" emma:lang="en-IN" emma:confidence="0">
                  <emma:literal>trot</emma:literal>
                </emma:interpretation>
                <emma:interpretation id="interp2" emma:lang="en-IN" emma:confidence="0">
                  <emma:literal>trio</emma:literal>
                </emma:interpretation>
                <emma:interpretation id="interp3" emma:lang="en-IN" emma:confidence="0">
                  <emma:literal>Moron</emma:literal>
                </emma:interpretation>
                <emma:interpretation id="interp4" emma:lang="en-IN" emma:confidence="0">
                  <emma:literal>boron</emma:literal>
                </emma:interpretation>
              </emma:one-of>
            </emma:emma>
          </inkml:annotationXML>
          <inkml:trace contextRef="#ctx0" brushRef="#br0">17 20 157,'-10'0'-10,"6"-1"24,4-6 2,0 1 6,14 5-11,11 1-3,7 16 0,4 18 1,6 16 1,7 12 2,-3 7 0,-2-2-3,-5-13-5,-3-15 4,-8-25 0,-3-14 4,-3-25-2,-3-17-8,-1-9-5,-7-1-47,-10 0-44,-1 6-24</inkml:trace>
          <inkml:trace contextRef="#ctx0" brushRef="#br0" timeOffset="498.0498">92-32 26,'-25'9'60,"6"-9"-49,8-12 16,9-21-4,4-11-5,10-6 0,13 2-8,10 4 8,7 8 5,6 14-14,9 14 3,5 8-6,4 5 1,0 20-2,-5 7 0,-5 8-4,-10-1 0,-9 1 0,-13-9 1,-8-7 2,-11-11 6,-5-13 1,-2-9 6,-13-22-9,-3-11-6,-3-8-1,0-7-1,-3-3-1,6 0 1,4 6-2,5 5-4,5 10 9,4 10-11,0 9 5,7 10-19,8 9-17,7 1-37,2 6 2</inkml:trace>
          <inkml:trace contextRef="#ctx0" brushRef="#br0" timeOffset="151.0151">270 127 149,'-9'9'-17,"2"-9"22,7 0 11,0-23 1,7-6-1,8-6 0,2 1-4,1-2-4,-2 2-7,-2 4-11,-7 5-45,-7 3-18</inkml:trace>
          <inkml:trace contextRef="#ctx0" brushRef="#br0" timeOffset="1966.1966">1109-593 79,'-1'-10'-26,"-10"0"27,-3-1 22,1 3 4,-2 0 1,0 2 2,-1 6 8,1 0-11,4 5-5,3 17-11,2 8-5,5 8-1,1 3 4,0-3-7,2-5 5,8-10-5,4-14-1,-2-9-1,5-7 2,0-22 1,1-6-1,0-7-2,-3 3-2,-1 4-4,-1 10 0,-1 9 6,2 15-2,-1 1-2,2 18 16,0 6-4,1 3 0,0-2-8,-2-5 0,0-10 2,-1-10-4,-2 0 7,1-23 0,-5-9-2,-1-12-1,-6-8-1,0-7-2,-3-3-9,-14-4-8,-5-1 12,-3 3 1,0 8 4,1 8 1,6 12 5,6 11 9,3 11 8,7 10 5,2 4-26,0 18-12,9 11 19,12 10-5,1 11-5,5 3 1,2-1-2,-1-5 4,-2-8-1,1-10-7,-4-11-1,0-13 16,-2-5-9,-2-16 3,-1-19 5,-3-6-3,-2-3-9,-3 3 3,-5 8 3,-2 10 0,1 11 2,0 11-6,2 1-5,4 3 3,1 10 2,3 3 5,0 0 2,0 0 1,-1-4 1,0-6-2,-1-6-6,1 0 6,0-10 3,0-15-1,1-10-2,-1-9-8,1-1-14,0 0 4,-6 10-2,-1 6 19,-1 14 1,-1 8 1,-2 7-3,4 0-3,1 3 0,3 7-3,2 1 8,-1 1 10,4-4-17,-1-1 2,4-7 0,2 0 8,2-2-7,2-14-14,-2-10 0,2-6-7,-4-5 5,-4-7 0,-2-1 7,-7 3-5,-5 5 17,-3 9 26,0 12 15,-14 16-11,-8 4-29,0 24 5,-2 9-2,2 4 0,4 0 6,8-7-1,7-9-10,3-8-5,2-10-3,16-7 2,7-7 12,5-17 0,7-6-18,2-2-19,-3 3-21,-2 4 4,-3 10 16,-6 7 10,-5 8 13,-4 0 4,-6 0 3,-4 0-2,-4 0 9,-2 0 17,0-7 19,0-17-3,0-12-31,-7-12-19,-4-12 3,-3-10-15,-5-1 8,-5-2 12,-4 3-6,2 9 19,1 10 10,6 15-14,6 13 21,7 10 0,6 13-17,2 5-21,15 19 6,6 12 9,8 13-3,1 9-1,4 2-4,-3-3 2,1-10 5,-1-12 0,-4-15-13,-1-15 6,-1-5 9,-5-13 0,-1-15-7,-6-7-6,-1-3-6,-4-1 2,-3 1 6,-3 3 4,-3 8 2,-1 8 1,0 8 2,0 8 6,1 3-12,4 14-19,3 11 27,0 3-2,6-3 4,3 0-2,4-9-5,2-7-2,5-9 9,1-2-6,-1-20-45,-3-14-83</inkml:trace>
          <inkml:trace contextRef="#ctx0" brushRef="#br0" timeOffset="2266.2266">2095-1651 227,'0'0'20,"0"0"16,0 0-15,20-54-8,17-4-7,8-14-6,8-4-6,-3 0-70,-11 11-113</inkml:trace>
          <inkml:trace contextRef="#ctx0" brushRef="#br0" timeOffset="2102.2102">2579-2556 344,'-14'-3'5,"3"1"-3,-1 2-2,-5 3-43,-1 15-81</inkml:trace>
        </inkml:traceGroup>
      </inkml:traceGroup>
    </inkml:traceGroup>
    <inkml:traceGroup>
      <inkml:annotationXML>
        <emma:emma xmlns:emma="http://www.w3.org/2003/04/emma" version="1.0">
          <emma:interpretation id="{97F85C65-24C7-465B-ABC5-6715CED4B1BB}" emma:medium="tactile" emma:mode="ink">
            <msink:context xmlns:msink="http://schemas.microsoft.com/ink/2010/main" type="paragraph" rotatedBoundingBox="16388,6975 20350,3250 21195,4149 17233,7874" alignmentLevel="7"/>
          </emma:interpretation>
        </emma:emma>
      </inkml:annotationXML>
      <inkml:traceGroup>
        <inkml:annotationXML>
          <emma:emma xmlns:emma="http://www.w3.org/2003/04/emma" version="1.0">
            <emma:interpretation id="{AC37DE8F-1D47-4559-A01B-FFCADC673BB2}" emma:medium="tactile" emma:mode="ink">
              <msink:context xmlns:msink="http://schemas.microsoft.com/ink/2010/main" type="line" rotatedBoundingBox="16388,6975 20350,3250 21195,4149 17233,7874">
                <msink:destinationLink direction="with" ref="{D1B0FCF5-CE9B-4163-89B5-7F322F4B1EA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785B7BD-FCF0-41EF-801C-90A7B5D3F4D5}" emma:medium="tactile" emma:mode="ink">
                <msink:context xmlns:msink="http://schemas.microsoft.com/ink/2010/main" type="inkWord" rotatedBoundingBox="16388,6975 20350,3250 21195,4149 17233,7874">
                  <msink:destinationLink direction="with" ref="{36A28010-9763-48CA-AE71-160A13137868}"/>
                </msink:context>
              </emma:interpretation>
              <emma:one-of disjunction-type="recognition" id="oneOf1">
                <emma:interpretation id="interp5" emma:lang="en-IN" emma:confidence="0">
                  <emma:literal>worry</emma:literal>
                </emma:interpretation>
                <emma:interpretation id="interp6" emma:lang="en-IN" emma:confidence="0">
                  <emma:literal>wants</emma:literal>
                </emma:interpretation>
                <emma:interpretation id="interp7" emma:lang="en-IN" emma:confidence="0">
                  <emma:literal>wires</emma:literal>
                </emma:interpretation>
                <emma:interpretation id="interp8" emma:lang="en-IN" emma:confidence="0">
                  <emma:literal>whir</emma:literal>
                </emma:interpretation>
                <emma:interpretation id="interp9" emma:lang="en-IN" emma:confidence="0">
                  <emma:literal>wirer</emma:literal>
                </emma:interpretation>
              </emma:one-of>
            </emma:emma>
          </inkml:annotationXML>
          <inkml:trace contextRef="#ctx0" brushRef="#br0" timeOffset="4467.4467">3550-1003 254,'0'18'1,"7"4"-9,15 12 15,9 9 3,4 11-7,1 6 0,0 3 0,-5-10 2,-8-10 0,-3-15 0,-9-20 10,-8-8 4,-3-24 0,-3-9-11,-14-11-6,-6-1 0,-8-2 0,-1-1 3,-1-2-2,3 2-7,7-1-15,6 4 4,14 3 11,3 9 4,16 7-1,7 9-3,7 12-1,-3 5 0,0 14-7,-5 14 7,-5 3-4,-8-2 3,-2-6-1,-1-12-24,-3-11-43,-3-2-42</inkml:trace>
          <inkml:trace contextRef="#ctx0" brushRef="#br0" timeOffset="6490.649">3650-1071 163,'-9'-10'10,"2"3"15,3 0 15,1 3-7,-1 2-12,4 2-9,0 0-9,7 11-8,12 19-3,12 13 27,6 19-5,10 15-11,2 15-8,-2 3 7,-3-10 8,-10-14-3,-9-20-6,-8-22 2,-7-24 7,-10-5 16,0-22-12,-6-8-6,-12-8-3,-5-7-3,-4-9-2,-4-2 1,1-3-1,2-4 2,4 0 1,6 4 0,10 1-3,5 3-2,3 4 0,10 6 0,7 8 1,1 10-3,0 11 1,1 11 0,-2 5-2,-3 12 2,-3 21-1,-4 11 2,-4 8 5,-3 6 4,0-1-2,-11-3-2,-7-7 1,-1-5-2,1-6 3,0-6-8,0-8-48,0-13-51,1-9-98</inkml:trace>
          <inkml:trace contextRef="#ctx0" brushRef="#br0" timeOffset="5080.508">3888-1186 87,'6'0'103,"-2"8"-102,2 6-6,-1 7 12,3 3 11,2 3-4,0-3-2,1-6-5,3-10-8,3-8 6,2-18 11,1-20 25,2-10-15,-3-9-21,-3 0-3,-8 1-3,-8 11-1,1 9 3,-8 11 1,-6 11 1,-4 9 10,0 5-6,0 29-14,4 14 1,0 8 3,6 7 3,4-4 0,3-12-2,0-16-4,16-20 0,6-9 12,3-30 15,1-12-4,1-10-8,-4-9-8,-5-5-1,-8 2 1,-6 2-2,-4 7 1,0 9 0,-1 12 1,-6 11 5,4 11 16,0 12-7,3 3-20,2 18-5,12 9 5,2 11 7,7 5-3,3 3 2,2-6-2,0-5 1,-2-10-4,-2-9 0,-2-8-2,-5-8 1,-2 0 3,-5-10 2,-3-10-2,-3-5 5,0-1 0,-1 0-2,-3 3 2,0 8 10,0 4 1,0 6 3,0 4-2,0 1-5,0 0-10,0 9-10,5 11-19,2 2-8,5 0-26,0-7-19,3-14-18,1-6 21</inkml:trace>
          <inkml:trace contextRef="#ctx0" brushRef="#br0" timeOffset="5208.5208">4471-1930 227,'-18'-11'42,"-3"1"-18,-1 4 16,7 4-34,3 2-8,7 1-22,5 16-54,3 4-32</inkml:trace>
          <inkml:trace contextRef="#ctx0" brushRef="#br0" timeOffset="5776.5776">4778-1887 265,'-5'25'9,"-10"4"4,-1 7 12,7 6-1,2-1-6,5-1-11,2-11-7,6-7-5,12-17-3,6-5 18,3-23 3,4-12-3,-2-8-5,-4-2 0,-4 5-7,-7 8-1,-6 12 2,-2 11-4,1 9-11,-2 0-1,4 11 15,-1 1 1,0-2 1,2 0 3,-3-10-3,4 0-8,3-16 24,3-13 0,0-5-5,1-10-7,-3 1-3,-4 2-3,-1 11 1,-6 3 1,-1 13 0,0 6 1,-1 8 1,9 2-10,2 17-4,8 10 13,7 13 0,6 15 0,7 15 3,0 12-3,4 9 1,-7 0 3,-5-5-5,-8-12 1,-8-16 1,-12-16-1,-5-13 0,0-8 2,-3-11 19,-12-7 7,-6-5-2,-4-7-8,-1-20-16,-1-12-4,2-15 5,6-18-2,9-7-6,6-4-15,5 2-15,-1 7-29,5 14-38,-3 16-41</inkml:trace>
          <inkml:trace contextRef="#ctx0" brushRef="#br0" timeOffset="3810.381">1163 1156 224,'-25'0'-26,"-1"7"39,9 24 18,10 14-2,7 17-21,2 12 1,20 10 4,9 0-7,3-8 0,8-15-1,4-21-3,0-22-4,3-18 5,1-27 6,-3-25-7,-4-16-1,-4-9 0,-6-6-1,-12 3-3,-8 12-3,-5 14 5,-8 22 2,0 19 1,0 13 18,0 21-2,0 15-5,0 8-4,0 3 0,10-3-6,4-7-2,1-11-1,3-18 0,2-8-1,0-28 4,0-15-2,-1-9-4,-5-9-13,-3 4 0,-4 3 8,-2 9 6,-4 12 0,0 10 4,1 14-2,0 9 7,4 1-6,4 18 7,2 7 0,2 2 2,6-4-1,2-5-1,0-10-3,5-9 0,0-8 2,0-22-4,1-11-2,-5-7 0,-3-7-1,-6 1-2,-9 1-4,-5 6-3,0 7 0,-8 8 5,-7 9 0,-1 6 3,2 6-8,5 7 3,5 4 0,4 0-3,0 10-5,6 10 7,11 6 5,3 4-2,2-1 0,4-3 3,-1-7 1,3-8-3,0-11 3,0 0 1,0-16 2,-2-6 1,-2-4-3,-3-3 0,-8 0-1,-4-5 4,-6-4-2,-3-2 1,1-1-3,-11-3 3,1 6-3,2 6 7,0 6-2,2 13 14,5 12-7,0 2-11,0 27 2,9 8-1,-1 9 2,3 1 0,2-4-4,1-10 4,1-14-4,4-16-1,8-5 1,-1-28 2,4-12 0,-1-7-9,-1-6-16,-5 7 0,-5 6 10,-2 10 11,-5 12 3,-4 10 1,-5 8 4,0 3-5,-2 3 4,0 9 7,0 1-4,0 2-7,0-6 7,0-5-3,0-4-4,0-4-2,3-17 1,2-4-2,4-6-5,2 2-1,1 1 6,6 6 2,5 9-3,3 7 1,3 6 1,-1 0 1,-2 3 1,2 5-2,-4-8-2,-3 0 1,0-13 7,-3-11-2,0-8-5,-4-10 3,-3-3-12,-4-5-4,-6-4-18,-1-2 5,-5-1-4,-13 2 19,-3 4-2,-7 3 25,3 11 18,3 8-16,-2 7 35,6 8-9,5 3-18,6 8-11,7 3-7,0 3-3,7 18-3,16 10 6,6 11-3,6 11 2,1 7-3,0-2 2,-3-7-2,-1-14-22,-10-18-42,-3-19-65</inkml:trace>
          <inkml:trace contextRef="#ctx0" brushRef="#br0" timeOffset="3954.3954">2898-75 297,'-7'0'13,"4"-4"17,3-24-2,14-10-28,10-8 5,6-4-13,6-5-50,2-2-102</inkml:trace>
        </inkml:traceGroup>
      </inkml:traceGroup>
    </inkml:traceGroup>
    <inkml:traceGroup>
      <inkml:annotationXML>
        <emma:emma xmlns:emma="http://www.w3.org/2003/04/emma" version="1.0">
          <emma:interpretation id="{F37213B8-4B3E-49F8-AF6B-90D084CCDC3A}" emma:medium="tactile" emma:mode="ink">
            <msink:context xmlns:msink="http://schemas.microsoft.com/ink/2010/main" type="paragraph" rotatedBoundingBox="17677,7979 21478,4767 22082,5482 18281,8693" alignmentLevel="7"/>
          </emma:interpretation>
        </emma:emma>
      </inkml:annotationXML>
      <inkml:traceGroup>
        <inkml:annotationXML>
          <emma:emma xmlns:emma="http://www.w3.org/2003/04/emma" version="1.0">
            <emma:interpretation id="{786CA2B1-8884-4390-8D24-08A774231DEB}" emma:medium="tactile" emma:mode="ink">
              <msink:context xmlns:msink="http://schemas.microsoft.com/ink/2010/main" type="line" rotatedBoundingBox="17677,7979 21478,4767 22082,5482 18281,8693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18C9C1C-0A51-4942-A78E-48A2ECB2F582}" emma:medium="tactile" emma:mode="ink">
                <msink:context xmlns:msink="http://schemas.microsoft.com/ink/2010/main" type="inkWord" rotatedBoundingBox="17677,7979 21478,4767 22082,5482 18281,8693"/>
              </emma:interpretation>
              <emma:one-of disjunction-type="recognition" id="oneOf2">
                <emma:interpretation id="interp10" emma:lang="en-IN" emma:confidence="0">
                  <emma:literal>onion</emma:literal>
                </emma:interpretation>
                <emma:interpretation id="interp11" emma:lang="en-IN" emma:confidence="0">
                  <emma:literal>Inions</emma:literal>
                </emma:interpretation>
                <emma:interpretation id="interp12" emma:lang="en-IN" emma:confidence="0">
                  <emma:literal>orison</emma:literal>
                </emma:interpretation>
                <emma:interpretation id="interp13" emma:lang="en-IN" emma:confidence="0">
                  <emma:literal>finites</emma:literal>
                </emma:interpretation>
                <emma:interpretation id="interp14" emma:lang="en-IN" emma:confidence="0">
                  <emma:literal>printers</emma:literal>
                </emma:interpretation>
              </emma:one-of>
            </emma:emma>
          </inkml:annotationXML>
          <inkml:trace contextRef="#ctx0" brushRef="#br0" timeOffset="15323.5322">4023 1082 188,'10'0'8,"-2"24"32,5 13 13,1 8-24,0 5-13,-3-3-13,-3-6-2,0-12-1,-3-15-22,-4-13-38,-1-1-35,0-21-19</inkml:trace>
          <inkml:trace contextRef="#ctx0" brushRef="#br0" timeOffset="15429.5428">3877 1037 147,'-10'-25'-13,"6"3"14,4 1-2,0 5-19,4 1-61</inkml:trace>
          <inkml:trace contextRef="#ctx0" brushRef="#br0" timeOffset="15728.5727">4215 1082 171,'0'0'9,"31"52"32,-15-20 13,4 1-13,-2-4-18,-3-9 1,-1-11-4,-3-9-6,-1-12 6,0-18-10,-2-8-8,-1-5-2,0 0 1,-1 0-2,-2 4-13,1 9 5,2 5 0,2 12 5,2 13 2,3 1-2,1 26-1,3 11 5,4 3-3,1-1-8,-1-10-42,-4-18-41,-3-12-28</inkml:trace>
          <inkml:trace contextRef="#ctx0" brushRef="#br0" timeOffset="16020.6019">4516 854 132,'-10'-6'141,"3"1"-117,6 1 11,1-1 4,9 3-21,13 0-11,5 1-4,2 1-3,0 0 1,-1 0 0,-4 0-1,-6 0 1,-6 0-1,-2-2 0,-4-7-1,-5-2 1,-1-4-1,0-5 2,-4-4-1,-6-3 0,-1 1 0,-1 0 0,2-1 1,4 8-1,3-2 0,3 3 0,0 3-2,9-1-35,-1 0-53,-4-5-67</inkml:trace>
          <inkml:trace contextRef="#ctx0" brushRef="#br0" timeOffset="16832.6831">4995 569 196,'-4'2'-16,"-7"-2"28,-1-5 19,3-13-2,0-6-15,4-3-7,1 3-2,1 2-3,3 7 0,0 8 0,0 7-1,0 4-2,10 16 2,1 6 1,-2 3-2,2 0 0,-1 0 1,1-3 0,-3-6-1,2-4 0,-1-6-2,1-7-4,1-3-1,-1 0 0,4-17 2,-2-4-2,5-7 1,-2-6 4,-1-2 5,2 0-4,-5 4-1,-3 9 2,-1 9-10,3 10 7,-2 4-22,5 1 22,2 8-1,-1-4 1,4-2 3,-1-3-6,2-12 1,-4-15 7,1-5 4,-4-13 4,-3-3-7,-5-3 0,-4-1-11,0-1 16,-15 2-2,-5 4 2,-4 2 31,1 5-21,5 7-7,2 9 3,5 7 4,7 8-6,4 4-10,0 4-6,7 1 1,7 3 1,3 15 3,2 12-3,2 8-2,-3 11 5,0 2-22,-4-3-11,-1-5-16,-4-11-9,-2-14-2,-5-13-2</inkml:trace>
          <inkml:trace contextRef="#ctx0" brushRef="#br0" timeOffset="17659.7658">5320 95 123,'-3'-14'22,"3"-6"15,0-5 0,3-6 1,12-3-21,3 0-9,4 5-8,2 7-3,2 11 8,-2 11-9,-2 12-3,-1 20 9,-3 8-3,-3 2 7,-1-6-3,0-10 9,3-12-3,0-14-12,2-7 13,2-25 1,0-9-12,-3-9 10,-3-4-9,-6 4-3,-8-1 6,-1 8-12,-6 8 4,-13 9 6,-3 10-3,-3 9 2,0 7 9,0 0-2,2 15-4,4 15-1,4 9-5,3 8 4,7 0-3,5-4 9,0-8-2,14-13-10,11-18 1,5-6 8,8-24 4,5-14-11,3-7-2,-3-7-11,-4 3-5,-6 6 8,-8 10 14,-6 13-1,-10 11 8,-3 11 12,-3 0-6,-2 14 4,0 3-5,2 3-1,1-3-3,1-6 3,4-5-5,2-6-2,5-3 1,-1-14-5,2-6 0,-1-1-2,0-2-12,-1 4-8,-7 6 7,-1 4 1,0 7 4,0 5 0,-1 0 3,-2 0 3,1 6 3,1-2 3,1-2-3,-1-2 0,3-9 6,2-15 5,3-6-7,0-6-3,0 0-2,-3 2 1,-1 8 0,-3 8 0,-1 9 0,-4 6-1,2 3-9,1 8 20,2 11 1,4 9-3,8 8 3,8 12 1,7 12-7,7 9 3,-1 5 0,-2-5-6,-9-7-1,-10-12 2,-9-16-2,-10-14 2,0-13 7,-12-6 11,-7-1-13,-7-1-8,-2-10-3,-2 0-36,-5-5-57,-8-3-115</inkml:trace>
          <inkml:trace contextRef="#ctx0" brushRef="#br0" timeOffset="14460.4459">2819 2358 85,'-2'26'-7,"-8"-3"35,2-3 2,1-5 3,0-8-3,2-7 5,0-5-1,3-23-14,-1-14-11,2-12 5,-2-10-6,1-8-10,0-2 9,0 2-9,2 8 0,0 9 5,0 11-1,6 11-2,9 8 2,6 11 3,5 6-4,5 8 0,2 0-2,5 12 0,-1 15 1,0 6-1,-3 10 0,-3 3 5,-6 3-4,-7-3 3,-5-4-13,-6-7-6,-6-10-7,-1-7-9,-3-5-24,-15-6-7,-11-4-40</inkml:trace>
          <inkml:trace contextRef="#ctx0" brushRef="#br0" timeOffset="14752.4751">2903 2148 162,'-2'-18'8,"2"-4"9,0-3 9,4-1-1,14-3-13,11 3-7,5 4 4,7 7-4,2 10-3,2 5-3,-6 8 0,-6 9 3,-6 0-3,-9-8 2,-6-8 4,-6-1-3,-3-17 7,-3-16 3,0-8 4,0-2-13,0-3-1,-3 0-1,0 5-1,3 6 1,0 7-3,0 8-6,6 5-13,9 6-20,6 5-26,2 4 9,5 0-20</inkml:trace>
          <inkml:trace contextRef="#ctx0" brushRef="#br0" timeOffset="15144.5143">3593 1562 127,'0'-18'9,"0"4"28,-8 3 9,-2 6-1,-2 5-19,1 12-9,1 18-5,3 10-1,3 6-5,4-3-1,0-8-5,3-12 2,8-18-1,3-7 0,2-28 1,1-13-1,-3-7-2,0-1-9,-7 5-3,-2 10 6,-3 12 5,-1 16 2,-1 8 0,4 16 3,5 16 14,2 6-3,4 8 1,6 5 1,0-2-2,1 3-10,-1-1 0,0-2-3,-3-1 1,-4 0 0,-5-2-3,-3-7 2,-6-7 0,0-6-2,0-9 1,-3-14 0,-6-3-9,0-21-23,2-17-37,3-14-51,4-13-41</inkml:trace>
          <inkml:trace contextRef="#ctx0" brushRef="#br0" timeOffset="50973.0968">2798 3027 24,'-52'-65'13,"-1"4"-13,5 6-4,-4 7-14,-3 9 3</inkml:trace>
        </inkml:traceGroup>
      </inkml:traceGroup>
    </inkml:traceGroup>
    <inkml:traceGroup>
      <inkml:annotationXML>
        <emma:emma xmlns:emma="http://www.w3.org/2003/04/emma" version="1.0">
          <emma:interpretation id="{CC4E9E4F-BC96-4C0C-A2A7-8F527105B8E9}" emma:medium="tactile" emma:mode="ink">
            <msink:context xmlns:msink="http://schemas.microsoft.com/ink/2010/main" type="paragraph" rotatedBoundingBox="17549,9031 20490,6789 21342,7907 18402,10149" alignmentLevel="6"/>
          </emma:interpretation>
        </emma:emma>
      </inkml:annotationXML>
      <inkml:traceGroup>
        <inkml:annotationXML>
          <emma:emma xmlns:emma="http://www.w3.org/2003/04/emma" version="1.0">
            <emma:interpretation id="{EAEB144C-DF92-46A4-A6F8-6B73CEBDFD7F}" emma:medium="tactile" emma:mode="ink">
              <msink:context xmlns:msink="http://schemas.microsoft.com/ink/2010/main" type="inkBullet" rotatedBoundingBox="18083,9731 18248,9605 18389,9790 18224,9916"/>
            </emma:interpretation>
            <emma:one-of disjunction-type="recognition" id="oneOf3">
              <emma:interpretation id="interp15" emma:lang="en-IN" emma:confidence="0">
                <emma:literal>A</emma:literal>
              </emma:interpretation>
              <emma:interpretation id="interp16" emma:lang="en-IN" emma:confidence="0">
                <emma:literal>4</emma:literal>
              </emma:interpretation>
              <emma:interpretation id="interp17" emma:lang="en-IN" emma:confidence="0">
                <emma:literal>@</emma:literal>
              </emma:interpretation>
              <emma:interpretation id="interp18" emma:lang="en-IN" emma:confidence="0">
                <emma:literal>*</emma:literal>
              </emma:interpretation>
              <emma:interpretation id="interp19" emma:lang="en-IN" emma:confidence="0">
                <emma:literal>9</emma:literal>
              </emma:interpretation>
            </emma:one-of>
          </emma:emma>
        </inkml:annotationXML>
        <inkml:trace contextRef="#ctx0" brushRef="#br0" timeOffset="18505.8504">2760 4209 237,'-4'16'14,"3"-7"10,1-7 2,2-2-4,10-6-13,1-12-2,-1-8 4,-5-7-3,-3 0-5,-4 2-1,0 1-4,0 5 2,-14 6-3,-3 5-8,-5 8-1,-3 4 1,0 2 5,1 14 3,6 11 0,7 5 3,7 7 0,4 0-1,4-4-5,11-11-35,3-14-51,2-8-21</inkml:trace>
      </inkml:traceGroup>
      <inkml:traceGroup>
        <inkml:annotationXML>
          <emma:emma xmlns:emma="http://www.w3.org/2003/04/emma" version="1.0">
            <emma:interpretation id="{9B395D4D-F5B5-4213-80BE-0C13EAC2A86D}" emma:medium="tactile" emma:mode="ink">
              <msink:context xmlns:msink="http://schemas.microsoft.com/ink/2010/main" type="line" rotatedBoundingBox="17762,8869 20490,6789 21342,7907 18614,9987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69CAD7-B1C8-4216-8DF1-5FB3DE8D0F96}" emma:medium="tactile" emma:mode="ink">
                <msink:context xmlns:msink="http://schemas.microsoft.com/ink/2010/main" type="inkWord" rotatedBoundingBox="17762,8869 20490,6789 21342,7907 18614,9987">
                  <msink:destinationLink direction="with" ref="{8790D0EA-639E-414E-B965-C53149A01FF4}"/>
                </msink:context>
              </emma:interpretation>
              <emma:one-of disjunction-type="recognition" id="oneOf4">
                <emma:interpretation id="interp20" emma:lang="en-IN" emma:confidence="0">
                  <emma:literal>'ran</emma:literal>
                </emma:interpretation>
                <emma:interpretation id="interp21" emma:lang="en-IN" emma:confidence="0">
                  <emma:literal>'him</emma:literal>
                </emma:interpretation>
                <emma:interpretation id="interp22" emma:lang="en-IN" emma:confidence="0">
                  <emma:literal>proton</emma:literal>
                </emma:interpretation>
                <emma:interpretation id="interp23" emma:lang="en-IN" emma:confidence="0">
                  <emma:literal>voodoos</emma:literal>
                </emma:interpretation>
                <emma:interpretation id="interp24" emma:lang="en-IN" emma:confidence="0">
                  <emma:literal>croton</emma:literal>
                </emma:interpretation>
              </emma:one-of>
            </emma:emma>
          </inkml:annotationXML>
          <inkml:trace contextRef="#ctx0" brushRef="#br0" timeOffset="19646.9645">3963 2556 179,'-4'-9'-14,"1"4"40,3 5 14,6 0-21,11 22-3,9 10 0,6 13-3,6 15-14,5 10 4,4 10-2,2-5 2,-2-11-47,-2-17-11,-4-23 35,-5-24 11,-5-30-9,-7-28-15,-6-20-67</inkml:trace>
          <inkml:trace contextRef="#ctx0" brushRef="#br0" timeOffset="19967.9966">4315 2647 175,'-12'-13'-10,"2"-2"21,9-1 11,1-3-20,14 2-4,6 0-33,5 1-24</inkml:trace>
          <inkml:trace contextRef="#ctx0" brushRef="#br0" timeOffset="19831.983">4432 2208 161,'-12'-6'70,"-2"2"-54,1 4 30,10 5-5,3 19-25,0 15-10,10 15 1,5 9-5,4 7 0,0 2-2,-4-7-11,1-7-36,-4-15-9,-5-12-27,-7-15-25</inkml:trace>
          <inkml:trace contextRef="#ctx0" brushRef="#br0" timeOffset="20110.0108">4638 2299 160,'0'0'20,"0"0"29,0 0 9,0 0-38,0 0-15,-19 50-5,14-41-42,4-9-66</inkml:trace>
          <inkml:trace contextRef="#ctx0" brushRef="#br0" timeOffset="18172.8171">2342 3187 165,'-28'13'11,"5"-1"11,11-2 28,12 2-13,0-1-17,17-2-9,6 3 0,8-6-1,-2-6-8,-2 0 0,-2-15 0,-7-8 0,-7-4-1,-6-1 0,-5 5 0,0 6-5,-16 5-10,-5 11-8,-4 1 1,-2 4-5,4 14-7,6 4-3,7 6 4,10 1-13,0 2-70</inkml:trace>
          <inkml:trace contextRef="#ctx0" brushRef="#br0" timeOffset="18961.896">3006 3606 250,'0'0'-12,"0"5"28,12 10 8,13 10 10,5 9-19,2 8-3,0 1-6,-7-3-6,-7-7 1,-8-9-10,-6-15 3,-4-9-6,0-5-6,-1-17 5,-10-5-4,-5-4 8,-2-3-3,-1 1 15,-1 0-1,4 1 0,5 5 8,8 6 4,3 0 11,15 11-6,11 4-9,8 4-1,6 2-4,2 0-6,-5 3 1,-2 3-1,-6-1 1,-6-2 3,-8-3-2,-8-1-2,-6-15 2,-1-7 0,-7-4-2,-11-2 1,-3-4-1,-2 5 2,-2 4-2,4 5 2,4 4-2,5 8-1,5 3-1,4-1-26,3 3-30,0-6-62</inkml:trace>
          <inkml:trace contextRef="#ctx0" brushRef="#br0" timeOffset="19240.9239">3525 3225 190,'9'36'6,"-4"1"16,3-4 12,2-6-3,3-5-7,-1-13-1,4-9-10,0-15-1,2-18-3,-2-9-5,-4-3-2,-4 2-2,-3 3-3,-5 8 2,-5 5-2,-13 11 1,-7 5 0,-4 7 1,-3 4 1,4 3-2,3 16 2,7 8-2,8 5-7,9 0-31,1-9-44,0-7-75</inkml:trace>
          <inkml:trace contextRef="#ctx1" brushRef="#br0">4180 3431,'77'-10,"-20"10,-57 0</inkml:trace>
          <inkml:trace contextRef="#ctx0" brushRef="#br0" timeOffset="20729.0727">4951 1978 250,'6'34'-26,"-1"0"28,1-10 16,8-10 6,2-14-9,4-4-5,2-28 5,0-8-10,-1-11 0,-7 1-6,-4 3 0,-10 4 0,0 11-4,-17 10 4,-8 14-1,-4 8-1,-6 12 2,3 20 1,1 11 3,6 5 8,7 2-3,7-8-1,10-9-6,1-14-1,14-19-6,14-6 1,5-25 5,7-9 5,2-7-10,0-3-15,-6 0 9,-6 3 2,-6 0-9,-11 2 2,-8 4 10,-5 5 7,0 7-2,-7 7 12,-2 9 16,2 9 1,4 4-5,3 6-11,0 14-4,18 6 0,6 8 0,9 9-4,4 10 0,7 9-1,-4 7-3,-1 3-1,-7-2 3,-7-4-2,-8-10 2,-10-12 0,-7-10 0,0-7-2,-10-11 1,-6-9 2,-2-7-1,-2-9-2,-4-23 0,0-14-1,2-15 0,4-14 1,10-4 0,5-3 0,3 6-2,11 11-22,1 14-48,1 15-77</inkml:trace>
        </inkml:traceGroup>
      </inkml:traceGroup>
    </inkml:traceGroup>
    <inkml:traceGroup>
      <inkml:annotationXML>
        <emma:emma xmlns:emma="http://www.w3.org/2003/04/emma" version="1.0">
          <emma:interpretation id="{B44CA4AF-78EF-4F54-816E-65D391571EFF}" emma:medium="tactile" emma:mode="ink">
            <msink:context xmlns:msink="http://schemas.microsoft.com/ink/2010/main" type="paragraph" rotatedBoundingBox="19232,9937 21420,7568 21853,7968 19665,10337" alignmentLevel="7"/>
          </emma:interpretation>
        </emma:emma>
      </inkml:annotationXML>
      <inkml:traceGroup>
        <inkml:annotationXML>
          <emma:emma xmlns:emma="http://www.w3.org/2003/04/emma" version="1.0">
            <emma:interpretation id="{549159B5-EE42-433E-B47A-761CC205470C}" emma:medium="tactile" emma:mode="ink">
              <msink:context xmlns:msink="http://schemas.microsoft.com/ink/2010/main" type="inkBullet" rotatedBoundingBox="19269,9971 19480,9743 19871,10104 19660,10332"/>
            </emma:interpretation>
            <emma:one-of disjunction-type="recognition" id="oneOf5">
              <emma:interpretation id="interp25" emma:lang="en-IN" emma:confidence="0">
                <emma:literal>is</emma:literal>
              </emma:interpretation>
              <emma:interpretation id="interp26" emma:lang="en-IN" emma:confidence="0">
                <emma:literal>b</emma:literal>
              </emma:interpretation>
              <emma:interpretation id="interp27" emma:lang="en-IN" emma:confidence="0">
                <emma:literal>5</emma:literal>
              </emma:interpretation>
              <emma:interpretation id="interp28" emma:lang="en-IN" emma:confidence="0">
                <emma:literal>as</emma:literal>
              </emma:interpretation>
              <emma:interpretation id="interp29" emma:lang="en-IN" emma:confidence="0">
                <emma:literal>by</emma:literal>
              </emma:interpretation>
            </emma:one-of>
          </emma:emma>
        </inkml:annotationXML>
        <inkml:trace contextRef="#ctx0" brushRef="#br0" timeOffset="21227.1225">4004 4118 184,'-25'0'14,"-3"4"6,6 20 17,5 11-12,4 13-21,8 4-1,5 5-2,0-4 1,7-10 5,11-15-1,7-13-4,4-15 0,6 0 3,4-15-5,4-2 3,1-2-3,-2 6 1,-3 10-1,-7 3 1,-7 7-2,-12 18-3,-11 5 5,-2 2 4,-5 0 1,-12-2 0,-4-9-4,0-4-2,-1-7-6,0-8-25,0-2-30,-2-19-38</inkml:trace>
      </inkml:traceGroup>
      <inkml:traceGroup>
        <inkml:annotationXML>
          <emma:emma xmlns:emma="http://www.w3.org/2003/04/emma" version="1.0">
            <emma:interpretation id="{6356C9D7-6BA0-4991-BB24-A9F81B17C70E}" emma:medium="tactile" emma:mode="ink">
              <msink:context xmlns:msink="http://schemas.microsoft.com/ink/2010/main" type="line" rotatedBoundingBox="19523,9622 21420,7568 21853,7968 19956,10022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637A66F-7096-4728-80F3-446EFCCC217F}" emma:medium="tactile" emma:mode="ink">
                <msink:context xmlns:msink="http://schemas.microsoft.com/ink/2010/main" type="inkWord" rotatedBoundingBox="19523,9622 21420,7568 21853,7968 19956,10022"/>
              </emma:interpretation>
              <emma:one-of disjunction-type="recognition" id="oneOf6">
                <emma:interpretation id="interp30" emma:lang="en-IN" emma:confidence="0">
                  <emma:literal>on</emma:literal>
                </emma:interpretation>
                <emma:interpretation id="interp31" emma:lang="en-IN" emma:confidence="0">
                  <emma:literal>it:</emma:literal>
                </emma:interpretation>
                <emma:interpretation id="interp32" emma:lang="en-IN" emma:confidence="0">
                  <emma:literal>iron</emma:literal>
                </emma:interpretation>
                <emma:interpretation id="interp33" emma:lang="en-IN" emma:confidence="0">
                  <emma:literal>t:</emma:literal>
                </emma:interpretation>
                <emma:interpretation id="interp34" emma:lang="en-IN" emma:confidence="0">
                  <emma:literal>ton</emma:literal>
                </emma:interpretation>
              </emma:one-of>
            </emma:emma>
          </inkml:annotationXML>
          <inkml:trace contextRef="#ctx0" brushRef="#br0" timeOffset="22609.2607">5296 3083 226,'0'-4'18,"-7"4"39,1 0-6,1 8-14,3 9-9,2 3-8,0 3-15,2-3-6,9-1 1,7-7 2,4-6-3,2-6-6,2-2 3,-1-17-1,-1-9-3,-3-2-4,-7-1-5,-6 5-11,-6 3-1,-2 7 8,-5 5 15,-13 4 0,-5 4 6,-2 3 0,-3 0 0,0 7 12,3 7-3,3 2-5,4 0-4,6-3 0,8-8-15,4-5-70,0-21-66</inkml:trace>
          <inkml:trace contextRef="#ctx0" brushRef="#br0" timeOffset="23087.3085">5552 2746 234,'-3'16'11,"-7"3"24,6 2 8,4 2-10,0-1-14,2-2-9,16-6-5,-2-6-4,4-8-1,2-6 0,2-16 6,-2-8-6,-4-2-4,0-1-13,-4 5-5,-3 2 0,-4 3 20,-3 9 2,-1 5 1,-3 3 9,1 6 7,2 0-9,3 0-10,2 6 3,5 2 0,1-5-1,4-3-1,1 0-6,1-15-7,-2-11 0,-2-5-14,-4-4 0,-7-5 14,-5 2 3,0-2 9,-14 3 6,-5 1 9,-4 4 13,-3 2 4,4 8-4,4 2-18,5 6 15,5 5-8,6 8-9,2 1-8,6 5-14,8 13 14,4 7 4,1 4-2,1 3-2,1 3 0,-3-1-22,-4-3-30,-4-8-38,-4-7-51</inkml:trace>
          <inkml:trace contextRef="#ctx0" brushRef="#br0" timeOffset="23472.347">5788 2587 196,'-8'0'9,"2"-17"24,6-9 6,2-6-17,10-5-2,6-5-13,6-3-3,2-5-9,6-4 3,2-1 0,-1 3-12,-1 5-16,-4 7-21,-7 12 23,-10 13 26,-4 12 10,-7 5-23,-1 21 26,-8 7 12,-2 2-6,1-1-2,5-4 9,3-7-22,2-9-6,16-7 3,9-3 2,5-1 5,2 0-8,0 0 4,-2 0-6,-3 6 2,-7 3 1,-2 4-4,-7 3 4,-4 3-3,-6 4 2,-1 5 9,-5 2 0,-12 4-5,-2 5-3,-6-2-37,-6 0-68</inkml:trace>
          <inkml:trace contextRef="#ctx0" brushRef="#br0" timeOffset="21427.1425">4173 3807 145,'5'-1'2,"-3"1"11,4 18 19,5 10 4,4 9-10,3 6-6,7 4-7,5 2-9,0-1-1,2-3-4,-3-4-12,-2-5-22,-10-5-33,-8-8 2,-6-3-45</inkml:trace>
          <inkml:trace contextRef="#ctx0" brushRef="#br0" timeOffset="21734.1732">4324 4253 100,'-17'-31'40,"4"-8"-7,5-2 15,8-5-5,1-1-20,6 1-17,14 4-5,2 9-1,4 11-2,1 11-1,-1 11-8,-5 0 0,-4 15 5,0 1-4,-7-1 12,-2-5 0,-3-7-1,1-3-1,2-1 4,-2-8-3,0-4-2,0 3 2,-3 2-1,-3 1-3,-1 0-4,0 2 1,-5-1 4,-8-1 2,-1 2 0,2-1-1,-1 3 0,3 3-9,3 0-25,5 0-4,0 1-6,2 7-55</inkml:trace>
          <inkml:trace contextRef="#ctx0" brushRef="#br0" timeOffset="22217.2215">4706 3877 165,'6'11'-5,"-4"9"14,5 4 2,2 1 10,1-3-11,-1-10 6,1-12-1,0-13 7,-2-24 6,-1-14-17,0-8-9,-1-6-3,-5-2 1,-1 4-5,-1 4 3,-15 8 3,0 8-1,-4 8 10,2 11 5,4 8 10,3 7 0,5 7-2,6 2-8,0 11-10,5 16-3,11 9-4,5 9 2,3 3 3,-1 0-2,-2-6 2,-4-11 0,-4-10-3,-5-10 0,2-11-2,-5 0 5,4-17 2,-3-7-4,4-8 0,0-2-10,1 0-4,-3 5 7,2 9 3,-2 10 3,4 10 0,-4 0-5,3 18 5,-1 5 0,1 2 2,-1-4-1,2-7-1,2-6-2,1-8-34,1 0-35,-8-18-54</inkml:trace>
        </inkml:traceGroup>
      </inkml:traceGroup>
    </inkml:traceGroup>
    <inkml:traceGroup>
      <inkml:annotationXML>
        <emma:emma xmlns:emma="http://www.w3.org/2003/04/emma" version="1.0">
          <emma:interpretation id="{D719F452-36EA-47DC-9D11-8B0A2F3E5A73}" emma:medium="tactile" emma:mode="ink">
            <msink:context xmlns:msink="http://schemas.microsoft.com/ink/2010/main" type="paragraph" rotatedBoundingBox="18955,12373 21903,8529 22699,9140 19751,1298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8A4582C4-B3BC-43C5-8706-2C4FEE9DCCF0}" emma:medium="tactile" emma:mode="ink">
              <msink:context xmlns:msink="http://schemas.microsoft.com/ink/2010/main" type="inkBullet" rotatedBoundingBox="19077,12467 19178,12335 19208,12359 19107,12490"/>
            </emma:interpretation>
            <emma:one-of disjunction-type="recognition" id="oneOf7">
              <emma:interpretation id="interp35" emma:lang="en-IN" emma:confidence="0">
                <emma:literal>of</emma:literal>
              </emma:interpretation>
              <emma:interpretation id="interp36" emma:lang="en-IN" emma:confidence="0">
                <emma:literal>d</emma:literal>
              </emma:interpretation>
              <emma:interpretation id="interp37" emma:lang="en-IN" emma:confidence="0">
                <emma:literal>a</emma:literal>
              </emma:interpretation>
              <emma:interpretation id="interp38" emma:lang="en-IN" emma:confidence="0">
                <emma:literal>is</emma:literal>
              </emma:interpretation>
              <emma:interpretation id="interp39" emma:lang="en-IN" emma:confidence="0">
                <emma:literal>it</emma:literal>
              </emma:interpretation>
            </emma:one-of>
          </emma:emma>
        </inkml:annotationXML>
        <inkml:trace contextRef="#ctx0" brushRef="#br0" timeOffset="23999.3997">3621 6776 273,'-12'12'4,"-1"1"9,9-1 5,3-3-6,1-4-9,0-2-4,8-3-2,2 0 6,1-11-2,1-3 0,-1-3 0,-1-2-4,-4-1-4,1 0 3,-3 4 3,-1 3 1,-2 4 0,0 4 0,-1 5-1,0 0-4,0 2 8,0 10-3,-4 0 2,-3 1-5,3 2-15,3-8-25,1-3-42,0-4-44</inkml:trace>
      </inkml:traceGroup>
      <inkml:traceGroup>
        <inkml:annotationXML>
          <emma:emma xmlns:emma="http://www.w3.org/2003/04/emma" version="1.0">
            <emma:interpretation id="{F9217D6A-2C94-46D2-85C2-1121349C653B}" emma:medium="tactile" emma:mode="ink">
              <msink:context xmlns:msink="http://schemas.microsoft.com/ink/2010/main" type="line" rotatedBoundingBox="19324,11891 21903,8529 22699,9140 20121,12501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8664602-08B0-4B0D-A879-C8D25BB81EBF}" emma:medium="tactile" emma:mode="ink">
                <msink:context xmlns:msink="http://schemas.microsoft.com/ink/2010/main" type="inkWord" rotatedBoundingBox="19324,11891 21903,8529 22699,9140 20121,12501"/>
              </emma:interpretation>
              <emma:one-of disjunction-type="recognition" id="oneOf8">
                <emma:interpretation id="interp40" emma:lang="en-IN" emma:confidence="0">
                  <emma:literal>terror</emma:literal>
                </emma:interpretation>
                <emma:interpretation id="interp41" emma:lang="en-IN" emma:confidence="0">
                  <emma:literal>ting ors</emma:literal>
                </emma:interpretation>
                <emma:interpretation id="interp42" emma:lang="en-IN" emma:confidence="0">
                  <emma:literal>ting orris</emma:literal>
                </emma:interpretation>
                <emma:interpretation id="interp43" emma:lang="en-IN" emma:confidence="0">
                  <emma:literal>mirror</emma:literal>
                </emma:interpretation>
                <emma:interpretation id="interp44" emma:lang="en-IN" emma:confidence="0">
                  <emma:literal>ting prong</emma:literal>
                </emma:interpretation>
              </emma:one-of>
            </emma:emma>
          </inkml:annotationXML>
          <inkml:trace contextRef="#ctx0" brushRef="#br0" timeOffset="24832.483">4155 5985 172,'-8'-16'-14,"-3"10"32,3 6 22,2 0 0,5 14-19,-1 4-4,2 1-2,0-1 2,0-1-2,6 5-2,3 7 0,1 11-1,4 13-6,1 13-4,3 8 1,1 1-4,-4-9 2,0-11-5,-4-20 4,-1-21-6,-4-14-27,-1-14-11,-1-21-12,-4-6-26,0-5-17</inkml:trace>
          <inkml:trace contextRef="#ctx0" brushRef="#br0" timeOffset="24447.4445">4107 6063 46,'-9'0'13,"0"-14"12,-3-5 14,3-2-4,0 2 3,7 6 0,2 10-2,5 3-8,16 22-14,7 12 7,5 12-11,5 8-2,-1 6-4,-2-2-1,-4-8-3,-5-10-22,-5-12-9,-4-14 6,-9-12-21,-7-2-35,-1-8-23</inkml:trace>
          <inkml:trace contextRef="#ctx0" brushRef="#br0" timeOffset="25361.5359">4477 5923 226,'-9'4'-16,"1"1"25,4-2 13,1-1-19,3-1-3,0-1-5,0 0-11,0-1 8,0-10 7,0-5 2,3 3 0,-3-5 1,0 3 6,0 3 4,0 2 1,0 2 3,-6 2-2,-1 6-2,-1 0-2,2 0-6,1 5-3,3 2 0,2-2-1,0-3-2,0-1-14,2 0-10,6 3-15,-4 6-8,-2 7-11</inkml:trace>
          <inkml:trace contextRef="#ctx0" brushRef="#br0" timeOffset="25624.5622">4294 6351 219,'9'0'19,"1"0"-12,3-4 0,5-10-7,3-8-25,-1-8-45,-3-11-6</inkml:trace>
          <inkml:trace contextRef="#ctx0" brushRef="#br0" timeOffset="25893.5891">4463 5881 97,'0'0'80,"0"0"-64,0 0 26,0 0-1,0 0-13,58 55-10,-37-32-4,1 3-3,2 7-5,-2 2 0,-4-5-4,-1-6 0,-3-9-2,-6-12 1,-2-6-2,-6-23 5,0-12-2,0-8-3,-2-6-1,-7-1-1,0 4 0,2 7-1,-1 10 0,4 8-10,2 7-13,2 7-26,0 3-30,6 0-3</inkml:trace>
          <inkml:trace contextRef="#ctx0" brushRef="#br0" timeOffset="26341.6339">4823 5592 113,'0'-10'28,"0"5"32,-6 5 6,-7 0-22,-4 12-18,2 9-10,1 9-6,4 2-3,4 0 0,4-3-4,2-7-1,1-8-1,13-11-2,3-3 3,1-19 0,4-11-1,-1-6-1,-2-3-2,-2 1-6,-5 5 4,-3 9 2,-4 4 4,-2 10-1,-3 10 4,3 0 8,2 14-2,5 11 5,5 8 1,6 7-3,7 4-8,4 3 0,3 2-4,-2-2 0,1-1-1,-6-1-1,-8-4-1,-4-3 3,-9-2-2,-5-4 0,-3-2 4,0-7-2,-15-6-1,-3-9 2,-9-8 0,-5-2 0,-4-29-2,0-12-1,2-14-1,6-11-1,9-5-30,12-1-12,7 1-56,1 1-67</inkml:trace>
          <inkml:trace contextRef="#ctx0" brushRef="#br0" timeOffset="26712.671">5242 4796 11,'-14'9'14,"4"-9"-15,3-1 4,3-16 20,0-4 18,1 1 5,-1 4 12,1 3 14,3 8-14,0 5-20,3 6-22,12 17 4,5 8-5,6 2-5,3 6-5,2 2-4,-1-1 1,-2-3-2,-3-3-1,-3-4-20,-3-6-29,-8-6-41,-10-7-36</inkml:trace>
          <inkml:trace contextRef="#ctx0" brushRef="#br0" timeOffset="27424.7422">5368 4986 245,'0'-19'5,"-1"-4"9,1-8 15,0-6-10,0-4-15,0-3-3,1-2 0,-1 0 0,0 1 0,0 2-1,0 4 0,0 6 2,0 7-4,0 10 3,6 13 2,8 3-6,2 24 1,5 12 13,2 7-2,2 1-2,0-6 0,-2-12 0,1-11-4,1-15-3,-1 0 3,-4-19-3,0-4-1,-6-1-19,-4 3-9,-5 2 8,-5 0 14,0 6 6,0 4 2,0 2 16,0 5 11,0 2-6,10 0-13,7 0-2,1 8-4,3-5-2,2-3 0,-1-5-1,-4-18-5,-4-11-6,-2-10-3,-8-4 11,-4-6-2,0 1 4,-18 6 0,-6 9 1,-5 10-1,-3 15 1,-3 13-3,2 10 1,6 23 2,6 15 8,9 8 5,9 0 0,3-8-6,6-11-1,13-18-4,5-19-1,2-13 2,1-23-1,-4-11-21,-2-4-34,-7-2-24,-7-1 0,-7 4 21,0 3 9,-14 2 31,-4 0 23,-3 6 12,4 3 11,3 6 10,9 9 15,5 7 2,0 11-20,19 3-12,5 17-8,5 12-9,5 9-7,2 7 2,0 3-7,-1-4-23,1-9-14,-3-13-21,1-16 29,-5-6-10,-1-23-39</inkml:trace>
          <inkml:trace contextRef="#ctx0" brushRef="#br0" timeOffset="27902.79">6112 3816 155,'-14'-14'32,"-2"5"24,2 9-11,0 2-24,1 21-5,5 11-6,4 4-2,4 4-2,0-3-4,3-7 0,6-10-2,4-15 0,1-7 2,1-21 4,-1-15-1,-3-11-5,-1-10 1,-6-1-5,-4-6-10,0 5 5,-14 1 6,-9 5 4,-4 9-1,2 7 11,-1 11 9,5 8 7,7 11-4,8 7-4,6 3-7,0 20-5,13 6-2,8 9-5,5 2 1,6 1 0,-1-7 0,-1-12 0,-2-11-1,-3-11 0,-3-5 0,-3-20-12,-6-7-2,-1 1-4,-5 1 6,-3 6 1,-1 10 8,-2 10 1,3 4-5,3 17 10,3 10 5,1 3-3,3-2-2,1-5-2,-2-9-2,-4-9-29,-2-5-27,-4-9-9,-3-13-27,0-4 3</inkml:trace>
          <inkml:trace contextRef="#ctx0" brushRef="#br0" timeOffset="28034.8032">6168 3361 86,'-26'-28'34,"3"6"26,8 6 4,7 5-26,5 8-19,3 3-17,3 0-2,12 0-12,6 0-48,3 0-36,1-3-25</inkml:trace>
          <inkml:trace contextRef="#ctx0" brushRef="#br0" timeOffset="28636.8634">6370 3306 134,'0'0'13,"0"0"23,30 57 12,-24-44-4,-2-4-20,-3-5-5,1-4-7,-2-9 6,1-13-16,2-7-1,3-2-2,-1-2-8,2 7-7,3 8 12,0 12 4,3 6-1,1 6-8,0 16 9,3 1 0,-2-3 2,3-4 1,-2-12-4,2-4 1,-2-11 5,1-13-1,-4-6-4,-5-4 3,-5-2 0,-3 1-1,0 2-1,-11 6 1,0 3-1,-1 9 1,4 7 13,1 8-2,2 0-20,3 12 9,1 5 0,1 1-2,0 0-2,0-5-5,4-4-2,3-7-2,0-2 1,-2 0 8,1-6 10,-2-7-3,-1 3-5,0 0 1,1 5-1,3 5 0,3 1-1,6 18 14,5 11-1,8 8-5,5 7 10,3 6-4,4 1-5,-4 1-3,-1-3-4,-5-5-1,-9-3-1,-6-9 2,-10-5-7,-6-3 8,-1-3-3,-17-6 7,-6-8-2,-9-8 5,-2 0 12,-2-19-8,3-16-10,6-9-1,9-10-4,9 0-10,7 0-38,3 6-30,0 8-93</inkml:trace>
        </inkml:traceGroup>
      </inkml:traceGroup>
    </inkml:traceGroup>
    <inkml:traceGroup>
      <inkml:annotationXML>
        <emma:emma xmlns:emma="http://www.w3.org/2003/04/emma" version="1.0">
          <emma:interpretation id="{5CADC3D2-7DB9-458E-BF06-6DE88702D675}" emma:medium="tactile" emma:mode="ink">
            <msink:context xmlns:msink="http://schemas.microsoft.com/ink/2010/main" type="paragraph" rotatedBoundingBox="21028,11554 21904,10237 22329,10519 21453,11836" alignmentLevel="7"/>
          </emma:interpretation>
        </emma:emma>
      </inkml:annotationXML>
      <inkml:traceGroup>
        <inkml:annotationXML>
          <emma:emma xmlns:emma="http://www.w3.org/2003/04/emma" version="1.0">
            <emma:interpretation id="{7425011C-C3E8-457E-809F-5C54DBB8D100}" emma:medium="tactile" emma:mode="ink">
              <msink:context xmlns:msink="http://schemas.microsoft.com/ink/2010/main" type="line" rotatedBoundingBox="21028,11554 21904,10237 22329,10519 21453,11836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22A5DC1-3E0C-4FCB-8BC6-175A799AC472}" emma:medium="tactile" emma:mode="ink">
                <msink:context xmlns:msink="http://schemas.microsoft.com/ink/2010/main" type="inkWord" rotatedBoundingBox="21028,11554 21904,10237 22329,10519 21453,11836"/>
              </emma:interpretation>
              <emma:one-of disjunction-type="recognition" id="oneOf9">
                <emma:interpretation id="interp45" emma:lang="en-IN" emma:confidence="0">
                  <emma:literal>of</emma:literal>
                </emma:interpretation>
                <emma:interpretation id="interp46" emma:lang="en-IN" emma:confidence="0">
                  <emma:literal>or</emma:literal>
                </emma:interpretation>
                <emma:interpretation id="interp47" emma:lang="en-IN" emma:confidence="0">
                  <emma:literal>o</emma:literal>
                </emma:interpretation>
                <emma:interpretation id="interp48" emma:lang="en-IN" emma:confidence="0">
                  <emma:literal>we</emma:literal>
                </emma:interpretation>
                <emma:interpretation id="interp49" emma:lang="en-IN" emma:confidence="0">
                  <emma:literal>vote</emma:literal>
                </emma:interpretation>
              </emma:one-of>
            </emma:emma>
          </inkml:annotationXML>
          <inkml:trace contextRef="#ctx0" brushRef="#br0" timeOffset="29840.9838">5759 5695 244,'-21'-22'-4,"3"5"28,3 11 14,5 6 3,6 11-32,3 19-8,1 12 0,0 10 0,12 8 0,5 4-2,5 1 0,2-7-9,5-15-2,-1-17-2,2-19 4,2-10 4,0-29 6,2-13 1,-1-5 0,-2-1-1,-4 6 2,-6 9-2,-4 12 2,-4 11-1,-5 9-4,-3 4 5,1 0 9,0 0 2,1 0-4,1-6 0,2-10-5,1-7-3,1-4-1,-2-5 3,-2-4-3,-3 0 1,-5 0 0,0 5-1,0 5 1,-14 7-3,-4 8-4,-5 9 2,-3 2 0,-1 19 2,0 9 2,3 7 0,6 5 1,4-1-1,8-3 4,5-5 7,1-12 0,10-7 1,9-9 0,6-3 1,3-11-3,5-15-2,-1-11-6,2-10-2,-4-8 2,-2-7-4,-5-3 0,-7-7 4,-5 6-3,-9 8-1,-2 12 1,-2 15 1,-10 14-3,-2 16 1,0 1 0,0 14 4,2 9-2,3-1 1,2-1 0,6-6-1,1-4 2,0-5-5,8-3 2,12 0 2,6 1-2,5 3-20,3 4-17,3 7-9,-7 1 11,-3 3-1,-9-3 22,-6-1 14,-5-6 19,-4-5 16,-2-2-3,-1-5 1,2 0-12,-1-5-9,3-9-4,2-4-4,-1-8-1,2-5 2,-1-7 1,1-8-3,-3-7 0,0-9 0,-4-5-4,0-1 2,0 3-1,-11 7-2,-3 8-2,-1 12 4,-2 11 2,2 10-1,2 9 12,5 8 4,0 0-4,5 14-4,3 8 0,0 6-2,7 7 0,12 2 0,9 2-3,4-2 4,4-8-2,5-4-4,-1-15-1,0-10 0,-1-4 1,-4-20-17,-4-6-26,-10-3-32,-10 1-54,-11 4-66</inkml:trace>
          <inkml:trace contextRef="#ctx0" brushRef="#br0" timeOffset="29990.9988">6430 5000 217,'-25'45'37,"11"-6"10,11-13-5,6-14-22,26-12-13,11-23 0,13-26-4,1-11 0,3-7-19,-8-1-46,-11 6-73</inkml:trace>
        </inkml:traceGroup>
      </inkml:traceGroup>
    </inkml:traceGroup>
    <inkml:traceGroup>
      <inkml:annotationXML>
        <emma:emma xmlns:emma="http://www.w3.org/2003/04/emma" version="1.0">
          <emma:interpretation id="{D99BAA03-FBA6-4131-9A26-FE4503CBBA27}" emma:medium="tactile" emma:mode="ink">
            <msink:context xmlns:msink="http://schemas.microsoft.com/ink/2010/main" type="paragraph" rotatedBoundingBox="19103,15552 22009,11503 22884,12131 19979,161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2E72A5-41E9-406F-B88C-6C8744612E5E}" emma:medium="tactile" emma:mode="ink">
              <msink:context xmlns:msink="http://schemas.microsoft.com/ink/2010/main" type="inkBullet" rotatedBoundingBox="19195,15618 19273,15509 19327,15548 19249,15656"/>
            </emma:interpretation>
            <emma:one-of disjunction-type="recognition" id="oneOf10">
              <emma:interpretation id="interp50" emma:lang="en-IN" emma:confidence="0">
                <emma:literal>v</emma:literal>
              </emma:interpretation>
              <emma:interpretation id="interp51" emma:lang="en-IN" emma:confidence="0">
                <emma:literal>W</emma:literal>
              </emma:interpretation>
              <emma:interpretation id="interp52" emma:lang="en-IN" emma:confidence="0">
                <emma:literal>K</emma:literal>
              </emma:interpretation>
              <emma:interpretation id="interp53" emma:lang="en-IN" emma:confidence="0">
                <emma:literal>V</emma:literal>
              </emma:interpretation>
              <emma:interpretation id="interp54" emma:lang="en-IN" emma:confidence="0">
                <emma:literal>U</emma:literal>
              </emma:interpretation>
            </emma:one-of>
          </emma:emma>
        </inkml:annotationXML>
        <inkml:trace contextRef="#ctx0" brushRef="#br0" timeOffset="30582.0579">3710 9944 172,'0'14'121,"0"-2"-113,0-3-2,3-5 10,7 0-8,1-4-8,4 0-1,-4-1 2,0-13 4,-1-2-2,-3-2 3,0 0-5,-1 5 1,-5 3-1,0 1-2,-1 4 2,0 5-1,0 0-1,0 0 0,-5 0 5,-8 2-2,2 3-2,1-1 0,2 1 1,5-3-2,3 0-16,6-2-44,15 0-14,5 0-14</inkml:trace>
      </inkml:traceGroup>
      <inkml:traceGroup>
        <inkml:annotationXML>
          <emma:emma xmlns:emma="http://www.w3.org/2003/04/emma" version="1.0">
            <emma:interpretation id="{77F86E1F-62B3-4250-9A82-2B61A1435EC7}" emma:medium="tactile" emma:mode="ink">
              <msink:context xmlns:msink="http://schemas.microsoft.com/ink/2010/main" type="line" rotatedBoundingBox="19376,15172 22009,11503 22884,12131 20252,15800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F44D357-C989-4458-A96E-C570428CBEDE}" emma:medium="tactile" emma:mode="ink">
                <msink:context xmlns:msink="http://schemas.microsoft.com/ink/2010/main" type="inkWord" rotatedBoundingBox="19376,15172 20026,14266 20901,14894 20252,15800"/>
              </emma:interpretation>
              <emma:one-of disjunction-type="recognition" id="oneOf11">
                <emma:interpretation id="interp55" emma:lang="en-IN" emma:confidence="0">
                  <emma:literal>is</emma:literal>
                </emma:interpretation>
                <emma:interpretation id="interp56" emma:lang="en-IN" emma:confidence="0">
                  <emma:literal>as</emma:literal>
                </emma:interpretation>
                <emma:interpretation id="interp57" emma:lang="en-IN" emma:confidence="0">
                  <emma:literal>Is</emma:literal>
                </emma:interpretation>
                <emma:interpretation id="interp58" emma:lang="en-IN" emma:confidence="0">
                  <emma:literal>fig</emma:literal>
                </emma:interpretation>
                <emma:interpretation id="interp59" emma:lang="en-IN" emma:confidence="0">
                  <emma:literal>fog</emma:literal>
                </emma:interpretation>
              </emma:one-of>
            </emma:emma>
          </inkml:annotationXML>
          <inkml:trace contextRef="#ctx0" brushRef="#br0" timeOffset="30888.0885">4253 9785 277,'-13'0'15,"-6"-16"30,-1-14 2,4-13-22,-3-13-19,4-9-3,3-7-5,2-1 4,2 5-1,3 10-1,4 11 0,1 13 1,0 11-1,0 9 3,11 8-3,0 6-1,6 2 2,4 14 1,4 6-1,0 5-1,3 7 1,1 4-1,-3 2 0,1 2-12,-2 1-30,-6-1-22,-5-7-43,-8-5-33</inkml:trace>
          <inkml:trace contextRef="#ctx0" brushRef="#br0" timeOffset="31209.1206">4275 9548 213,'-11'-6'37,"1"-6"14,6-9 6,4-10-26,3-9-13,13-10-2,9 1-7,7-1-3,9 11-4,3 12-5,1 18 1,3 9-1,-4 7 3,-7 16-1,-8 0-3,-9-3 2,-6-7 2,-7-8 4,-6-5-2,-1-9 8,0-16 8,-3-3-9,-6-9-4,-4-5-2,-4 1-1,2 0-2,-2 4-2,2 4-6,4 5-9,4 10-1,7 7-9,0 11-18,7 0-27,11 13-37,0 3-21</inkml:trace>
          <inkml:trace contextRef="#ctx0" brushRef="#br0" timeOffset="31665.1662">4836 8883 262,'-10'0'18,"-4"-1"27,-1 1 15,1 0-26,1 0-18,5 14-13,4 9-6,1 6 2,3 6 3,0 1-3,3-3 2,6-9-1,2-15-3,5-9-14,-1-12 0,0-20 10,-1-7-15,-1-2 7,-5 5 7,-2 7 5,-2 10 7,-1 11-3,-2 8 4,2 0 0,1 13 13,4 6-2,2 6-4,8 4-2,3 4-2,7 7-1,5 5-3,3 7-2,2 8-1,-2 5-3,-5 0 7,-5-3-4,-8-10 0,-7-11-7,-2-12 11,-8-14-2,-1-13 24,0-2 4,-11-8 3,-7-16-22,-9-11-11,-6-5-2,-3-7 2,0-3-6,2 0-39,4-2-39,3 2-23,2-2-63</inkml:trace>
        </inkml:traceGroup>
        <inkml:traceGroup>
          <inkml:annotationXML>
            <emma:emma xmlns:emma="http://www.w3.org/2003/04/emma" version="1.0">
              <emma:interpretation id="{F0D0DF44-4AB2-481E-9476-B27AB64EB01C}" emma:medium="tactile" emma:mode="ink">
                <msink:context xmlns:msink="http://schemas.microsoft.com/ink/2010/main" type="inkWord" rotatedBoundingBox="20463,13951 22148,11603 22591,11921 20906,14269"/>
              </emma:interpretation>
              <emma:one-of disjunction-type="recognition" id="oneOf12">
                <emma:interpretation id="interp60" emma:lang="en-IN" emma:confidence="0">
                  <emma:literal>for</emma:literal>
                </emma:interpretation>
                <emma:interpretation id="interp61" emma:lang="en-IN" emma:confidence="0">
                  <emma:literal>for.</emma:literal>
                </emma:interpretation>
                <emma:interpretation id="interp62" emma:lang="en-IN" emma:confidence="0">
                  <emma:literal>,i</emma:literal>
                </emma:interpretation>
                <emma:interpretation id="interp63" emma:lang="en-IN" emma:confidence="0">
                  <emma:literal>worn</emma:literal>
                </emma:interpretation>
                <emma:interpretation id="interp64" emma:lang="en-IN" emma:confidence="0">
                  <emma:literal>,,i</emma:literal>
                </emma:interpretation>
              </emma:one-of>
            </emma:emma>
          </inkml:annotationXML>
          <inkml:trace contextRef="#ctx0" brushRef="#br0" timeOffset="32192.2189">5299 8166 69,'-24'-9'58,"0"-6"-51,2 2 17,3-2 33,5 8-23,1 7-12,6 0-12,6 25 0,1 11 0,3 12-1,11 8 0,5 4-4,3-7-4,5-9 0,-1-16-2,3-15 1,3-13 0,-2-4 5,2-16-5,-3-3 9,-3 1-3,-4 4-2,-6 9 0,-5 9-4,-6 0-4,-5 19 11,0 7 7,-5 1-1,-6 4-2,-5-5 0,1-3-3,-2-3-6,2-4-1,-3-4-1,0-2-9,1-7-17,1-3-18,-1-4-20,2-23-36,2-14-34</inkml:trace>
          <inkml:trace contextRef="#ctx0" brushRef="#br0" timeOffset="32684.2681">5347 7777 198,'0'-12'13,"0"10"27,0 2 3,10 7-32,7 15 7,6 8 2,7 9-11,4 7-5,3 6-1,-5-1-3,-3-5-19,-6-6-16,-6-12-6,-10-9-6,-4-7 1,-3-8 9,-7-4 30,-11 0 5,-3-2 4,-3-13 5,3-7 11,5-2 7,3-4 16,9-2 7,4 1-13,0 1-5,15-1-8,2 4-10,5 2-9,1 5-2,-1 5-1,-1 6-1,-2 7 1,1 0-2,-2 15 1,1 1 2,-1-1 1,-2-3-1,-1-9 0,-1-3-1,-6-5 4,-4-17-2,-1-3-2,-3-1 1,0-2 0,-7 3-2,-7 2 1,-4 4-1,-3 3 1,-2 6 0,0 5 0,0 5-2,2 0-1,6 2-10,6 7-19,5 0-16,4-5-38,1-4-6</inkml:trace>
          <inkml:trace contextRef="#ctx0" brushRef="#br0" timeOffset="33146.3143">5820 7598 137,'11'5'23,"3"17"19,-1 8-1,2 3-17,-1 3-11,-1-9 0,-1-8-2,-1-16 3,2-6 7,-1-28 10,-1-16-14,-1-13-10,0-9-7,-5-3 0,-5-1 0,0 6-1,-9 9 0,-12 8 3,-6 8-2,0 11 6,0 11 16,4 6-7,6 9 1,8 5-5,9 3-8,0 17-4,16 8 2,6 5 0,2 3-1,2 3-4,1-7 7,-5-5-3,-6-9 3,-2-11-4,0-7 1,-7-1 5,2-17-1,-4-3-1,-2 0-3,0 1 1,-2 4 0,2 7 0,-2 2 1,3 3 1,6 2-5,1 1-2,7 1 2,3-5-26,6-7-15,2-8-12,3-11-5,-1-10-1,-4-8-12,-4-9-11</inkml:trace>
          <inkml:trace contextRef="#ctx0" brushRef="#br0" timeOffset="33431.3428">6289 6833 176,'-7'0'38,"-1"0"18,1 0-15,4 11-17,3 4-14,0 0-5,0 2-5,7-4 1,7-2 0,3-4 0,-1-7-1,5 0 0,-3-11-1,0-12 0,-4-7-7,-5-6-13,-4-3-6,-5 2 10,0 3 4,-12 8 10,-8 8 3,-4 6 13,-5 10 9,3 2-2,-5 2 0,3 12-3,3 6-5,5-1-8,6 4-4,5-5-1,9-4-28,0-10-30,11-4-44,9-17 8</inkml:trace>
          <inkml:trace contextRef="#ctx0" brushRef="#br0" timeOffset="34044.4041">6558 6147 170,'1'0'28,"14"-16"-28,6-10 3,10-4-1,-2-1-3,-1 4-34,-6 6-43</inkml:trace>
        </inkml:traceGroup>
        <inkml:traceGroup>
          <inkml:annotationXML>
            <emma:emma xmlns:emma="http://www.w3.org/2003/04/emma" version="1.0">
              <emma:interpretation id="{04291714-BD87-4C7C-86F9-3D798C18280C}" emma:medium="tactile" emma:mode="ink">
                <msink:context xmlns:msink="http://schemas.microsoft.com/ink/2010/main" type="inkWord" rotatedBoundingBox="21657,12070 22014,11572 22332,11800 21975,12298"/>
              </emma:interpretation>
              <emma:one-of disjunction-type="recognition" id="oneOf13">
                <emma:interpretation id="interp65" emma:lang="en-IN" emma:confidence="0">
                  <emma:literal>r</emma:literal>
                </emma:interpretation>
                <emma:interpretation id="interp66" emma:lang="en-IN" emma:confidence="0">
                  <emma:literal>^</emma:literal>
                </emma:interpretation>
                <emma:interpretation id="interp67" emma:lang="en-IN" emma:confidence="0">
                  <emma:literal>R</emma:literal>
                </emma:interpretation>
                <emma:interpretation id="interp68" emma:lang="en-IN" emma:confidence="0">
                  <emma:literal>8</emma:literal>
                </emma:interpretation>
                <emma:interpretation id="interp69" emma:lang="en-IN" emma:confidence="0">
                  <emma:literal>.</emma:literal>
                </emma:interpretation>
              </emma:one-of>
            </emma:emma>
          </inkml:annotationXML>
          <inkml:trace contextRef="#ctx0" brushRef="#br0" timeOffset="33901.3898">6370 6550 166,'5'0'13,"1"10"12,2 2 25,3 0-11,2 4-16,-2-3-6,0-4-6,2-5 3,1-4-5,-1 0-2,3-12-4,-1-10-1,2-3-1,1-2-15,-4 0-5,-3 10 12,0 2 7,-4 7 0,-3 5 7,-1 3-2,-2 0-1,-1 0 1,3 0-2,0 0-1,2-3-1,2-12 6,2-6-7,-2-5 0,-2-5 0,-2-3-9,-3-1 2,0 0 1,-15 1 1,-6 1 2,0 0 2,-3 1 2,-1 4 0,3 0 7,4 4 6,4 4 2,3 0-2,4 9-3,7 5-3,0 6 0,6 0-8,10 13-2,8 11 0,5 6 5,6-2 0,0 3 0,2-8-3,-2-7 0,0-10 1,-5-6-24,-5-4-36,-7-17-54,-11-5-89</inkml:trace>
        </inkml:traceGroup>
      </inkml:traceGroup>
    </inkml:traceGroup>
    <inkml:traceGroup>
      <inkml:annotationXML>
        <emma:emma xmlns:emma="http://www.w3.org/2003/04/emma" version="1.0">
          <emma:interpretation id="{1B406DD0-CD83-453C-8543-85E2ADE379D9}" emma:medium="tactile" emma:mode="ink">
            <msink:context xmlns:msink="http://schemas.microsoft.com/ink/2010/main" type="paragraph" rotatedBoundingBox="21505,13916 22251,12626 22680,12874 21934,1416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31416C8-C97E-4097-84FD-ECAD7F6152B4}" emma:medium="tactile" emma:mode="ink">
              <msink:context xmlns:msink="http://schemas.microsoft.com/ink/2010/main" type="line" rotatedBoundingBox="21505,13916 22251,12626 22680,12874 21934,14164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A89E89B-07BB-43BC-B0DA-75BCCC76F82C}" emma:medium="tactile" emma:mode="ink">
                <msink:context xmlns:msink="http://schemas.microsoft.com/ink/2010/main" type="inkWord" rotatedBoundingBox="21505,13916 22251,12626 22680,12874 21934,14164"/>
              </emma:interpretation>
              <emma:one-of disjunction-type="recognition" id="oneOf14">
                <emma:interpretation id="interp70" emma:lang="en-IN" emma:confidence="0">
                  <emma:literal>is</emma:literal>
                </emma:interpretation>
                <emma:interpretation id="interp71" emma:lang="en-IN" emma:confidence="0">
                  <emma:literal>on</emma:literal>
                </emma:interpretation>
                <emma:interpretation id="interp72" emma:lang="en-IN" emma:confidence="0">
                  <emma:literal>t</emma:literal>
                </emma:interpretation>
                <emma:interpretation id="interp73" emma:lang="en-IN" emma:confidence="0">
                  <emma:literal>win</emma:literal>
                </emma:interpretation>
                <emma:interpretation id="interp74" emma:lang="en-IN" emma:confidence="0">
                  <emma:literal>won</emma:literal>
                </emma:interpretation>
              </emma:one-of>
            </emma:emma>
          </inkml:annotationXML>
          <inkml:trace contextRef="#ctx0" brushRef="#br0" timeOffset="35047.5044">6174 8183 276,'-16'-17'15,"4"8"10,3 6 8,7 3-30,2 18-8,0 13 9,9 8-3,4 4-1,5 1-1,1-8 5,5-10-6,0-16 0,-1-10 7,4-16-1,-1-19-1,-1-7-2,-4-2-14,-4 4-17,-2 7-8,-6 10 31,-3 11 9,-3 6-1,1 6-3,1 0 3,0 0 2,2 0 0,1 0 0,2-8-6,0-6 14,-2-4-2,-1-4-1,-1-2 1,-5-2-3,-1 1 1,0 3-1,-1 3 0,-9 2-2,0 7 1,-1 3-2,3 3 2,-2 4-2,2 0-1,-3 0 0,2 0 2,2 7-1,0 3-5,5 3 3,-1-3-3,3-1 1,0-4-4,0-2 2,4-3-1,6 0 6,1-11 5,3-7 4,-3-3-1,0-7-7,-1-2 1,-5-1-4,-1 0 3,-2 2-2,-1 3-2,-1 6-1,0 6-1,0 3 1,0 6 0,3 5-12,7 0-14,0 2-1,3 12 11,4-4-1,3 0-15,-4-3 10,4-4 1,-2-3 15,0 0 14,0-3 4,3-9 3,1-3-2,-2-6-2,0-2 4,-1-6-6,-7-9-1,-4-8-1,-6-6-3,-2-8-2,0-5-9,-10 0-6,-4 5 18,-1 5-4,-2 14 13,2 11 12,4 11 17,2 12-5,7 7-14,2 7-18,0 17 1,9 10-1,8 5 1,1 8-1,6 0-2,1 1 0,-2-6-2,0-8-4,-4-8-24,-1-11-17,-8-11-30,-7-4-50</inkml:trace>
          <inkml:trace contextRef="#ctx0" brushRef="#br0" timeOffset="35425.5422">6745 7419 139,'-15'0'13,"4"0"40,3 0 19,5-8-28,3-7-18,0-9-12,8-7-8,6-5 0,4-1-2,0-3-4,0 3 1,-1 4-1,-3 4-1,-3 7-3,-1 3-8,-2 5 0,-1 5-1,-3 2 1,2 5 3,-1 2 0,-2 0 5,0 7 4,1 2 1,0 1 8,3-1 1,2-3-2,4 1-5,4-2-1,7-1-1,-1 0-2,7 4 2,-3 6-1,0 2-2,-2 4 2,-7 5 5,-4 0 14,-7 1 2,-4-1-1,-3-1-9,-3-2-6,-11-1-3,-4 1-12,-4 0-59,-8 0-59,-4-3-36</inkml:trace>
        </inkml:traceGroup>
      </inkml:traceGroup>
    </inkml:traceGroup>
    <inkml:traceGroup>
      <inkml:annotationXML>
        <emma:emma xmlns:emma="http://www.w3.org/2003/04/emma" version="1.0">
          <emma:interpretation id="{0DDE5E00-B389-4935-9240-509950ADC1F7}" emma:medium="tactile" emma:mode="ink">
            <msink:context xmlns:msink="http://schemas.microsoft.com/ink/2010/main" type="paragraph" rotatedBoundingBox="19803,17041 22305,14297 23007,14937 20505,17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C76034-DC0D-405F-BCC5-0EACDBFCAD49}" emma:medium="tactile" emma:mode="ink">
              <msink:context xmlns:msink="http://schemas.microsoft.com/ink/2010/main" type="line" rotatedBoundingBox="19803,17041 22305,14297 23007,14937 20505,17681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B17EC9C-40DB-4884-B307-D83B0C46A371}" emma:medium="tactile" emma:mode="ink">
                <msink:context xmlns:msink="http://schemas.microsoft.com/ink/2010/main" type="inkWord" rotatedBoundingBox="19803,17041 22305,14297 23007,14937 20505,17681"/>
              </emma:interpretation>
              <emma:one-of disjunction-type="recognition" id="oneOf15">
                <emma:interpretation id="interp75" emma:lang="en-IN" emma:confidence="0">
                  <emma:literal>food</emma:literal>
                </emma:interpretation>
                <emma:interpretation id="interp76" emma:lang="en-IN" emma:confidence="0">
                  <emma:literal>frost</emma:literal>
                </emma:interpretation>
                <emma:interpretation id="interp77" emma:lang="en-IN" emma:confidence="0">
                  <emma:literal>Fro's</emma:literal>
                </emma:interpretation>
                <emma:interpretation id="interp78" emma:lang="en-IN" emma:confidence="0">
                  <emma:literal>fro's</emma:literal>
                </emma:interpretation>
                <emma:interpretation id="interp79" emma:lang="en-IN" emma:confidence="0">
                  <emma:literal>snort</emma:literal>
                </emma:interpretation>
              </emma:one-of>
            </emma:emma>
          </inkml:annotationXML>
          <inkml:trace contextRef="#ctx0" brushRef="#br0" timeOffset="37270.7267">5460 10462 162,'-6'0'27,"6"10"25,12 7-48,15 12 9,10 6-7,4 2 9,2-1-9,2-6-3,-6-12-3,-3-14-6,-4-4 6,-4-20 1,-6-15 5,-9-8 14,-8-9-8,-5-4-8,-3 2 5,-15 8-7,-7 9 0,-4 10 1,-4 13-1,2 10 1,-1 4-5,7 17 4,4 8-3,13 8 0,4 1-17,4-4-39,5-10-27,12-13-40</inkml:trace>
          <inkml:trace contextRef="#ctx0" brushRef="#br0" timeOffset="38182.8179">5972 10331 134,'33'-6'3,"-9"1"10,-9-4 25,-4 0 5,-6-8-7,-5-4-5,0-8-13,-9-7-11,-5-5 4,-4-3-9,-1 1 0,-5 3-5,2 7-1,4 8-16,4 9-11,3 12 15,7 4-9,4 12 22,1 16 3,16 3 6,3 2-9,6-3 5,6-6-28,2-14-26,2-9 21,-1-1 0,-3-16-4,-1-9 2,-5-5 11,-2-2 23,-7-3 22,-8 0 11,-3-1-6,-6 2 13,0 2-5,-11 4 25,-3 5-19,-1 8-14,3 9-15,3 6-1,3 0-15,5 17 3,1 7 0,0 3-4,4 0 5,6-3-10,1-9-9,-1-7 10,1-6 0,-2-2 11,0-5 2,-2-12-1,-2-10 5,-3-6 0,-2-8-5,0-7-1,0-4-3,-7-1 1,-2-2 1,0 5-2,0 3 0,1 11 2,1 7 7,1 12 7,5 11-3,1 6-11,3 14-28,9 16 32,6 5-10,3 4 5,4 1 0,-1-7 2,0-8-11,2-10-1,-1-14-7,0-1 17,0-22 3,0-11-1,-4-7 1,-7-2 0,-7 1-4,-4 5-2,-3 10 3,0 7 3,0 9-4,-6 9 0,3 1-4,3 11-2,0 12 6,0 3-7,3 2 10,5-1-3,2-8 1,1-8-3,-1-9-7,3-2 8,-1-10 7,2-14 0,-1-10-2,0-2-5,0-3-4,-3 3-9,-1 3-2,-2 11 5,-2 5 8,-1 9 2,-2 7-1,1 1-9,0 1 7,1 10 16,-1-1 3,1-2 2,-1-2-3,0-1-6,1-4-8,1 1-8,2-2-28,0 0-20,-2-2-22,-5-14-18</inkml:trace>
          <inkml:trace contextRef="#ctx0" brushRef="#br0" timeOffset="38310.8307">6591 8912 262,'-11'0'0,"0"0"0,1 3-4,4 8-11,2 1-22,4 1-37,0-2-46</inkml:trace>
          <inkml:trace contextRef="#ctx0" brushRef="#br0" timeOffset="38873.887">6788 9085 36,'0'0'5,"0"0"20,0 0 1,0 0-9,0 0 8,0 0 27,0 0 16,42 8-34,-43-30-30,-3-5-4,2-1-15,4 6-7,-2 4 16,7 11 4,5 6-8,3 1-1,1 6 6,2 7 1,-3-2 6,-2-4 3,-1-4-5,-1-3-6,0 0 7,0-15 16,-2-8-4,-4-4 2,-3-7-6,-2 1-4,0 3 0,0 7-1,-4 8-1,-1 11-2,3 4-11,2 13 9,0 6 10,0 1-10,0-3 6,0-3 1,0-7-6,1-7-2,5 0 3,-2 0 13,0-5-5,0-2 0,-1 1-6,0-1-1,-2 3-1,0 4 1,2 0 4,6 1-7,7 16-2,5 8 16,6 11 8,5 10-10,0 9-6,-3 6-3,-1 2-4,-9-7 2,-4-10-4,-5-12-7,-6-13 13,-4-13 5,0-8 7,-14-6-6,-4-15-6,-5-3-4,-7-6-4,-3 3-7,-6 4-55,-4 9-94</inkml:trace>
          <inkml:trace contextRef="#ctx0" brushRef="#br0" timeOffset="36080.6077">4598 11651 120,'0'3'75,"-2"-3"-52,-9-3 30,0-17-7,1-8-26,1-12-17,-1-5-2,1-7 5,1 0-8,3 4 5,-1 8 0,3 9-1,0 10 8,2 9-7,1 6 0,0 3-2,6 3-6,9 0-1,6 6 6,7 8 1,5 3-1,5 10 0,-1 5-2,2 3-8,-7-1-17,-6-3-17,-6-3-21,-10-8-14,-10-10-31</inkml:trace>
          <inkml:trace contextRef="#ctx0" brushRef="#br0" timeOffset="36372.6369">4637 11540 129,'-16'-7'32,"5"-18"13,3-8 4,6-7-17,2-5-10,0 0-5,17 3-2,5 10-5,9 8-10,5 13-6,0 11 1,5 0 3,-4 9 0,-1 5-3,-8-5 10,-1-6 4,-5-3-11,-5-14 9,-4-12-2,-3-10 0,-4-3-4,-6-2 1,0-1-1,-2 4-1,-9 4-1,-1 6-22,1 5-10,2 7-8,5 5-7,4 3-23,7 2-10,11 3 15</inkml:trace>
          <inkml:trace contextRef="#ctx0" brushRef="#br0" timeOffset="36792.6789">5108 10817 63,'7'-15'24,"-6"1"27,-1 1 12,0 5-2,-1 2-17,-6 3-9,-1 3-12,2 4-16,1 18-12,2 10 6,3 6-3,0 1 5,7-6 5,5-8-3,1-14-5,2-11-2,-1-15 12,-4-15-5,0-3-1,-5-3-2,-2 3-1,-2 7-1,-1 9 5,0 8 5,0 8 3,3 1-11,7 12-9,5 10 9,6 9 4,7 8 2,12 7 0,2 7-4,5 5-1,2 1-2,-2 2 2,-5-5-6,-10-6 0,-9-7-2,-9-9 2,-7-11 3,-5-5 4,-2-6 6,-4-9 15,-12-3-5,-2 0-8,-8-14-7,-2-13-7,-3-8 3,-1-14-28,2-9-19,1-7-78,2-6-44</inkml:trace>
        </inkml:traceGroup>
      </inkml:traceGroup>
    </inkml:traceGroup>
    <inkml:traceGroup>
      <inkml:annotationXML>
        <emma:emma xmlns:emma="http://www.w3.org/2003/04/emma" version="1.0">
          <emma:interpretation id="{8314BC94-84B6-4CA0-BD82-8F5CBDCB890A}" emma:medium="tactile" emma:mode="ink">
            <msink:context xmlns:msink="http://schemas.microsoft.com/ink/2010/main" type="paragraph" rotatedBoundingBox="21682,16619 22334,15378 22776,15610 22125,1685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31E681-F45D-47FD-8E72-19FE5A4646E0}" emma:medium="tactile" emma:mode="ink">
              <msink:context xmlns:msink="http://schemas.microsoft.com/ink/2010/main" type="line" rotatedBoundingBox="21682,16619 22334,15378 22776,15610 22125,16851">
                <msink:destinationLink direction="with" ref="{D1F3986A-BD53-4284-B86E-042D31D8482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48BD2FC-DABE-4D0E-AA09-ECB1A7472A1C}" emma:medium="tactile" emma:mode="ink">
                <msink:context xmlns:msink="http://schemas.microsoft.com/ink/2010/main" type="inkWord" rotatedBoundingBox="21682,16619 22334,15378 22776,15610 22125,16851"/>
              </emma:interpretation>
              <emma:one-of disjunction-type="recognition" id="oneOf16">
                <emma:interpretation id="interp80" emma:lang="en-IN" emma:confidence="0">
                  <emma:literal>or</emma:literal>
                </emma:interpretation>
                <emma:interpretation id="interp81" emma:lang="en-IN" emma:confidence="0">
                  <emma:literal>if</emma:literal>
                </emma:interpretation>
                <emma:interpretation id="interp82" emma:lang="en-IN" emma:confidence="0">
                  <emma:literal>oi</emma:literal>
                </emma:interpretation>
                <emma:interpretation id="interp83" emma:lang="en-IN" emma:confidence="0">
                  <emma:literal>on</emma:literal>
                </emma:interpretation>
                <emma:interpretation id="interp84" emma:lang="en-IN" emma:confidence="0">
                  <emma:literal>'or</emma:literal>
                </emma:interpretation>
              </emma:one-of>
            </emma:emma>
          </inkml:annotationXML>
          <inkml:trace contextRef="#ctx0" brushRef="#br0" timeOffset="39820.9817">6360 10781 354,'-29'-9'-18,"0"9"16,6 9 9,14 16 15,7 12-20,2 5-1,13 4-1,9-1-3,6-5-1,1-5 1,2-7 1,2-9-2,-1-7 0,1-4-2,-2-8-3,-5 0 0,-3-7 4,-7-10 4,-5-6 4,-4-4 3,-2 4 2,-5 2-4,0 5-2,0 6-1,5 5-2,6 5-8,5 0-2,6 0 9,4-2 4,1-4-1,2-11-3,-4-7 8,-6-10 3,-5-6 5,-8-3 2,-6-3-12,0 1-1,-17 7 1,-5 7-12,-7 9-11,-2 11 10,-2 11-8,1 6 16,0 17-4,5 8 2,9-2 3,3-4 0,8-7 3,6-11 1,1-7 2,2-18 3,12-9-5,6-3-3,3-3-1,5 8-9,3 7-3,2 7-3,-1 10-5,-1 1 1,-6 0 0,-6 4 14,-5 1 7,-7-3 0,-1-2 11,-3 0 3,1 0-6,-2-1-5,7-6-6,1 1-6,1-1-5,1-6 8,1-1 1,-1-2 4,-3-10 22,-2-5-2,-5-8-7,-2-4-9,0-3-4,-8 1-4,-6 2-1,0 2 2,-4 3 0,0 5 4,3 6 15,-1 4 0,7 6 1,2 6-2,3 5-7,4 5-4,0 1-7,0 7-12,12 12 4,6 8 10,4 6 1,3 6 3,-1-3-1,1-5-6,-4-8-12,-6-7-21,-6-9-27,-9-7-61</inkml:trace>
          <inkml:trace contextRef="#ctx0" brushRef="#br0" timeOffset="40170.0166">6890 10303 298,'7'0'9,"0"-9"-10,4-18 35,3-10-15,3-8-13,2-9-3,-1-2-4,-1-2 0,-2 10-2,-5 5-13,-5 14-25,-3 9-16,-2 15-5,0 5 30,-6 0-1,-2 11 43,0 0 31,2-2 28,2-3-14,4-4-22,0 1-28,7 2-16,8 1-29,3 4 20,3 3-1,0 0 0,-6-2 20,-5-2 3,-4-3 33,-4-2 5,1-1-8,0 2-23,4 5-14,0 3-28,1 6-25,0-1-7,-1-6-16</inkml:trace>
          <inkml:trace contextRef="#ctx0" brushRef="#br0" timeOffset="40277.0273">7139 9890 213,'-8'-2'61,"-4"2"-10,3 0-53,-2 0-9,-6-2-83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25.5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B900972-BBA4-44B1-A4FF-726B6501FAC9}" emma:medium="tactile" emma:mode="ink">
          <msink:context xmlns:msink="http://schemas.microsoft.com/ink/2010/main" type="inkDrawing" rotatedBoundingBox="6609,6507 9303,7043 9266,7229 6572,6693" semanticType="callout" shapeName="Other">
            <msink:sourceLink direction="with" ref="{FB0A314B-96BE-4FB2-B0BE-4A8755145F8F}"/>
            <msink:sourceLink direction="with" ref="{05F9C0A2-C52C-4BC8-B86A-E4B12DA0D643}"/>
          </msink:context>
        </emma:interpretation>
      </emma:emma>
    </inkml:annotationXML>
    <inkml:trace contextRef="#ctx0" brushRef="#br0">17-1 91,'-8'5'15,"2"-5"21,4 2 18,0-2-12,2 0-26,0 0-20,7 1-5,13 3 2,8 0 10,9 2-1,12 3 0,12 1 0,9 1 0,8-1 1,10 1-1,6 0 0,10-1-3,5-1 3,9 0-3,4 2 2,7 1-1,3 3 2,-3 4-1,-3 2-2,-5 3 8,-8 2 0,-7 2 0,-6 1-4,-3 1 0,-6-1 0,0-2-1,-6-1-2,-4-4 1,-8-2-1,-7-3 0,-9-3 2,-11-1-2,-16-3 0,-7-2-1,-13 1-7,-8 6-2,-2-2 23,-4 2 2,-6 2-5,-1 0-15,1-5-70,0-12-63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0:14.4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B0FCF5-CE9B-4163-89B5-7F322F4B1EA3}" emma:medium="tactile" emma:mode="ink">
          <msink:context xmlns:msink="http://schemas.microsoft.com/ink/2010/main" type="inkDrawing" rotatedBoundingBox="17091,7627 20574,4042 20664,4128 17180,7713" semanticType="underline" shapeName="Other">
            <msink:sourceLink direction="with" ref="{AC37DE8F-1D47-4559-A01B-FFCADC673BB2}"/>
          </msink:context>
        </emma:interpretation>
      </emma:emma>
    </inkml:annotationXML>
    <inkml:trace contextRef="#ctx0" brushRef="#br0">0 3559 135,'0'0'-26,"8"-20"19,16-10 12,8-8 4,15-13 1,13-5-1,12-12 1,10-12 2,10-15 9,11-14-9,10-16-3,9-18-2,12-19-4,20-17 7,12-16 16,14-14-7,17-13-8,18-6-2,12-4 4,2 2-4,5 8 10,-13 19-12,-15 21-8,-32 26 10,-29 30 3,-40 35-1,-30 31 0,-29 23-7,-22 17-3,-17 15-6,-7 5-30,-18 13-13,-21 13-41,-22 10-27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0:51.3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F3986A-BD53-4284-B86E-042D31D84825}" emma:medium="tactile" emma:mode="ink">
          <msink:context xmlns:msink="http://schemas.microsoft.com/ink/2010/main" type="inkDrawing" rotatedBoundingBox="22104,4142 24603,16994 19033,18077 16535,5225" hotPoints="20985,5277 25310,14708 20274,17017 15950,7587" semanticType="enclosure" shapeName="Rectangle">
            <msink:sourceLink direction="with" ref="{CAC76034-DC0D-405F-BCC5-0EACDBFCAD49}"/>
            <msink:sourceLink direction="with" ref="{786CA2B1-8884-4390-8D24-08A774231DEB}"/>
            <msink:sourceLink direction="with" ref="{0131E681-F45D-47FD-8E72-19FE5A4646E0}"/>
            <msink:sourceLink direction="with" ref="{9B395D4D-F5B5-4213-80BE-0C13EAC2A86D}"/>
            <msink:sourceLink direction="with" ref="{77F86E1F-62B3-4250-9A82-2B61A1435EC7}"/>
            <msink:sourceLink direction="with" ref="{F9217D6A-2C94-46D2-85C2-1121349C653B}"/>
            <msink:sourceLink direction="with" ref="{731416C8-C97E-4097-84FD-ECAD7F6152B4}"/>
            <msink:sourceLink direction="with" ref="{7425011C-C3E8-457E-809F-5C54DBB8D100}"/>
            <msink:sourceLink direction="with" ref="{6356C9D7-6BA0-4991-BB24-A9F81B17C70E}"/>
          </msink:context>
        </emma:interpretation>
      </emma:emma>
    </inkml:annotationXML>
    <inkml:trace contextRef="#ctx0" brushRef="#br0">54-2 46,'-15'8'-27,"1"-7"29,2-1-2,2 0 3,4 0 6,-1-3 0,2-3 1,2-1-1,0 2 5,3 3 0,0 2-7,0 0-7,7 0 0,4 9 1,-1 6-1,-2 5 0,1 6 0,-1 6 0,-1 3 0,-1 4 0,1 3 2,4 3-2,1-2 0,1 5 1,-1 4 0,5 6 2,-2 7 3,-1 6-1,3 7-3,0 3-2,-1 5 2,4-1-2,2 3 0,0-5 1,3 3-1,3 0 0,-2-2 0,5 5 0,-5 2 1,2 5-2,-1 1 4,-2 7-1,-2 4 1,0 2 1,-1 3-2,3 5 0,-1 1 1,3 0-1,0 0-1,1-1 1,1 0-2,1 1 0,2 3 1,0 4-2,0 3 1,5 3 1,-4 3-1,0 2 0,2 3 0,0 0 0,0 2-1,2 0-1,-1 0 4,5-1-2,2 2 1,1-1-1,5 4 0,0 2 2,2 3-1,-1 1 2,2-2-3,-4-1 1,3-3 0,-1-2-1,1-6 1,1 1 0,-1-3 1,2-2-1,1 3 0,0-1 0,5 9 0,6 9 1,7 10-2,6 8 2,4 6-4,5 2 4,-5-4-4,-6-11 2,-10-16 0,-11-16 0,-9-24 2,-10-21 3,-11-27-3,-7-17-2,-6-20-2,-10-16-30,-2-8-43</inkml:trace>
    <inkml:trace contextRef="#ctx0" brushRef="#br0" timeOffset="2180.218">15-263 97,'-2'-12'12,"2"-10"-22,0-3 10,7-1 1,9-4 1,2 0-1,6-4-1,1-4 1,6-5 1,6-5 2,6-5-2,7-3-1,5-8-1,7-4 0,5-6 0,4-2 0,4-9 2,6-4 6,8-6 1,4-3-5,8-6 1,7-6 1,4-4-4,4-3 1,3-3-1,8-4-1,5-3-1,6-3 0,4 1 2,6-1-2,1 1 0,-4 6-2,1 4-2,-3 3 4,-4 1 0,-5 6 0,-3 3-1,-6 4 2,-14 10-5,-9 8 5,-11 12-1,-15 8 2,-11 9 1,-11 8 4,-2 5-2,-5 5-3,-3 2 1,2 5-4,0 0 1,2 5 0,-3 1-2,1 6 1,-3 7-2,-5 4-8,-2 7 9,-7 3 0,-4 16 0,-4 6 3,-4 10-1,0 5 1,-2 8 3,2 5 1,-1 4-4,2 3 0,-1 6-1,1 6 0,2 7 1,-2 4-1,0 7 0,-1 3 0,-2 5 1,2-1-1,-1 2 0,5-2 0,0-2 0,8 1 0,2-2-1,5-1 2,6 0-3,-1 1 3,4 4-1,-1 3 0,1 8 1,-3 1 0,-3 3-2,-2 2 2,-2 3-3,1 0 3,0-7 1,2-2 0,2 2-2,6 0 0,-1-1 0,5 1-2,-2 4 4,0 2-1,-5 1-1,-2-1-3,-6 2 5,-3 1-1,-3 4 0,-1 0 6,-3 1-4,2 1-1,-2 1-4,1-8 3,3 0-1,-1 1 0,3 1 2,1 5-4,1 1 3,1 5 0,-1 1-1,-1 1 0,1-2-1,-2 0 2,0-4-1,-2-3-1,1-3 1,0 0 0,-1-2 0,0-5 1,0-1-1,3 1 0,-1 3-1,-1 1 4,0 4 0,-1 3-2,-1 3 5,-3-3 3,-3-2-6,-1-3-1,-3-3 0,-1-6 2,-1-1-3,0-3 2,-1-3 2,2-2 0,-2-1 4,-1-3-7,2-2-1,-2 0-1,2 2-2,-4-1 3,-1 1-1,0 1 1,-1-2-3,-2-3 1,-1-4 0,2-2 2,-4-2-1,2 2-1,-3 2 2,1 7-1,-3 6-1,0 4 2,-2 3-1,0 4 0,0-7-1,-7-4-2,-3-9 6,-1-6-3,-2-10 0,1-8 2,-1-7-3,-2-7 3,0-5-1,-2-4 0,-2-2 2,-2-3-2,-3-3 0,-4-1 0,1-3 1,-8 1-2,-4 1 0,-4-1 0,-5 1 0,-6 2 1,-3 0-1,-4 3 1,1 1-1,-5 1-1,-1 2 1,-3 2-1,-2 2 1,-4 3 0,-2 2 0,-2 3 0,-3 4 1,-4 0-1,-3 1 0,-3 0 0,-1-1 1,-3-1-1,0-3 0,3-2 0,-3 0-2,5-4 3,1-3-1,3-2 1,1-2-2,6-5 1,0-3 0,4 0 0,3-3-3,4-1 5,5-2-4,1 0 4,3-4-1,5 0 0,2-1-1,4-4-4,5-1 7,6-4-3,6-3 1,9-5-1,3-3 6,6-3 3,6-4-6,0 0 1,1 0 0,0-3-4,-3-6-2,0-2 2,-2-5 0,-6-5 1,-10-9-1,-10-16-43,-11-21-143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1:18.0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A28010-9763-48CA-AE71-160A13137868}" emma:medium="tactile" emma:mode="ink">
          <msink:context xmlns:msink="http://schemas.microsoft.com/ink/2010/main" type="inkDrawing" rotatedBoundingBox="15274,12144 16536,7400 16705,7444 15442,12189" semanticType="callout" shapeName="Other">
            <msink:sourceLink direction="with" ref="{B785B7BD-FCF0-41EF-801C-90A7B5D3F4D5}"/>
            <msink:sourceLink direction="with" ref="{E34B712B-F9E1-4E68-B44C-D84DFBBDEEF1}"/>
          </msink:context>
        </emma:interpretation>
      </emma:emma>
    </inkml:annotationXML>
    <inkml:trace contextRef="#ctx0" brushRef="#br0">1321 0 151,'-16'11'-6,"-1"-1"6,-1 2 0,3 3 6,-4 4 8,6 4-3,-3 6-5,-2 5-6,0 8 0,0 11 0,-7 11-2,-3 17 2,-5 19 0,-5 17 2,-9 22 0,-5 28 2,-5 20 10,-7 18-5,-4 15-6,2 15-1,-1 10-2,0 1-1,6 0-1,5-2-3,5 0 1,3-6 1,4-7 0,4-9 3,2-8 13,3-15 2,2-22-5,4-26-6,-2-21-5,-4-26-25,-5-29-54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31:18.5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08119F-5851-4F92-A4E7-1016700E280A}" emma:medium="tactile" emma:mode="ink">
          <msink:context xmlns:msink="http://schemas.microsoft.com/ink/2010/main" type="writingRegion" rotatedBoundingBox="11826,15526 14621,12128 17702,14663 14907,18061"/>
        </emma:interpretation>
      </emma:emma>
    </inkml:annotationXML>
    <inkml:traceGroup>
      <inkml:annotationXML>
        <emma:emma xmlns:emma="http://www.w3.org/2003/04/emma" version="1.0">
          <emma:interpretation id="{29EFDF4A-8986-4361-AC70-46E91043D741}" emma:medium="tactile" emma:mode="ink">
            <msink:context xmlns:msink="http://schemas.microsoft.com/ink/2010/main" type="paragraph" rotatedBoundingBox="11877,15587 14063,12804 14660,13273 12474,16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F19030-D5E9-49E7-8F17-F21475F8985E}" emma:medium="tactile" emma:mode="ink">
              <msink:context xmlns:msink="http://schemas.microsoft.com/ink/2010/main" type="line" rotatedBoundingBox="11877,15587 14063,12804 14660,13273 12474,16056"/>
            </emma:interpretation>
          </emma:emma>
        </inkml:annotationXML>
        <inkml:traceGroup>
          <inkml:annotationXML>
            <emma:emma xmlns:emma="http://www.w3.org/2003/04/emma" version="1.0">
              <emma:interpretation id="{E34B712B-F9E1-4E68-B44C-D84DFBBDEEF1}" emma:medium="tactile" emma:mode="ink">
                <msink:context xmlns:msink="http://schemas.microsoft.com/ink/2010/main" type="inkWord" rotatedBoundingBox="11877,15587 14063,12804 14660,13273 12474,16056">
                  <msink:destinationLink direction="with" ref="{36A28010-9763-48CA-AE71-160A13137868}"/>
                </msink:context>
              </emma:interpretation>
              <emma:one-of disjunction-type="recognition" id="oneOf0">
                <emma:interpretation id="interp0" emma:lang="en-IN" emma:confidence="0">
                  <emma:literal>ton</emma:literal>
                </emma:interpretation>
                <emma:interpretation id="interp1" emma:lang="en-IN" emma:confidence="0">
                  <emma:literal>tons</emma:literal>
                </emma:interpretation>
                <emma:interpretation id="interp2" emma:lang="en-IN" emma:confidence="0">
                  <emma:literal>torn</emma:literal>
                </emma:interpretation>
                <emma:interpretation id="interp3" emma:lang="en-IN" emma:confidence="0">
                  <emma:literal>ton.</emma:literal>
                </emma:interpretation>
                <emma:interpretation id="interp4" emma:lang="en-IN" emma:confidence="0">
                  <emma:literal>ton"</emma:literal>
                </emma:interpretation>
              </emma:one-of>
            </emma:emma>
          </inkml:annotationXML>
          <inkml:trace contextRef="#ctx0" brushRef="#br0">0 0 36,'19'28'-2,"4"7"5,7 11 5,5 4 13,8 8-2,2 1-10,2-5 9,0-12-1,-2-14-2,-5-19-1,-5-9-5,-2-19 1,-4-17-7,-2-7-3,-6-10-1,-5-1-18,-9 3-33</inkml:trace>
          <inkml:trace contextRef="#ctx0" brushRef="#br0" timeOffset="179.0179">296 227 177,'-11'0'-22,"-6"-14"27,3-13 0,3-5 5,3-5-8,1-3-14,0-4-13,0-2-21,-6 3-36</inkml:trace>
          <inkml:trace contextRef="#ctx0" brushRef="#br0" timeOffset="500.05">-52-177 141,'0'6'4,"0"-6"9,0-7 3,18-13-14,7-7 2,7-5 0,12-4-3,6 1 0,8 2 0,5 7 0,5 11-1,0 11-2,-1 4 3,-9 20 1,-9 10-3,-10 3-16,-16-3 13,-6-5 4,-10-9 8,-3-10 3,-4-6 14,-3-5 15,-9-18-23,-3-9-8,-1-7-6,1-5 0,4-4-1,4 5-2,6 4-1,1 7-15,0 12-28,9 7-46</inkml:trace>
          <inkml:trace contextRef="#ctx0" brushRef="#br0" timeOffset="2216.2216">1115-882 165,'-32'2'1,"-2"-2"2,0 1 28,5 4 12,3 7-22,7 5-9,6 10 2,4 7-1,6 4-3,3 2-5,0 0-2,12-6-3,3-8-1,2-12 1,1-14-4,1-3 0,1-26 5,-2-8-1,0-8-1,0-2-2,0 2 0,-1 5-2,-1 9 1,-3 10 1,1 11 4,-3 10-3,-1 0 1,-2 8 2,-1 5 0,-2-2 0,0-3 1,-1-7-2,-3-1 0,-1-14 2,0-14 0,0-11-2,0-12 1,-12-9-1,-4-7-1,-7-3-3,-1-4-2,0 7 2,2 11 4,1 12 1,7 12 6,6 15 10,1 12 1,4 5-3,3 4-8,0 18-5,0 10 0,11 10 5,10 13 0,9 11 0,6 4-5,4-5 0,3-12-1,2-17 0,-4-28-1,-3-12 0,-6-36 4,-6-18-4,-6-11-1,-8-1 0,-5 2-5,-4 10-4,0 12 4,-3 15 4,1 13 2,5 16 2,4 2-9,3 20 15,6 10 7,0 7 0,2 2-1,3-3-4,-1-9-4,-3-8-3,-1-12-1,-1-7-1,-3-13 1,-3-16-1,-1-7-1,-4-6-4,0-9-14,-3 0 1,0 0 4,2 4 8,-1 8 4,2 8 1,0 11 1,1 6 2,-1 12 1,2 2-3,-1 5 1,5 13 3,-2 1-2,1 0-1,4-5-2,-3-10 0,0-4 0,-1-14 2,-2-16-1,-3-9 0,-1-2-5,-2-5-8,-3 3 4,-1 6-4,0 5 12,0 11 2,-3 8 7,-3 11 10,-3 2-3,-1 18-11,1 7-3,0 7-2,7 0 1,0-2-2,2-9 2,0-10-2,13-11 0,-1 0-1,6-14 1,-2-8-16,-1-2-13,3 3-1,-4 6 4,3 8 20,-3 7 5,2 0 2,-1 10 7,-1 4 3,-2-2-1,-3-5 0,-3-6-3,1-1 0,-6-14 2,-1-12-4,0-7-2,2-6-2,-18-8-1,-2-3 1,-5-5-1,-8 1-1,-5-1 1,1 1 1,0 4-1,6 7 1,5 11 2,9 7 2,7 10 7,5 11 5,3 4-5,0 13-11,12 12 1,12 13-2,5 8 2,7 6 0,8-2 0,0-8 0,1-11 0,-1-14-1,-2-17 0,-3-3-1,-3-25-8,-7-9-8,-4-8-3,-7-4-4,-8 2 9,-3 4 8,-6 7 6,-1 7 3,0 15 3,0 9 9,0 5 12,0 22-13,0 14-3,3 10 7,6 4-2,2-3-6,5-10-3,4-15-5,1-18-2,2-4 1,1-25-3,-2-11-26,-5-4-27,-10-6-39,-7-1-70</inkml:trace>
          <inkml:trace contextRef="#ctx0" brushRef="#br0" timeOffset="2488.2488">1840-2166 202,'10'15'3,"1"-13"5,4-2 20,0-25-2,8-7-22,2-9-5,-4-5-18,-6 0-84</inkml:trace>
          <inkml:trace contextRef="#ctx0" brushRef="#br0" timeOffset="2357.2357">2145-2670 277,'-30'-7'7,"1"-4"30,3-3-7,-1-1-6,4 2-22,-1 7-14,-1 2-73,-1 4-101</inkml:trace>
        </inkml:traceGroup>
      </inkml:traceGroup>
    </inkml:traceGroup>
    <inkml:traceGroup>
      <inkml:annotationXML>
        <emma:emma xmlns:emma="http://www.w3.org/2003/04/emma" version="1.0">
          <emma:interpretation id="{3A871EAA-53D3-41C4-8BDA-2BF63086F5AE}" emma:medium="tactile" emma:mode="ink">
            <msink:context xmlns:msink="http://schemas.microsoft.com/ink/2010/main" type="paragraph" rotatedBoundingBox="13074,15926 15279,13245 15769,13648 13564,163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ED3D55-64BC-419D-A1F1-7B23967491F3}" emma:medium="tactile" emma:mode="ink">
              <msink:context xmlns:msink="http://schemas.microsoft.com/ink/2010/main" type="line" rotatedBoundingBox="13074,15926 15279,13245 15769,13648 13564,16329"/>
            </emma:interpretation>
          </emma:emma>
        </inkml:annotationXML>
        <inkml:traceGroup>
          <inkml:annotationXML>
            <emma:emma xmlns:emma="http://www.w3.org/2003/04/emma" version="1.0">
              <emma:interpretation id="{EB6C035F-2560-4675-8ADE-C6045872B120}" emma:medium="tactile" emma:mode="ink">
                <msink:context xmlns:msink="http://schemas.microsoft.com/ink/2010/main" type="inkWord" rotatedBoundingBox="13074,15926 15279,13245 15769,13648 13564,16329"/>
              </emma:interpretation>
              <emma:one-of disjunction-type="recognition" id="oneOf1">
                <emma:interpretation id="interp5" emma:lang="en-IN" emma:confidence="0">
                  <emma:literal>part</emma:literal>
                </emma:interpretation>
                <emma:interpretation id="interp6" emma:lang="en-IN" emma:confidence="0">
                  <emma:literal>sure</emma:literal>
                </emma:interpretation>
                <emma:interpretation id="interp7" emma:lang="en-IN" emma:confidence="0">
                  <emma:literal>sir</emma:literal>
                </emma:interpretation>
                <emma:interpretation id="interp8" emma:lang="en-IN" emma:confidence="0">
                  <emma:literal>fruit</emma:literal>
                </emma:interpretation>
                <emma:interpretation id="interp9" emma:lang="en-IN" emma:confidence="0">
                  <emma:literal>pint</emma:literal>
                </emma:interpretation>
              </emma:one-of>
            </emma:emma>
          </inkml:annotationXML>
          <inkml:trace contextRef="#ctx0" brushRef="#br0" timeOffset="2964.2964">1471 713 222,'-22'-14'16,"0"-7"-3,-3-8-10,3-11 13,1-14-6,0-7-5,3-7 2,1-4 3,2-2-2,2 2-1,6 10-7,5 11 2,2 17 3,0 11-5,5 13 1,8 10-4,5 6 7,4 18 0,10 10-2,1 10-1,5 9-1,2 4-7,-1 1 11,-1 0-29,-5-8-4,-6-9-12,-14-14-44,-6-11-25</inkml:trace>
          <inkml:trace contextRef="#ctx0" brushRef="#br0" timeOffset="3762.3762">1463 525 193,'-8'8'32,"-1"-5"13,7-3 1,2-4-28,1-20-14,10-12-1,2-13 0,6-9 0,-1-10-4,2-4 1,-2 1-16,-2 5-5,0 10 7,-4 11 2,-1 12 14,-4 13-3,-1 10-1,-1 9-5,0 1 10,-1 12 1,1 11 6,6 10-4,5 10-3,5 9-3,5 3-2,6-3 4,1-15-15,2-14 5,-7-23-5,-8-26 10,-8-32 6,-9-20-5,-3-11 4,-3-5-4,-14 0-2,-2 10 5,-5 13-1,-1 12 2,-1 14 5,5 13 13,4 11-5,6 10 4,10 11 3,1 3-13,16 21-7,12 15 3,11 13-4,6 6 0,1 3-1,1-4 0,-7-14-2,-4-16-1,-6-16 2,-7-11-3,-5-23 1,-5-15-4,-5-8 3,-4-4-4,-4-4-1,0 2 8,0 6 1,-1 13-2,-3 9 3,2 14 0,2 10 8,3 15-10,12 17 5,4 8-2,1 3-1,1-3 0,3-11 0,-2-11 0,-1-18-2,0-4 5,0-28-2,-3-12-1,-3-14-1,-4-6 1,-5-9-5,-6-1-8,0 2 0,-4 8 2,-6 13 10,-1 15 1,4 16 10,4 17 12,3 3-12,0 20-3,8 11 2,8 6-3,-1-1 1,6 3-1,-2-5-5,1-6 0,1-7-2,-2-7 0,-2-10-2,-2-4-25,-5-1-26,-7-20-34,-3-3-59</inkml:trace>
          <inkml:trace contextRef="#ctx0" brushRef="#br0" timeOffset="3940.394">1936-339 231,'-29'28'0,"2"-14"36,11-14-4,9-10 0,7-25-30,11-14-1,18-14-11,7-14-31,7-8-65,-1-5-71</inkml:trace>
          <inkml:trace contextRef="#ctx0" brushRef="#br0" timeOffset="5045.5045">2503-1084 248,'2'13'-9,"10"0"28,5 6 24,5 1-6,5 8-14,1 6-15,-3 4-3,-2 2-2,-2-2-2,-7-4-1,-4-9 1,-7-10-1,-3-10 1,0-5 1,-6-20-2,-4-12-2,2-9-2,2-6-2,6-2 4,0-1 1,9 6 0,10 9 0,8 10-11,-4 11-22,1 7-6,-2 6-1,-2 1 1,-2 0 12,-4-3 13,0-5 6,-2-3 2,-1-6 7,-1-5 2,-2 0-1,-2-6 7,-3 4 7,-2 4 5,-1 5 16,0 6-5,-6 8-6,-5 1-8,-3 10-9,0 8-5,1-1 1,0 1 6,3-7 2,3-3-3,5-3-3,2-5-4,0 0-4,2 0 2,11 0-3,1 0-5,4-1-1,0-4 5,4-3 3,-1-1 1,-3-3 0,-1 2 0,-5 0 0,-3 3 1,-5 1-1,-1 1 0,-3 1 0,0 0 1,0-2-1,-3-3 0,-8-8 0,-3-6 0,-3-8 0,-2-6-1,-4-8-4,1-2-2,-1 0 3,2 3 4,3 3 1,0 6 3,2 8 8,2 2 0,2 3-2,-1 5-4,5 4-3,2 3-1,5 5 0,1 5 0,4 11-6,20 18 6,6 13-1,11 12 0,7 5 0,7-4 1,-2-10-2,-2-14 0,-2-20 0,-5-11 0,-5-24 0,-6-18 0,-6-11 0,-8-5-4,-6-1-10,-10 3-8,-3 6 12,-6 9 8,-11 10 1,-2 13 1,1 14 1,3 4 1,2 18 11,8 17 4,3 6-5,2 10 3,14-1-3,7-4-7,4-13-1,6-13-4,2-18 0,4-5 0,-2-27-2,1-13-20,-5-9-32,-10-7-48,-13-3-100</inkml:trace>
          <inkml:trace contextRef="#ctx0" brushRef="#br0" timeOffset="5330.533">2978-1571 187,'0'0'12,"-18"53"1,18-53 24,0-10-4,21-28-26,13-15-5,11-13-2,6-9 0,8 0-21,-4 6-58,-6 13-49</inkml:trace>
          <inkml:trace contextRef="#ctx0" brushRef="#br0" timeOffset="5173.5173">3282-2288 319,'-20'-5'-1,"-3"-5"10,4 2 11,2 4-12,2 4-19,1 0-63,-1 9-45</inkml:trace>
        </inkml:traceGroup>
      </inkml:traceGroup>
    </inkml:traceGroup>
    <inkml:traceGroup>
      <inkml:annotationXML>
        <emma:emma xmlns:emma="http://www.w3.org/2003/04/emma" version="1.0">
          <emma:interpretation id="{0FCA643B-A4DE-49CB-A127-58B77A760928}" emma:medium="tactile" emma:mode="ink">
            <msink:context xmlns:msink="http://schemas.microsoft.com/ink/2010/main" type="paragraph" rotatedBoundingBox="15021,15527 16783,13840 17294,14374 15533,1606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5D25131-E822-4658-9F6C-C965D8974372}" emma:medium="tactile" emma:mode="ink">
              <msink:context xmlns:msink="http://schemas.microsoft.com/ink/2010/main" type="line" rotatedBoundingBox="15021,15527 16783,13840 17294,14374 15533,16061"/>
            </emma:interpretation>
          </emma:emma>
        </inkml:annotationXML>
        <inkml:traceGroup>
          <inkml:annotationXML>
            <emma:emma xmlns:emma="http://www.w3.org/2003/04/emma" version="1.0">
              <emma:interpretation id="{9CF07B2C-AD60-4645-A93F-F6F969B509F8}" emma:medium="tactile" emma:mode="ink">
                <msink:context xmlns:msink="http://schemas.microsoft.com/ink/2010/main" type="inkWord" rotatedBoundingBox="15021,15527 16783,13840 17294,14374 15533,16061"/>
              </emma:interpretation>
              <emma:one-of disjunction-type="recognition" id="oneOf2">
                <emma:interpretation id="interp10" emma:lang="en-IN" emma:confidence="0">
                  <emma:literal>iris</emma:literal>
                </emma:interpretation>
                <emma:interpretation id="interp11" emma:lang="en-IN" emma:confidence="0">
                  <emma:literal>pavis</emma:literal>
                </emma:interpretation>
                <emma:interpretation id="interp12" emma:lang="en-IN" emma:confidence="0">
                  <emma:literal>rai</emma:literal>
                </emma:interpretation>
                <emma:interpretation id="interp13" emma:lang="en-IN" emma:confidence="0">
                  <emma:literal>rd:"</emma:literal>
                </emma:interpretation>
                <emma:interpretation id="interp14" emma:lang="en-IN" emma:confidence="0">
                  <emma:literal>rd:'</emma:literal>
                </emma:interpretation>
              </emma:one-of>
            </emma:emma>
          </inkml:annotationXML>
          <inkml:trace contextRef="#ctx0" brushRef="#br0" timeOffset="5856.5856">3203 132 79,'-39'-28'4,"6"2"28,9 5 5,12 5 14,9 5-4,3 6-16,5 5-17,18 2-2,6 20 6,11 11 0,8 13-6,0 15-7,2 4-2,-8-1-3,-6-7-2,-11-13 2,-12-15 0,-13-19 3,0-10 6,-18-21-2,-7-15 0,-9-10 2,-2-12-8,0-7-2,4-4 1,5 1-3,9 1 1,7 6-3,11 4 1,0 8 3,10 8 1,7 12-1,2 14 0,2 15-2,-3 9-4,-4 28 2,-3 13 2,-4 8-8,-4 3-2,-2-1-3,-1-11-41,0-11-45,0-16-31</inkml:trace>
          <inkml:trace contextRef="#ctx0" brushRef="#br0" timeOffset="6477.6477">3495-85 162,'16'-24'1,"-5"11"21,1 13 9,2 2-24,0 23 1,3 11-5,2 0-3,-1-1 2,2-11-1,-4-14-2,0-10 2,-2-18 0,-6-20 2,-1-8-1,-7-8-1,0 1 0,-3 9-1,-12 8 2,-6 13 0,-1 13 7,-1 10-1,1 6-1,4 21 1,3 11 6,7 10-3,8 5-2,-2 1-1,9-8-1,10-9-4,2-15-2,2-22 0,1-11-1,-2-31 9,-2-16-2,-3-14-5,-4-9-1,-5-7-2,-6 1-2,0 2-6,-8 9 6,-9 9 1,-1 13 1,0 17 2,5 15 0,6 17 9,7 5 7,6 24-13,19 18 13,11 14-2,10 7-4,8 4-8,0-8-2,3-11 0,-4-17-1,-7-20 0,-7-11 1,-8-29 0,-10-19-2,-10-5-2,-10-2-3,-1 2-5,-11 8 6,-9 11 0,-2 14 4,4 11 2,3 9-1,7 6 3,5 24-2,3 7 4,8 9-1,9 0 1,1-5-5,0-9 0,0-15-6,-4-17-39,-4-6-32,-8-27-68</inkml:trace>
          <inkml:trace contextRef="#ctx0" brushRef="#br0" timeOffset="6605.6605">3999-873 295,'-11'-6'-3,"0"-2"14,4 5 20,7 2-25,0 1-16,4 0-110,10 0-71</inkml:trace>
          <inkml:trace contextRef="#ctx0" brushRef="#br0" timeOffset="6917.6917">4316-943 228,'7'24'6,"-2"7"17,2 3 13,5 2-12,-3 0-17,5-5-4,1-12 1,1-15 0,2-4-3,1-22 3,-1-15-3,-1-6-2,-2-3-14,-3 3-2,-6 5 15,-1 7 3,-5 10-1,0 7 4,0 7 11,-2 7 4,-5 0-6,2 9-8,2 11-4,3 6-1,0 1 0,0-1-1,1-9-9,6-9-30,-3-8-21,-2-11-38,-2-19-20</inkml:trace>
          <inkml:trace contextRef="#ctx0" brushRef="#br0" timeOffset="7063.7063">4415-1214 133,'-9'-3'108,"1"3"-81,0 0-1,3 0-13,5 2-10,0 7-16,14 4-41,7 1-18,4 1 4,7 6-2</inkml:trace>
          <inkml:trace contextRef="#ctx0" brushRef="#br0" timeOffset="7535.7535">4572-1092 8,'0'0'33,"0"0"10,58 17-3,-47-17-1,-5-17 16,-2-5-19,-1-6-22,-2-4-7,-1 0-6,0 3-1,0 7 0,0 4 0,0 14 3,-4 4 20,1 4 1,1 19-5,2 6 1,0 2 2,0 1-4,1-4-8,10-8-5,3-8-1,5-11-4,2-1 2,2-19 1,0-11-3,-2-7 0,0-8-10,-7-7-2,-4-2-4,-6-2-2,-4 2 0,0 6 7,-6 9 7,-5 13 4,0 15 3,3 11 1,1 4-2,1 20-1,3 0 0,3 0 6,0-9 0,16-5-2,4-8 3,11-2-2,0 0-5,5 0-1,-1 0 0,-2 2-1,-7 16 0,-5 9 1,-5 4 1,-9 4 0,-7 3 10,0-4 5,-10-2 2,-8-3-1,-6-5-5,-2-2-9,-4-4-3,-3-3-31,-3 0-75,-4-7-120</inkml:trace>
        </inkml:traceGroup>
      </inkml:traceGroup>
    </inkml:traceGroup>
    <inkml:traceGroup>
      <inkml:annotationXML>
        <emma:emma xmlns:emma="http://www.w3.org/2003/04/emma" version="1.0">
          <emma:interpretation id="{87D180B2-10B1-4D6A-9E94-3FCFB3C1B9DE}" emma:medium="tactile" emma:mode="ink">
            <msink:context xmlns:msink="http://schemas.microsoft.com/ink/2010/main" type="paragraph" rotatedBoundingBox="15945,16474 17111,14711 17336,14860 16170,166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99D6C08-0A66-495F-B214-B747983C712D}" emma:medium="tactile" emma:mode="ink">
              <msink:context xmlns:msink="http://schemas.microsoft.com/ink/2010/main" type="line" rotatedBoundingBox="15945,16474 17111,14711 17336,14860 16170,16623"/>
            </emma:interpretation>
          </emma:emma>
        </inkml:annotationXML>
        <inkml:traceGroup>
          <inkml:annotationXML>
            <emma:emma xmlns:emma="http://www.w3.org/2003/04/emma" version="1.0">
              <emma:interpretation id="{A067B8F1-80B8-417D-86C4-F091AE8E423C}" emma:medium="tactile" emma:mode="ink">
                <msink:context xmlns:msink="http://schemas.microsoft.com/ink/2010/main" type="inkWord" rotatedBoundingBox="15945,16474 17111,14711 17336,14860 16170,16623"/>
              </emma:interpretation>
              <emma:one-of disjunction-type="recognition" id="oneOf3">
                <emma:interpretation id="interp15" emma:lang="en-IN" emma:confidence="0">
                  <emma:literal>to</emma:literal>
                </emma:interpretation>
                <emma:interpretation id="interp16" emma:lang="en-IN" emma:confidence="0">
                  <emma:literal>t</emma:literal>
                </emma:interpretation>
                <emma:interpretation id="interp17" emma:lang="en-IN" emma:confidence="0">
                  <emma:literal>f</emma:literal>
                </emma:interpretation>
                <emma:interpretation id="interp18" emma:lang="en-IN" emma:confidence="0">
                  <emma:literal>o</emma:literal>
                </emma:interpretation>
                <emma:interpretation id="interp19" emma:lang="en-IN" emma:confidence="0">
                  <emma:literal>r</emma:literal>
                </emma:interpretation>
              </emma:one-of>
            </emma:emma>
          </inkml:annotationXML>
          <inkml:trace contextRef="#ctx0" brushRef="#br0" timeOffset="8158.8158">3931 854 240,'-14'22'-30,"-2"-11"36,9-6 17,7-5 14,0-2-22,14-16-8,14-14 8,13-17 5,9-21-6,14-24-10,9-19-1,9-22 1,9-18-4,3-12 2,5-6 1,3 2 13,-4 11-10,-6 17-5,-8 23-1,-16 30 0,-19 30 0,-19 31-13,-20 27-26,-10 14-7,-25 31 25,-17 19-12,-12 16-10,-16 16 21,-8 13 15,-2 16 7,-7 16 1,-2 12 1,2 6-4,3 4 1,9-7 4,6-11 9,14-26 19,17-27 9,14-31-1,17-33 17,8-28-22,31-19-19,18-38 1,17-20-1,12-21-1,9-19-5,7-16-7,1-11-1,-3-4-1,-4-1 0,-6 4-5,-5 10-15,-12 15-41,-16 16-68,-14 20-28</inkml:trace>
          <inkml:trace contextRef="#ctx0" brushRef="#br0" timeOffset="8258.8258">5162-663 260,'-3'25'6,"-12"-1"22,-1 2-9,-7 0-17,-11-5-106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5:51:46.81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F34015-891D-448D-AA38-17EBADD5D1A8}" emma:medium="tactile" emma:mode="ink">
          <msink:context xmlns:msink="http://schemas.microsoft.com/ink/2010/main" type="writingRegion" rotatedBoundingBox="2866,3359 23208,351 23742,3969 3401,6976"/>
        </emma:interpretation>
      </emma:emma>
    </inkml:annotationXML>
    <inkml:traceGroup>
      <inkml:annotationXML>
        <emma:emma xmlns:emma="http://www.w3.org/2003/04/emma" version="1.0">
          <emma:interpretation id="{13649DBC-EF26-4169-A0A5-9EBDE8828E25}" emma:medium="tactile" emma:mode="ink">
            <msink:context xmlns:msink="http://schemas.microsoft.com/ink/2010/main" type="paragraph" rotatedBoundingBox="2941,3034 21571,1988 21627,2984 2997,4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87CE6-45DC-46A0-AE16-D7AD87D59BEE}" emma:medium="tactile" emma:mode="ink">
              <msink:context xmlns:msink="http://schemas.microsoft.com/ink/2010/main" type="inkBullet" rotatedBoundingBox="2956,3300 3608,3264 3647,3968 2995,4005"/>
            </emma:interpretation>
            <emma:one-of disjunction-type="recognition" id="oneOf0">
              <emma:interpretation id="interp0" emma:lang="en-IN" emma:confidence="0">
                <emma:literal>O</emma:literal>
              </emma:interpretation>
              <emma:interpretation id="interp1" emma:lang="en-IN" emma:confidence="0">
                <emma:literal>0</emma:literal>
              </emma:interpretation>
              <emma:interpretation id="interp2" emma:lang="en-IN" emma:confidence="0">
                <emma:literal>o</emma:literal>
              </emma:interpretation>
              <emma:interpretation id="interp3" emma:lang="en-IN" emma:confidence="0">
                <emma:literal>1</emma:literal>
              </emma:interpretation>
              <emma:interpretation id="interp4" emma:lang="en-IN" emma:confidence="0">
                <emma:literal>D</emma:literal>
              </emma:interpretation>
            </emma:one-of>
          </emma:emma>
        </inkml:annotationXML>
        <inkml:trace contextRef="#ctx0" brushRef="#br0">269 157 66,'-9'-14'-15,"-4"-1"21,1 3 13,-2 2 16,1 2-10,-2 3-3,-2 5-1,2 0-4,-3 14-11,0 13-4,0 12 2,-3 12-3,1 10 1,1 7 3,2 2-2,3-1 0,3-8-1,8-9-1,3-8 11,0-9-13,14-9 3,13-11-1,6-11 21,11-4 5,8-11-7,5-15-11,4-9-6,0-10 0,-2-5-1,-5-4-2,-5-5 2,-9-1 1,-8-1-2,-10 3-2,-9 3-4,-9 3 6,-4 6-5,-3 8-2,-15 6 3,-7 8 0,-7 9 0,-8 10 3,-8 5-1,0 8 2,-1 17-3,5 9 5,9 6-14,15 2-41,16-6-33,8-13-64</inkml:trace>
      </inkml:traceGroup>
      <inkml:traceGroup>
        <inkml:annotationXML>
          <emma:emma xmlns:emma="http://www.w3.org/2003/04/emma" version="1.0">
            <emma:interpretation id="{51D5B53E-EE93-4505-9CA2-6A6567A41CAB}" emma:medium="tactile" emma:mode="ink">
              <msink:context xmlns:msink="http://schemas.microsoft.com/ink/2010/main" type="line" rotatedBoundingBox="6376,2841 21571,1988 21627,2984 6432,3837"/>
            </emma:interpretation>
          </emma:emma>
        </inkml:annotationXML>
        <inkml:traceGroup>
          <inkml:annotationXML>
            <emma:emma xmlns:emma="http://www.w3.org/2003/04/emma" version="1.0">
              <emma:interpretation id="{DF257056-A042-4D5F-8582-CD8103385349}" emma:medium="tactile" emma:mode="ink">
                <msink:context xmlns:msink="http://schemas.microsoft.com/ink/2010/main" type="inkWord" rotatedBoundingBox="6376,2841 21571,1988 21627,2984 6432,3837"/>
              </emma:interpretation>
              <emma:one-of disjunction-type="recognition" id="oneOf1">
                <emma:interpretation id="interp5" emma:lang="en-IN" emma:confidence="0">
                  <emma:literal>12345</emma:literal>
                </emma:interpretation>
                <emma:interpretation id="interp6" emma:lang="en-IN" emma:confidence="0">
                  <emma:literal>12.45</emma:literal>
                </emma:interpretation>
                <emma:interpretation id="interp7" emma:lang="en-IN" emma:confidence="0">
                  <emma:literal>12545</emma:literal>
                </emma:interpretation>
                <emma:interpretation id="interp8" emma:lang="en-IN" emma:confidence="0">
                  <emma:literal>12345.</emma:literal>
                </emma:interpretation>
                <emma:interpretation id="interp9" emma:lang="en-IN" emma:confidence="0">
                  <emma:literal>12.45.</emma:literal>
                </emma:interpretation>
              </emma:one-of>
            </emma:emma>
          </inkml:annotationXML>
          <inkml:trace contextRef="#ctx0" brushRef="#br0" timeOffset="3347.3347">17812-838 248,'22'-12'3,"16"-9"12,16-6 16,20-1 3,18-2-21,4 5-11,0 2-2,-3 10-2,-7 6-27,-15 4-72,-10 3-79</inkml:trace>
          <inkml:trace contextRef="#ctx0" brushRef="#br0" timeOffset="3183.3183">17823-839 157,'0'-1'0,"0"0"9,0 1-4,-1 0-13,1 0 0,0 0 10,0 0 4,0 0 2,0 0 3,0 1-4,3 6 2,8 3 3,3 1 2,4 3-1,3 4-7,5-1 2,2 1 3,5 1-4,1 0-5,2 1 0,0 2 0,-3 0-2,-3 4-2,-7 3-3,-8 3-3,-5 3 1,-11 1 3,1 1 0,-9-4 3,-7-2 1,-4-8 8,-5-4 8,0-7 8,-5-5-3,-2-6-3,-6-1-11,-1-1-6,-4-13-10,3-10-50,6-9-45</inkml:trace>
          <inkml:trace contextRef="#ctx0" brushRef="#br0" timeOffset="470.047">3391-330 153,'2'0'-9,"-2"0"17,0 0 23,0 0-16,0 5-12,2 13 7,3 6 6,5 11 6,0 3-13,4 7-5,1 2-2,-1 2-2,0-1 0,-3-3 0,-1-3 0,-6-2 0,-3-3 1,-1-6 1,2-4 2,-2-4 2,0-4-3,4-4 0,4-3-19,5-8-56,5-4-35</inkml:trace>
          <inkml:trace contextRef="#ctx0" brushRef="#br0" timeOffset="1125.1125">6430-370 160,'5'-10'2,"0"-3"2,-1 2 30,1-1 1,0-1-15,-4 0-5,6-1-1,5 0-6,8 1-5,12-2-5,10 3 1,9 2-1,6 4 1,3 6-1,-3 0-1,-6 11 1,-6 12 0,-9 13-2,-12 7-4,-12 9-2,-6 4-4,-6-2 8,0-2 5,-3-9 4,-5-7-1,-1-5-3,0-3 2,-5 1 21,0 1-1,0 0-3,3-2-10,0-1-1,5-8-2,5-4-2,1-4-2,8-6 9,13-5 32,8 0-8,9 0-14,5-11-10,-2-1-8,0 4-2,-5 2-40,-5-2-83,-5-4-77</inkml:trace>
          <inkml:trace contextRef="#ctx0" brushRef="#br0" timeOffset="1837.1837">11465-819 211,'2'-4'10,"-1"-4"-3,7-2 21,8-1-2,2-3-16,8 3-7,6 2 0,3 5-2,1 4-2,-5 3 0,-6 16-5,-9 4-1,-9 3-2,-7 1-2,-1 0 9,-16-2 2,-5-2 11,-2-5 0,2 0 4,1-4-1,6-3-14,5 0-1,9-2-5,1 2-9,11-3 6,14 0 16,7 0 1,8-1-1,6-1 1,1 1 4,1 3-6,-5 4-4,-7 3-2,-11 4-1,-10 1-3,-12 1-1,-3 1 1,-19-5 5,-13-3 2,-9 0-1,-7-5 13,-4-1-1,1-2-3,-2 2-7,0 1-5,6 1 4,5 3-17,10-1-47,14-5-51,18-9-60</inkml:trace>
          <inkml:trace contextRef="#ctx0" brushRef="#br0" timeOffset="2414.2414">15510-949 172,'3'-3'-7,"-3"3"19,0 0 9,-7 1-18,-10 16 6,-6 12-8,-8 10-2,-8 12-3,-4 10 8,1 1 5,2-3 3,6-8 4,12-12-3,8-9 1,10-10-6,4-8-3,22-5 11,16-4 17,15-3-1,14 0-18,9-12-7,3-8-5,-1-1 0,-5 0-1,-12 1-4,-8 1-20,-16 2-22,-13 0-30,-17 2-56</inkml:trace>
          <inkml:trace contextRef="#ctx0" brushRef="#br0" timeOffset="2628.2628">15481-802 302,'-14'5'-14,"8"-5"11,6 5 1,0 7 18,10 12-27,5 10 12,2 16 2,-2 15-1,-5 14 1,-8 7-5,-2 4 2,0-9-21,0-9-24,0-19-6,6-18-26</inkml:trace>
        </inkml:traceGroup>
      </inkml:traceGroup>
    </inkml:traceGroup>
    <inkml:traceGroup>
      <inkml:annotationXML>
        <emma:emma xmlns:emma="http://www.w3.org/2003/04/emma" version="1.0">
          <emma:interpretation id="{36B57BD2-EFE3-4064-A0D4-4266B1807B1B}" emma:medium="tactile" emma:mode="ink">
            <msink:context xmlns:msink="http://schemas.microsoft.com/ink/2010/main" type="paragraph" rotatedBoundingBox="3249,5950 23591,2943 23742,3969 3401,6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5746CB-841A-4BAF-A321-413B7AFC8411}" emma:medium="tactile" emma:mode="ink">
              <msink:context xmlns:msink="http://schemas.microsoft.com/ink/2010/main" type="line" rotatedBoundingBox="3249,5950 23591,2943 23742,3969 3401,6976"/>
            </emma:interpretation>
          </emma:emma>
        </inkml:annotationXML>
        <inkml:traceGroup>
          <inkml:annotationXML>
            <emma:emma xmlns:emma="http://www.w3.org/2003/04/emma" version="1.0">
              <emma:interpretation id="{4AF66272-3CBD-46F9-BE7A-FDDE7B133AB3}" emma:medium="tactile" emma:mode="ink">
                <msink:context xmlns:msink="http://schemas.microsoft.com/ink/2010/main" type="inkWord" rotatedBoundingBox="3312,6372 4101,6255 4190,6859 3401,6976"/>
              </emma:interpretation>
              <emma:one-of disjunction-type="recognition" id="oneOf2">
                <emma:interpretation id="interp10" emma:lang="en-IN" emma:confidence="0">
                  <emma:literal>10</emma:literal>
                </emma:interpretation>
                <emma:interpretation id="interp11" emma:lang="en-IN" emma:confidence="0">
                  <emma:literal>to</emma:literal>
                </emma:interpretation>
                <emma:interpretation id="interp12" emma:lang="en-IN" emma:confidence="0">
                  <emma:literal>IO</emma:literal>
                </emma:interpretation>
                <emma:interpretation id="interp13" emma:lang="en-IN" emma:confidence="0">
                  <emma:literal>Io</emma:literal>
                </emma:interpretation>
                <emma:interpretation id="interp14" emma:lang="en-IN" emma:confidence="0">
                  <emma:literal>"0</emma:literal>
                </emma:interpretation>
              </emma:one-of>
            </emma:emma>
          </inkml:annotationXML>
          <inkml:trace contextRef="#ctx0" brushRef="#br0" timeOffset="6525.6525">414 3104 99,'0'4'2,"0"-4"12,0 1 17,0-1 16,0 0-2,0 1-17,0 6-10,0 7-14,0 10-9,0 11 19,0 15 6,0 5-11,0 6-1,0 2-6,0-2-1,-4-6 0,2-7 4,2-3-10,0-9-26,0-10-14,12-13-37,3-13-7</inkml:trace>
          <inkml:trace contextRef="#ctx0" brushRef="#br0" timeOffset="6858.6858">762 3128 157,'0'12'-19,"-3"17"20,-5 15 12,1 7-17,1 7 15,6-6-4,3-7-4,16-14-7,11-14 4,7-15 22,6-2-4,0-17-12,2-10-2,-3-6-1,-5-5-2,-5-5 2,-7-2-3,-7-2-4,-8 0 7,-7 1-5,-3 6-4,-9 4-1,-14 8 5,-5 14-1,-10 10 15,-5 4 15,-1 18-9,-4 13-6,8 5-17,8 1 6,13 0-18,16-13-56,6-19-64</inkml:trace>
        </inkml:traceGroup>
        <inkml:traceGroup>
          <inkml:annotationXML>
            <emma:emma xmlns:emma="http://www.w3.org/2003/04/emma" version="1.0">
              <emma:interpretation id="{6A79F34F-41A0-45EE-8935-BFAC23CA6F17}" emma:medium="tactile" emma:mode="ink">
                <msink:context xmlns:msink="http://schemas.microsoft.com/ink/2010/main" type="inkWord" rotatedBoundingBox="6553,5676 7732,5502 7813,6049 6634,6224"/>
              </emma:interpretation>
              <emma:one-of disjunction-type="recognition" id="oneOf3">
                <emma:interpretation id="interp15" emma:lang="en-IN" emma:confidence="0">
                  <emma:literal>20</emma:literal>
                </emma:interpretation>
                <emma:interpretation id="interp16" emma:lang="en-IN" emma:confidence="0">
                  <emma:literal>o</emma:literal>
                </emma:interpretation>
                <emma:interpretation id="interp17" emma:lang="en-IN" emma:confidence="0">
                  <emma:literal>zo</emma:literal>
                </emma:interpretation>
                <emma:interpretation id="interp18" emma:lang="en-IN" emma:confidence="0">
                  <emma:literal>to.</emma:literal>
                </emma:interpretation>
                <emma:interpretation id="interp19" emma:lang="en-IN" emma:confidence="0">
                  <emma:literal>o.</emma:literal>
                </emma:interpretation>
              </emma:one-of>
            </emma:emma>
          </inkml:annotationXML>
          <inkml:trace contextRef="#ctx0" brushRef="#br0" timeOffset="7387.7387">3577 2507 172,'40'-11'13,"5"2"-10,9 1 20,-1 2-17,-4 1-2,-8 5-1,-14 14 0,-16 21-5,-11 14 0,-17 13 4,-18 5-1,-3 0 1,-1-9-1,4-10 6,6-16 21,11-8 5,11-9-4,7-9-4,5-6 0,22-1 11,11-20-8,11-8-11,8-9-7,3-5-7,0-1-1,-6 3-2,-2 5-10,-11 2-58,-6-3-73</inkml:trace>
          <inkml:trace contextRef="#ctx0" brushRef="#br0" timeOffset="7720.772">4335 2492 44,'-11'27'95,"0"-1"-95,7 4 8,4 3 5,0-2-8,15-7-5,11-6 1,8-12 6,7-6 5,5-6 1,2-17-2,2-5-8,-3-4 3,-5-3-2,-5-2-1,-9 0-4,-7 1 4,-8 0-3,-12-1-5,-1 2 7,-14 1-3,-12 5 1,-11 9 2,-4 12 7,-5 8 1,-3 16-3,0 22-4,6 9-2,10 5 0,12-4-10,16-13-72</inkml:trace>
        </inkml:traceGroup>
        <inkml:traceGroup>
          <inkml:annotationXML>
            <emma:emma xmlns:emma="http://www.w3.org/2003/04/emma" version="1.0">
              <emma:interpretation id="{1C918280-A28B-4DC3-968D-53D884E5BF5E}" emma:medium="tactile" emma:mode="ink">
                <msink:context xmlns:msink="http://schemas.microsoft.com/ink/2010/main" type="inkWord" rotatedBoundingBox="10127,4934 11365,4751 11477,5510 10239,5693"/>
              </emma:interpretation>
              <emma:one-of disjunction-type="recognition" id="oneOf4">
                <emma:interpretation id="interp20" emma:lang="en-IN" emma:confidence="0">
                  <emma:literal>40</emma:literal>
                </emma:interpretation>
                <emma:interpretation id="interp21" emma:lang="en-IN" emma:confidence="0">
                  <emma:literal>to</emma:literal>
                </emma:interpretation>
                <emma:interpretation id="interp22" emma:lang="en-IN" emma:confidence="0">
                  <emma:literal>40%</emma:literal>
                </emma:interpretation>
                <emma:interpretation id="interp23" emma:lang="en-IN" emma:confidence="0">
                  <emma:literal>40.</emma:literal>
                </emma:interpretation>
                <emma:interpretation id="interp24" emma:lang="en-IN" emma:confidence="0">
                  <emma:literal>4o</emma:literal>
                </emma:interpretation>
              </emma:one-of>
            </emma:emma>
          </inkml:annotationXML>
          <inkml:trace contextRef="#ctx0" brushRef="#br0" timeOffset="8183.8183">7442 1691 206,'-8'0'-19,"1"0"42,3 0 14,0 13-15,-5 9-12,-3 14 15,-6 9-12,-7 11-11,-7 8-2,-2 2 3,5-8-2,7-10 3,4-11-4,10-10 0,8-14-3,11-11 16,18-2 17,8 0-1,9-10-14,7-7-8,4-5-10,0 0 8,-1-2-8,-6-1 4,-5 3 1,-7 1-30,-4 1-16,-9 0-22,-7-2-38,-7-5-23</inkml:trace>
          <inkml:trace contextRef="#ctx0" brushRef="#br0" timeOffset="8397.8397">7594 1703 222,'-7'13'-21,"4"1"9,3 10-3,0 11 46,2 11 0,5 10-11,2 14 0,0 4-13,-2 0-2,-3-6 1,0-6-2,-1-13-3,2-12-17,4-11-3,3-16-27,4-10-21,6-15-18</inkml:trace>
          <inkml:trace contextRef="#ctx0" brushRef="#br0" timeOffset="8718.8718">8113 1585 137,'-8'32'41,"-11"9"-48,-1 17 6,-1 3 19,3 2-8,7-7-10,9-11-2,2-14-3,20-13 17,10-13 25,8-5-4,6-1-16,2-18-6,0-11-6,-3-7-3,-2-8 0,-9-7-3,-7-5-2,-14-2-42,-10 3 39,-2 4 15,-23 10-18,-15 16 16,-11 11 7,-8 15 15,-11 14-22,-6 25 2,2 12-9,3 8-57,10 0-79</inkml:trace>
        </inkml:traceGroup>
        <inkml:traceGroup>
          <inkml:annotationXML>
            <emma:emma xmlns:emma="http://www.w3.org/2003/04/emma" version="1.0">
              <emma:interpretation id="{64FA86CA-481A-4DD6-82A9-A09A3E1F4B6A}" emma:medium="tactile" emma:mode="ink">
                <msink:context xmlns:msink="http://schemas.microsoft.com/ink/2010/main" type="inkWord" rotatedBoundingBox="14488,4314 23655,3293 23733,3990 14565,5010"/>
              </emma:interpretation>
              <emma:one-of disjunction-type="recognition" id="oneOf5">
                <emma:interpretation id="interp25" emma:lang="en-IN" emma:confidence="0">
                  <emma:literal>803020:</emma:literal>
                </emma:interpretation>
                <emma:interpretation id="interp26" emma:lang="en-IN" emma:confidence="0">
                  <emma:literal>8030 20 =</emma:literal>
                </emma:interpretation>
                <emma:interpretation id="interp27" emma:lang="en-IN" emma:confidence="0">
                  <emma:literal>8030 20 #</emma:literal>
                </emma:interpretation>
                <emma:interpretation id="interp28" emma:lang="en-IN" emma:confidence="0">
                  <emma:literal>803000:</emma:literal>
                </emma:interpretation>
                <emma:interpretation id="interp29" emma:lang="en-IN" emma:confidence="0">
                  <emma:literal>8030 20 ¥</emma:literal>
                </emma:interpretation>
              </emma:one-of>
            </emma:emma>
          </inkml:annotationXML>
          <inkml:trace contextRef="#ctx0" brushRef="#br0" timeOffset="10664.0663">11789 1157 137,'2'-27'18,"-14"-1"14,1 5 19,-1 2-18,-3 5-15,-1 6-10,-2 9-8,-5 1-2,-3 21 4,-3 12-6,-1 8 8,2 10-4,6-1-4,8-1 0,11-5-4,3-6-4,17-4 7,12-3 6,6-1 3,5 0 0,3 0-1,-4-3-2,-6 2-2,-9-1-9,-11 1-31,-11-4 24,-2-1 17,-16-4-5,-9-3 5,0-8 24,1-5-15,0-4 16,6-7-1,4-17 0,5-9-7,6-10-5,3-8 2,1-5-5,17-8-3,10-2-2,10 2 0,5 2-4,8 6-5,5 5-30,1 5-63,-2 7-61</inkml:trace>
          <inkml:trace contextRef="#ctx0" brushRef="#br0" timeOffset="10963.0962">12259 1097 91,'-7'36'-2,"2"0"12,2 4 14,3-4-3,0-2-6,1-9-9,15-3 5,7-8 8,7-8 10,6-6-4,4 0-14,3-11-6,-1-9-1,-6-6 0,-8-4-7,-9-2 8,-6-3-4,-10-3-2,-3-2-5,-3 2 5,-14 0 2,-4 4 10,-2 7 1,-4 9-7,1 7-7,-1 9 4,4 2-34,6 0-72,10 0-40</inkml:trace>
          <inkml:trace contextRef="#ctx0" brushRef="#br0" timeOffset="11590.1589">14948 765 218,'-4'0'19,"4"0"-15,0-8 16,18-2-7,7-3-10,8 1 3,5 5-4,2 4-2,-2 3 2,-9 4-5,-9 14-5,-9 5-29,-10 3 11,-1-3 12,0-3 21,-12-2-3,-4-5 5,2-2 22,-1-2-10,1-1-8,3 1-6,1 0-5,6 0-5,4 0-6,0 0 3,14 0 0,14-1 6,9-3 8,7 0 8,1-1-10,0 2-4,-8 4-2,-7 3-7,-14 5-6,-11 3-2,-5 2 9,-13-1 14,-11-3 2,-5-1-1,-1-4 6,-2-5-8,0 0-5,0-4-1,4-5 0,4 0-17,6 0-17,11-16-8,7-11-13,14-15-38</inkml:trace>
          <inkml:trace contextRef="#ctx0" brushRef="#br0" timeOffset="11875.1874">15870 704 176,'-33'22'-7,"2"5"4,2 5 20,4 0 1,11 0-14,9-3-8,6-5 5,27-9 10,14-7 30,9-7-16,7-1-14,2-5-7,-6-12-3,-6-4-6,-13-3 2,-10-2 3,-12-3 2,-8-2-4,-5-4-9,-13 4 6,-10 3 10,-8 6-5,-4 9-14,0 11-22,6 2-33,11-3-77</inkml:trace>
          <inkml:trace contextRef="#ctx0" brushRef="#br0" timeOffset="12388.2387">17916 537 289,'9'0'-8,"0"0"9,5 0 2,10-2 4,7-3 3,2 1-7,2 4-4,-3 0-1,-3 10-1,-11 11-2,-8 9-8,-10 6 7,-2 3 1,-14-3 5,-2 0 6,-2-7 7,2-7 16,4-6-1,6-5-8,2-3-6,2-3-8,3-1-2,1-2-4,0-2 0,14 0 7,13 0 26,10-14 8,9 0-23,2-5-14,1 1-2,-10 2-25,-4 4-44,-10-5-63,-6-6-92</inkml:trace>
          <inkml:trace contextRef="#ctx0" brushRef="#br0" timeOffset="12737.2736">18649 471 283,'-11'-2'-5,"2"1"2,2 1 1,-5 12-6,0 16-1,4 6 3,-2 5 9,4 4 2,6-2-5,5-8-1,15-2 12,7-10-1,6-4 1,5-8-1,5-6 0,1-3-4,2-8-1,0-14-1,-3-9 2,-2-4-4,-7-9 1,-6-2 6,-6-3-3,-8-1-4,-5 3 1,-9 1 9,0 5 3,-16 6 4,-13 11-9,-13 8-8,-15 11-6,-7 5 0,-5 12-15,1 5-46,12-5-60</inkml:trace>
          <inkml:trace contextRef="#ctx0" brushRef="#br0" timeOffset="15884.5883">20267 216 124,'-5'0'-13,"3"0"19,2 0 19,0 0-9,10 0-9,11 0-7,8 1 9,9 2 2,7-3-4,4 0-1,0 0-4,-2 0-7,-7 0 5,-8 0-40,-11 1-27</inkml:trace>
          <inkml:trace contextRef="#ctx0" brushRef="#br0" timeOffset="16040.6039">20445 444 117,'-3'1'5,"3"-1"-4,14 0 14,13-6-3,8-4-13,8-4 4,7 2-3,0-2-5,-7 0-56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25:48.2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10A12B8-CD06-47B6-A688-3EC41D7EADA3}" emma:medium="tactile" emma:mode="ink">
          <msink:context xmlns:msink="http://schemas.microsoft.com/ink/2010/main" type="writingRegion" rotatedBoundingBox="1652,3216 12217,-1304 15082,5390 4518,9911"/>
        </emma:interpretation>
      </emma:emma>
    </inkml:annotationXML>
    <inkml:traceGroup>
      <inkml:annotationXML>
        <emma:emma xmlns:emma="http://www.w3.org/2003/04/emma" version="1.0">
          <emma:interpretation id="{FD6A743B-8A00-4D66-8DB4-28DA5C14C64F}" emma:medium="tactile" emma:mode="ink">
            <msink:context xmlns:msink="http://schemas.microsoft.com/ink/2010/main" type="paragraph" rotatedBoundingBox="1975,2462 12683,-529 13126,1058 2419,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0E0150-820E-424C-B8CF-40AEA7FEA5CD}" emma:medium="tactile" emma:mode="ink">
              <msink:context xmlns:msink="http://schemas.microsoft.com/ink/2010/main" type="line" rotatedBoundingBox="1975,2462 12683,-529 13126,1058 2419,4049"/>
            </emma:interpretation>
          </emma:emma>
        </inkml:annotationXML>
        <inkml:traceGroup>
          <inkml:annotationXML>
            <emma:emma xmlns:emma="http://www.w3.org/2003/04/emma" version="1.0">
              <emma:interpretation id="{180C1435-D661-47CA-A462-426AB3A0570A}" emma:medium="tactile" emma:mode="ink">
                <msink:context xmlns:msink="http://schemas.microsoft.com/ink/2010/main" type="inkWord" rotatedBoundingBox="1975,2462 11006,-60 11449,1526 2419,4049"/>
              </emma:interpretation>
              <emma:one-of disjunction-type="recognition" id="oneOf0">
                <emma:interpretation id="interp0" emma:lang="en-IN" emma:confidence="0">
                  <emma:literal>run".</emma:literal>
                </emma:interpretation>
                <emma:interpretation id="interp1" emma:lang="en-IN" emma:confidence="0">
                  <emma:literal>ran".</emma:literal>
                </emma:interpretation>
                <emma:interpretation id="interp2" emma:lang="en-IN" emma:confidence="0">
                  <emma:literal>ruin".</emma:literal>
                </emma:interpretation>
                <emma:interpretation id="interp3" emma:lang="en-IN" emma:confidence="0">
                  <emma:literal>rue".</emma:literal>
                </emma:interpretation>
                <emma:interpretation id="interp4" emma:lang="en-IN" emma:confidence="0">
                  <emma:literal>rue'".</emma:literal>
                </emma:interpretation>
              </emma:one-of>
            </emma:emma>
          </inkml:annotationXML>
          <inkml:trace contextRef="#ctx0" brushRef="#br0">6956-1443 151,'0'-14'-15,"-4"4"15,-11 6 3,-2 4 9,-3 0-10,-3 15-2,-2 19-2,1 17 1,-1 22 1,4 27 1,7 27 7,5 24 7,9 25 0,0 12 1,23 1-3,12-15-4,12-31 0,16-36-6,13-39-6,18-45 14,13-23-1,14-26-6,1-22-48,-8-9-102</inkml:trace>
          <inkml:trace contextRef="#ctx0" brushRef="#br0" timeOffset="4852.4852">7657-1241 125,'0'-7'3,"0"-4"-2,-10 4 15,-6-1 5,-2 1-3,-2 0-12,-2 1-3,4 5-1,0 1 1,2 6-8,3 13 3,0 12 0,3 7 1,2 2 1,4 2 0,4-6-3,0-11-10,4-9-9,11-13 10,7-3 22,3-9-5,-1-10-1,-2 0-2,-1 1 1,-7 4 1,-7 6 6,-3 3 7,-2 5 0,3 0-16,5 10-17,5 13 12,6 10 3,3 11 4,1 8 0,-2-2 2,-2-6 0,0-11-8,-3-15-27,0-18-20,-2-11 17</inkml:trace>
          <inkml:trace contextRef="#ctx0" brushRef="#br0" timeOffset="5158.5158">7931-1276 132,'0'0'1,"4"2"-21,5 15 4,0 10 13,5 5 8,0 5-4,4-4-1,0-6 3,0-7-7,2-15-5,1-5 25,1-12 0,-2-11-9,-2-5-2,-3 0-1,-7 1 0,-6 1 7,-2 3 16,-7 3 1,-14 3-20,-4 2-1,-4 4-7,5 3 0,0 6-1,3 2-7,9 2-26,5 13-14,6 6-38</inkml:trace>
          <inkml:trace contextRef="#ctx0" brushRef="#br0" timeOffset="5379.5379">8382-953 127,'0'10'-11,"0"4"2,-9 8 8,-4 13 3,-7 6 2,1 6-2,-4-1-3,7-10-31,3-18-47</inkml:trace>
          <inkml:trace contextRef="#ctx0" brushRef="#br0" timeOffset="5899.5899">8522-1370 157,'-7'-2'0,"2"0"6,2 2 7,2 0-13,1 13-2,-2 6 1,2 12 1,-1 7 1,1 7 0,-3 7 0,0 3 0,2-2 1,-1-7-1,0-8-1,2-10-1,0-11-18,5-11-14,8-6 1,6-20 11,5-19-53</inkml:trace>
          <inkml:trace contextRef="#ctx0" brushRef="#br0" timeOffset="6112.6112">8770-1413 187,'0'0'-21,"-10"3"13,-2 14 10,-4 7 10,1 10-7,0 5-3,1 5-2,4 0 1,7-5-2,3-4 0,0-8-4,3-9 4,10-5 8,2-4 7,3-3-6,4-3-3,3-3-1,9 0 0,-2-14-28,1-12-81</inkml:trace>
          <inkml:trace contextRef="#ctx0" brushRef="#br0" timeOffset="6255.6255">9109-1089 124,'-7'26'-1,"-1"0"1,1 1 6,-3 3 1,1-3-5,-1-6-8,3-14-60</inkml:trace>
          <inkml:trace contextRef="#ctx0" brushRef="#br0" timeOffset="-9531.9531">0 1071 56,'0'15'15,"0"6"-19,0 2 3,1 4 1,10 5 5,1 5-1,6 1 3,2 3 1,1 6 5,-4 2 0,-2 3-2,-1-1-2,-7-6-4,-1-10-2,-3-10-1,-2-11 1,-1-14 9,0-2 44,0-23-35,-11-7-21,-2-9 1,-2-7-2,-3-3 2,0 0 1,1 0-1,3 1-1,10-1-1,4-2-3,13 1-4,19 0 0,8 7 2,4 8 3,1 11 1,-5 15 0,-9 11-5,-9 11-2,-14 22 12,-8 10-5,0 9 5,-16 0 0,-4-3 1,-1-8 1,2-11-2,4-10-2,4-9 5,4-4 0,1-6 1,3 2-4,3-2-2,-1-1-2,1 0-2,0 1-1,0 2 2,0 1 1,1 1 2,10 2 0,5 4 1,3-1 1,6 1-3,3-2 0,7-2 3,0-7-1,1 0 3,0-9 1,-1-9-4,-3-4 0,-6-1 0,-5-1 0,-4-1-1,-8 1 3,-2-1-3,-4 3 2,-3-3 3,0 5 12,0 3-8,-4 4-2,0 6 4,1 0-4,0 7-3,3 0-9,0 8-4,0 14 4,0 7 0,7 7 3,6-1 1,-1-3 1,3-5-3,6-11-2,0-8 6,3-8-1,5-1 1,0-20 0,3-7 1,-5-2-1,-4-5-1,-6 1 0,-6 6 1,-5 4-1,-2 8 1,-4 5-1,1 10 5,1 1-7,3 0-5,5 5 1,4 6 3,3 3 3,3-1 0,4-3 1,1-4-2,2-6 0,-4 0 2,-2-12 0,-3-6-1,-4-5 0,-4 0 2,-6 0-3,0 0 0,-2 5 0,0 5-3,1 4 2,5 8-3,5 1-7,2 0 8,6 0 3,6 0 0,3-2 1,6-19 0,3-11 4,3-12-4,-2-6-1,-6 0 0,-5 0-1,-11 6-1,-10 7 2,-6 10-1,-2 9-1,-6 8 3,-9 10 3,-5 1-2,0 24 0,1 8 1,6 12-1,3 7-1,4 0-2,6-4 2,2-9-1,14-9-1,5-15-2,7-15 3,7-2 2,4-23 0,5-10-1,1-4 0,1-5-1,-3 2-6,-4 2 4,-6 7 1,-8 7 1,-5 4 0,-5 8 1,-7 4 0,-4 6 5,-1 4 0,-3 0-6,0 15-7,0 6 8,0 3 3,0 2-3,0-3-1,-4-8 2,1-5-1,2-7 1,1-3 2,0 0 6,0-11-6,8-6-4,9-5 0,4-5 0,4-1 0,3 0-1,-1 5 0,1 4-2,-3 8-2,-1 10-1,-3 1-1,-3 8-2,-6 11 5,1-1 3,-2-1 0,-3-5 2,2-8-1,4-4-2,1-2 3,3-16 1,5-7-1,0-4 0,-2-1-1,1 2 0,-3 2 0,-7 2 1,-1 3 4,-2 3 7,-4 3-4,-2 6 0,0 2-1,1 3-3,-1 4-6,4 0-8,1 5 5,2 6 5,1 1-2,4 0 2,0-4 0,3-5 0,3-3 2,0-4 1,0-12 0,0-1 1,-3-2-3,-4-2 1,-3 3-2,-3 5 0,-1 3 2,-4 1-2,0 5 0,0 4-3,-1 0-7,5 0 0,2 8 6,5 0 3,8-4 2,4-4-1,9 0 8,4-17-4,4-6-2,3-7-2,-4-2 1,-6 0-1,-5 2-1,-8 1 2,-5 4 1,-8 4 3,-3 2 0,-4 5 8,-3 3-2,0 3-6,0 3-6,0 3-6,-6 2-10,3 4 0,2 16 1,1 7 9,0 7 2,3 3 5,11-3 2,2-5-1,5-8 0,3-6-1,5-10 1,2-5-5,2 0-25,-1-17-75</inkml:trace>
          <inkml:trace contextRef="#ctx0" brushRef="#br0" timeOffset="-1201.1201">3735-208 128,'-6'0'7,"0"0"-6,4 0 1,2 0 2,0 0-10,0 0-8,11 0 16,4 0 9,6 0-2,7 0-6,2-1 4,4-13-2,-1-3 1,-1-3-2,-3 1 0,-4-3-2,-5 5 1,-8 3-1,-5 3 2,-2 2 2,-3 4 6,-2 1 1,0 2-4,0 2-2,0-1-3,0 1-3,0-2 1,0-3 0,3-8-7,4-6-2,7-7 7,4-7 0,4-4-1,5 0 1,2 2 0,-1 4-1,4 4-2,0 3 2,3 5-2,1 1 2,0 7-2,0 3-1,-1 6-3,-2 2-4,-2 0-2,-1 9-2,-2 5 10,-1 1 2,-1-2 0,-4-1 2,-1 1 1,-1-4-1,-4-4-1,1-3 5,4-2-2,1 0 3,6-6-2</inkml:trace>
          <inkml:trace contextRef="#ctx0" brushRef="#br0" timeOffset="-578.0578">5503-913 113,'-2'0'-4,"-1"0"6,2 0-1,0 3 0,1 11-3,0 10 2,0 6 5,9 13 6,4 8-2,4 5-1,2 5-2,2-2-2,5-4-1,-1-11-2,5-13-4,2-12 2,0-17 17,2-2 13,-2-22-2,0-10-11,-3-4-3,-2-7-3,-6-2-4,-3 0-2,-4-1-2,-5-3-1,-2-4 0,-1-4-1,-2 3 0,0 2 0,-2 7 1,1 11-1,-3 11-1,1 11 1,0 7-5,-1 5-4,0 0-3,3 0-7,4 0-17,4 0-22,4 2 14</inkml:trace>
        </inkml:traceGroup>
        <inkml:traceGroup>
          <inkml:annotationXML>
            <emma:emma xmlns:emma="http://www.w3.org/2003/04/emma" version="1.0">
              <emma:interpretation id="{9045BA31-7FC6-4DCA-9837-C67FEC2C8B24}" emma:medium="tactile" emma:mode="ink">
                <msink:context xmlns:msink="http://schemas.microsoft.com/ink/2010/main" type="inkWord" rotatedBoundingBox="11684,415 12855,88 12987,560 11816,887"/>
              </emma:interpretation>
              <emma:one-of disjunction-type="recognition" id="oneOf1">
                <emma:interpretation id="interp5" emma:lang="en-IN" emma:confidence="0">
                  <emma:literal>171/11</emma:literal>
                </emma:interpretation>
                <emma:interpretation id="interp6" emma:lang="en-IN" emma:confidence="0">
                  <emma:literal>117,'</emma:literal>
                </emma:interpretation>
                <emma:interpretation id="interp7" emma:lang="en-IN" emma:confidence="0">
                  <emma:literal>177,'</emma:literal>
                </emma:interpretation>
                <emma:interpretation id="interp8" emma:lang="en-IN" emma:confidence="0">
                  <emma:literal>177''</emma:literal>
                </emma:interpretation>
                <emma:interpretation id="interp9" emma:lang="en-IN" emma:confidence="0">
                  <emma:literal>177',</emma:literal>
                </emma:interpretation>
              </emma:one-of>
            </emma:emma>
          </inkml:annotationXML>
          <inkml:trace contextRef="#ctx0" brushRef="#br0" timeOffset="6511.6511">9579-1513 279,'0'9'-32,"0"-2"-14,5 5 46,2 11 17,-2 7-6,1 8-9,-2 6 2,-4 0-8,1-5-44,3-16-21,5-13-14</inkml:trace>
          <inkml:trace contextRef="#ctx0" brushRef="#br0" timeOffset="6682.6682">9774-1553 188,'14'-22'-2,"-3"2"1,2 4 4,-1 6 2,-2 7-3,-3 3-7,-7 19-13,-1 21 3,-19 14 17,-6 9 1,-2 1 5,1-8-4</inkml:trace>
          <inkml:trace contextRef="#ctx0" brushRef="#br0" timeOffset="6861.6861">10139-1710 0,'0'37'0,"-3"0"0,-12 0 0,-2-1 28,-1-2 44,1-2-73</inkml:trace>
          <inkml:trace contextRef="#ctx0" brushRef="#br0" timeOffset="7230.723">10385-1685 0,'0'9'0,"0"0"0,0 0 0,0-1 165,-2 4-171,2 7-8,0 7 9,0 13 5,0 12 11,0 3-7,0 1 1,0-4 1,0-12-23,7-16-23,7-21-23,7-4 18</inkml:trace>
          <inkml:trace contextRef="#ctx0" brushRef="#br0" timeOffset="7401.7401">10538-1556 0,'7'-36'0,"-7"30"0,0 6 0,0 0 0,-7 8 229,-7 3-250,1 3 13,2 2 8,1 5 4,-1 4-2,6-1-3,5 1-1,0-3 2,0 0-3,7-9 1,7-8-7,5-5 15</inkml:trace>
          <inkml:trace contextRef="#ctx0" brushRef="#br0" timeOffset="7566.7566">10681-1657 0,'6'-30'0,"-4"10"0,-2 8 0,0 3 0,0 3 0,-2-2 0,-1 3 190,0 0-189,3 3 7,0 2-2,3 0-12,9 14-4,5 11 12,4 10-2,1 11 1,2 8 0</inkml:trace>
        </inkml:traceGroup>
      </inkml:traceGroup>
    </inkml:traceGroup>
    <inkml:traceGroup>
      <inkml:annotationXML>
        <emma:emma xmlns:emma="http://www.w3.org/2003/04/emma" version="1.0">
          <emma:interpretation id="{FF4C2C84-145A-43F3-B653-CF2A11C5EE4D}" emma:medium="tactile" emma:mode="ink">
            <msink:context xmlns:msink="http://schemas.microsoft.com/ink/2010/main" type="paragraph" rotatedBoundingBox="2567,5354 12849,954 13295,1998 3014,63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89F510-5079-4ACD-9069-A409173C8E55}" emma:medium="tactile" emma:mode="ink">
              <msink:context xmlns:msink="http://schemas.microsoft.com/ink/2010/main" type="line" rotatedBoundingBox="2567,5354 12849,954 13295,1998 3014,6398"/>
            </emma:interpretation>
          </emma:emma>
        </inkml:annotationXML>
        <inkml:traceGroup>
          <inkml:annotationXML>
            <emma:emma xmlns:emma="http://www.w3.org/2003/04/emma" version="1.0">
              <emma:interpretation id="{A8FB2A5F-79F2-4B03-8A5A-B8AA377E6EA6}" emma:medium="tactile" emma:mode="ink">
                <msink:context xmlns:msink="http://schemas.microsoft.com/ink/2010/main" type="inkWord" rotatedBoundingBox="2604,5440 11811,1499 12222,2458 3014,6398"/>
              </emma:interpretation>
              <emma:one-of disjunction-type="recognition" id="oneOf2">
                <emma:interpretation id="interp10" emma:lang="en-IN" emma:confidence="0">
                  <emma:literal>frt.-rid":</emma:literal>
                </emma:interpretation>
                <emma:interpretation id="interp11" emma:lang="en-IN" emma:confidence="0">
                  <emma:literal>frt.-mi"":</emma:literal>
                </emma:interpretation>
                <emma:interpretation id="interp12" emma:lang="en-IN" emma:confidence="0">
                  <emma:literal>tri-mi"":</emma:literal>
                </emma:interpretation>
                <emma:interpretation id="interp13" emma:lang="en-IN" emma:confidence="0">
                  <emma:literal>nope-rut""</emma:literal>
                </emma:interpretation>
                <emma:interpretation id="interp14" emma:lang="en-IN" emma:confidence="0">
                  <emma:literal>nope-rut'"</emma:literal>
                </emma:interpretation>
              </emma:one-of>
            </emma:emma>
          </inkml:annotationXML>
          <inkml:trace contextRef="#ctx0" brushRef="#br0" timeOffset="21541.1539">7464 589 133,'-11'-3'-18,"-3"3"22,-3 0-7,3 0 19,-1 0-8,-2 10-3,5 1 0,5 4-2,1 12 3,6 11-6,0 14 6,8 18 13,8 15-7,2 13-5,3 1 0,1-5-1,-1-15-4,2-16-1,1-24-7,4-20-8,1-18 11,3-3 2,0-22-20,-3-9-33,-5-10-45</inkml:trace>
          <inkml:trace contextRef="#ctx0" brushRef="#br0" timeOffset="21826.1824">7767 816 185,'0'0'-22,"0"9"10,1 5 10,4 3 7,2 3 6,1 0-11,4-2 0,2-5-3,2-6-2,-2-6 11,1-1 2,-1-1 1,-2-13-2,-2-2-1,-3-2-1,-4-2-3,-3-1 0,0 3 2,-7-2 4,-9 1 1,-2 2-5,0 3 0,3 1-4,2 6 0,8 1-25,1 5-27,4-1-41</inkml:trace>
          <inkml:trace contextRef="#ctx0" brushRef="#br0" timeOffset="21963.1961">8019 676 145,'0'0'2,"0"0"0,1 0 20,8 0-14,0 0-27,7-11-24,6-11-29</inkml:trace>
          <inkml:trace contextRef="#ctx0" brushRef="#br0" timeOffset="22282.228">8360 331 134,'1'0'31,"0"0"-30,-1 0 4,3 7-3,3 13-9,1 8 12,2 12-9,1 6 3,3 3 2,-2-4 3,1-7-1,2-10-8,0-11-11,4-12 20,0-5-3,0 0 1,-1-17 1,-7 1-1,0-3-1,-8 1 3,-2 1 10,0 0 12,-9 2-15,-5 2-1,-4 3-4,2 2 4,2 3-8,2 5-1,2 0-3,7 3-8,3 8-62,0 1-24</inkml:trace>
          <inkml:trace contextRef="#ctx0" brushRef="#br0" timeOffset="22426.2424">8891 543 129,'0'18'7,"0"7"-7,0 8 17,-6 6-5,-2-3-17,1-13-103</inkml:trace>
          <inkml:trace contextRef="#ctx0" brushRef="#br0" timeOffset="12238.2237">2711 2555 241,'0'0'-13,"0"0"12,0 0 2,0 0 5,51-57-6,6 30-47,12 2-32,4 6-26</inkml:trace>
          <inkml:trace contextRef="#ctx0" brushRef="#br0" timeOffset="12580.2579">3345 2797 250,'0'1'4,"0"-1"-1,3-22 22,8-8-16,4-10-10,10-5-15,2-3-14,2 3 2,-1 8 23,-2 13 7,-8 12 7,-5 12 4,-9 13-7,-4 15 4,0 7 1,-6-1-2,-2-6 2,3-11-1,5-14 2,0-3-5,13-27 13,7-8-18,1-7-1,1 0 0,-4 4-6,-1 8-6,-3 10 7,-3 10 1,3 10 2,1 2-2,3 18 1,7 2 2,6-1-17,4-7-71,4-10-88</inkml:trace>
          <inkml:trace contextRef="#ctx0" brushRef="#br0" timeOffset="10920.0919">668 3775 248,'-17'-7'-34,"0"-2"37,3 0 5,6 3 25,4 4-8,1 2-14,3 5-17,0 16-2,3 11 5,8 12 7,4 9-2,2 5-1,4-6 3,4-10-4,5-17-8,5-19-12,4-12 7,3-27 22,-2-12-4,-2-9-1,-5 0-2,-12 3-1,-9 4 0,-12 6-3,0 3-5,-16 5 1,-11 4 2,-2 6-2,-4 5 5,2 6 1,3 4 2,3 5 3,6 3 0,8 0-4,4 7-6,7 1-68,0-5-31</inkml:trace>
          <inkml:trace contextRef="#ctx0" brushRef="#br0" timeOffset="11582.1581">1092 3323 163,'10'0'-18,"-6"9"19,0 3-1,4 6 11,3 7 3,7 10 3,7 13-7,9 17-6,5 13 5,4 16-4,1 9 4,-5 0-7,-4-11 0,-10-17-7,-4-21 6,-10-20 0,-5-20 4,-5-14 28,-1-4 14,0-18-28,-11-7-17,-2-13-1,-3-10 0,-1-9-1,2-8-1,1-3-2,8-2-11,6 2 11,3 4 1,17 11 1,3 6-1,4 12 1,-2 11 1,-4 13-1,-5 12 0,-7 6-7,-8 25-23,-1 16 17,-7 13 7,-10 3-9,-1 1 10,0-6 1,1-13 11,5-12 7,4-12 4,2-11-4,6-7 0,0 0-2,4-19-1,13-10-6,4-9-1,7-9 0,2-3-2,5-4 0,0 0-2,-3 1 1,0 5-1,-7 2-2,-4 6 0,-12 7 1,-4 3 2,-5 7 1,0 8-2,-10 9-3,-3 6-1,2 3-1,3 20 5,4 15-2,2 9 0,2 7 6,0 2-2,13-4 3,8-9-3,2-18-1,6-11-1,6-14 3,3-7 0,2-15-22,-1-12-63,-3-7-95</inkml:trace>
          <inkml:trace contextRef="#ctx0" brushRef="#br0" timeOffset="11931.193">2650 2761 137,'-21'2'33,"5"0"-18,3 2 5,8 5 19,5 8-30,0 10-9,3 11 1,14 11 2,7 8 2,3 5 2,5-1-2,3-9-3,5-11 2,1-17-1,2-16 1,3-8-1,-2-23-1,-1-11 0,-4-9-13,-5-1-29,-11-2-30,-11-1-32</inkml:trace>
          <inkml:trace contextRef="#ctx0" brushRef="#br0" timeOffset="12096.2095">2836 2905 182,'-6'0'14,"6"-2"-12,0-21 12,13-3 26,5-6-23,2 1-13,-1-2-4,-1 2-19,-5 2-47,-8-2-39</inkml:trace>
          <inkml:trace contextRef="#ctx0" brushRef="#br0" timeOffset="13007.3006">4532 2035 229,'0'-20'-2,"0"-1"1,9-3 24,19 5 4,6 4-15,5 4-10,5 5 2,5 5-1,-1 1 6,1 5-4,-4 12 0,-6 3-3,-3 0-1,-3-8-1,2-9 5,5-6 1,5-26 29,2-17-8,4-11-20,-2-6-3,-4-1 0,-9 2-10,-7 9 7,-8 7-12,-9 10-17,-5 10-4,-7 8-32,0 4-16,-14 3-41</inkml:trace>
          <inkml:trace contextRef="#ctx0" brushRef="#br0" timeOffset="13541.354">5959 1211 206,'-7'-2'-33,"-7"2"32,1 0 0,8 9 14,5 13-8,0 15-5,18 13 9,14 14 11,8 6-11,9-3 1,4-6-8,1-21-2,0-23 0,1-17 5,-3-30 30,-7-17-19,-8-9-5,-6 1-4,-10-3 2,-9 5 4,-6 2-1,-2 3-7,-4 2-3,0 7-2,0 7 0,0 15-15,0 15-1,0 4-78,-1 20-32</inkml:trace>
          <inkml:trace contextRef="#ctx0" brushRef="#br0" timeOffset="22916.2914">9305 136 155,'-5'34'-9,"1"2"-1,2 3 9,2 0 2,2-3-2,12-12-5,5-11 1,6-13-4,4-5 38,2-20-8,1-8-14,-6-3-5,-3-1 0,-11 1-2,-8 6 3,-4 2 1,-3 5 8,-12 3 2,-6 4 1,-2 4 8,2 3-9,1 5-6,4 2-3,3 2-5,5 6-7,2 11-73,5-6-61</inkml:trace>
          <inkml:trace contextRef="#ctx0" brushRef="#br0" timeOffset="23081.3079">9846-11 96,'0'5'237,"-11"-5"-230,0 0 33,0 0 7,3 0-34,-1 0-15,9 0-30,0 0-79,0-4-124</inkml:trace>
        </inkml:traceGroup>
        <inkml:traceGroup>
          <inkml:annotationXML>
            <emma:emma xmlns:emma="http://www.w3.org/2003/04/emma" version="1.0">
              <emma:interpretation id="{9C384EF3-D867-429E-B726-8A4B44B6B5F0}" emma:medium="tactile" emma:mode="ink">
                <msink:context xmlns:msink="http://schemas.microsoft.com/ink/2010/main" type="inkWord" rotatedBoundingBox="11957,1335 12849,954 13194,1760 12302,2142"/>
              </emma:interpretation>
              <emma:one-of disjunction-type="recognition" id="oneOf3">
                <emma:interpretation id="interp15" emma:lang="en-IN" emma:confidence="0">
                  <emma:literal>it</emma:literal>
                </emma:interpretation>
                <emma:interpretation id="interp16" emma:lang="en-IN" emma:confidence="0">
                  <emma:literal>5765</emma:literal>
                </emma:interpretation>
                <emma:interpretation id="interp17" emma:lang="en-IN" emma:confidence="0">
                  <emma:literal>at</emma:literal>
                </emma:interpretation>
                <emma:interpretation id="interp18" emma:lang="en-IN" emma:confidence="0">
                  <emma:literal>its</emma:literal>
                </emma:interpretation>
                <emma:interpretation id="interp19" emma:lang="en-IN" emma:confidence="0">
                  <emma:literal>576,</emma:literal>
                </emma:interpretation>
              </emma:one-of>
            </emma:emma>
          </inkml:annotationXML>
          <inkml:trace contextRef="#ctx0" brushRef="#br0" timeOffset="23365.3363">10051-282 347,'-13'8'-6,"0"0"-3,0 2 3,2 7 2,5-1 0,6 2-11,3 3-26,18-3 17,3 2 21,6 1 4,2-1 2,-3 3-4,1-1-11,-5 4-3,-4-7 2,-5-1 10,-5-4 1,-4-4-2,-4-5-5,-3-2 7,-1-2 15,-13-1 17,-8 2-29,-5-2-15,-5 0-12,-3 0-19,1-2-29</inkml:trace>
          <inkml:trace contextRef="#ctx0" brushRef="#br0" timeOffset="23505.3503">10019-263 198,'3'-7'12,"0"3"6,-3-1 27,5-3-10,5-7-12,8-9-21,11-12-5,5-9-18,2-9-73</inkml:trace>
          <inkml:trace contextRef="#ctx0" brushRef="#br0" timeOffset="24839.4837">10255-491 133,'-4'-7'-1,"0"-2"14,1 5 18,1 0 4,-1 4-19,0 0-21,-1 7-2,-3 18 3,0 9 4,-1 16 1,-4 12-2,3 12 2,2 7 1,3 0 0,4-7-2,0-11-8,5-16-5,13-16-4,4-16 11,6-13 17,-1-2 6,-1-13 0,-4-7-3,-4-3 0,-5-3-5,-5-2 1,-5-1-3,-3-1-1,0 1-3,0-1-3,-1 6 0,-6 3 1,0 5-2,0 5-3,-4 5-3,1 6 5,-1 0-1,-2 2-19,4 9-21,4-4-21,5-7-15</inkml:trace>
          <inkml:trace contextRef="#ctx0" brushRef="#br0" timeOffset="25124.5122">10495-425 152,'0'0'-4,"0"-2"15,0 2 8,0 0-6,0 4-16,5 9-7,5 7 8,2 1 0,4 6 3,2 0 0,4-1 1,-1 0 2,1 1-2,-4-2 0,-2-1-2,-2 1-1,-10-1-2,-4-1-1,0-2 9,-10 2 8,-8-6-9,-4-2-2,-2-8 4,2-7-2,2-10-32,5-25-81</inkml:trace>
          <inkml:trace contextRef="#ctx0" brushRef="#br0" timeOffset="23699.3697">10401-853 405,'2'-11'-35,"8"-3"26,9 3 8,13 5-5,11 6 2,10 5 1,4 23-5,-3 20-12,-8 25 2,-11 24-3,-18 16-1,-17 12-15,-3 5-34,-21-10 0</inkml:trace>
          <inkml:trace contextRef="#ctx0" brushRef="#br0" timeOffset="25267.5265">10599-521 256,'1'-12'-6,"8"-4"11,6-1 6,11-5-10,9-1-3,4 4 1,4 1-20,-5 5-61,-8 5-57</inkml:trace>
        </inkml:traceGroup>
      </inkml:traceGroup>
    </inkml:traceGroup>
    <inkml:traceGroup>
      <inkml:annotationXML>
        <emma:emma xmlns:emma="http://www.w3.org/2003/04/emma" version="1.0">
          <emma:interpretation id="{EF9B46B9-DBB8-431F-867B-2F5A13A3F16B}" emma:medium="tactile" emma:mode="ink">
            <msink:context xmlns:msink="http://schemas.microsoft.com/ink/2010/main" type="paragraph" rotatedBoundingBox="8193,5144 11548,3309 11844,3849 8489,568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A76EE5A-7E0D-452B-96BB-C52CAC6CE983}" emma:medium="tactile" emma:mode="ink">
              <msink:context xmlns:msink="http://schemas.microsoft.com/ink/2010/main" type="inkBullet" rotatedBoundingBox="8240,5229 8664,4997 8723,5106 8299,5338"/>
            </emma:interpretation>
            <emma:one-of disjunction-type="recognition" id="oneOf4">
              <emma:interpretation id="interp20" emma:lang="en-IN" emma:confidence="0">
                <emma:literal>of</emma:literal>
              </emma:interpretation>
              <emma:interpretation id="interp21" emma:lang="en-IN" emma:confidence="0">
                <emma:literal>if</emma:literal>
              </emma:interpretation>
              <emma:interpretation id="interp22" emma:lang="en-IN" emma:confidence="0">
                <emma:literal>a</emma:literal>
              </emma:interpretation>
              <emma:interpretation id="interp23" emma:lang="en-IN" emma:confidence="0">
                <emma:literal>Of</emma:literal>
              </emma:interpretation>
              <emma:interpretation id="interp24" emma:lang="en-IN" emma:confidence="0">
                <emma:literal>If</emma:literal>
              </emma:interpretation>
            </emma:one-of>
          </emma:emma>
        </inkml:annotationXML>
        <inkml:trace contextRef="#ctx0" brushRef="#br0" timeOffset="38723.872">6160 3236 60,'-1'0'4,"-3"0"2,0 5 0,0 1 2,-2 1-1,0 0 1,2-3 4,4-1 4,0-3 2,13 0-8,16-17-4,13-5-2,8-6-3,5-4 2,2-1-2,-4 3 0,-11 7-1,-13 7 1,-12 12-1,-16 4-5,-2 15 4,-24 15 4,-13 7-3,-9 4 2,-7 1-3,-2-1 2,2-2-1,7-7 0,10-7 1,19-11 3,18-13 4,14-4-10,34-24 11,17-17-8,11-12-8,7-8-61</inkml:trace>
      </inkml:traceGroup>
      <inkml:traceGroup>
        <inkml:annotationXML>
          <emma:emma xmlns:emma="http://www.w3.org/2003/04/emma" version="1.0">
            <emma:interpretation id="{595E3B53-7F1C-4A2B-B34D-B07563DD5385}" emma:medium="tactile" emma:mode="ink">
              <msink:context xmlns:msink="http://schemas.microsoft.com/ink/2010/main" type="line" rotatedBoundingBox="9377,4497 11548,3309 11844,3849 9672,5037"/>
            </emma:interpretation>
          </emma:emma>
        </inkml:annotationXML>
        <inkml:traceGroup>
          <inkml:annotationXML>
            <emma:emma xmlns:emma="http://www.w3.org/2003/04/emma" version="1.0">
              <emma:interpretation id="{3F3C57EF-FB66-42C3-AC5A-78E49A259E6A}" emma:medium="tactile" emma:mode="ink">
                <msink:context xmlns:msink="http://schemas.microsoft.com/ink/2010/main" type="inkWord" rotatedBoundingBox="9377,4497 11548,3309 11844,3849 9672,5037"/>
              </emma:interpretation>
              <emma:one-of disjunction-type="recognition" id="oneOf5">
                <emma:interpretation id="interp25" emma:lang="en-IN" emma:confidence="0">
                  <emma:literal>13000</emma:literal>
                </emma:interpretation>
                <emma:interpretation id="interp26" emma:lang="en-IN" emma:confidence="0">
                  <emma:literal>1300°</emma:literal>
                </emma:interpretation>
                <emma:interpretation id="interp27" emma:lang="en-IN" emma:confidence="0">
                  <emma:literal>13ooo</emma:literal>
                </emma:interpretation>
                <emma:interpretation id="interp28" emma:lang="en-IN" emma:confidence="0">
                  <emma:literal>€3000</emma:literal>
                </emma:interpretation>
                <emma:interpretation id="interp29" emma:lang="en-IN" emma:confidence="0">
                  <emma:literal>130oo</emma:literal>
                </emma:interpretation>
              </emma:one-of>
            </emma:emma>
          </inkml:annotationXML>
          <inkml:trace contextRef="#ctx0" brushRef="#br0" timeOffset="39271.9268">7293 2603 62,'-9'-16'4,"0"2"0,-3 1 14,4 3-2,-2 5 3,2-1-3,1 6-2,4 0-1,3 5-5,4 11-4,16 12 3,11 7 4,5 11-2,3 9-2,4 7-5,-6 6-2,-6-4 1,-7-5-6,-6-12-20,-7-15-1,-6-15 16,2-17-5,-4-2-33,1-23-38</inkml:trace>
          <inkml:trace contextRef="#ctx0" brushRef="#br0" timeOffset="39684.9681">7585 2410 128,'15'-25'8,"7"-5"3,6 2 16,4 2-3,-1 3-12,-2 10-6,-5 10-4,-6 3-7,-9 20-5,-6 16 3,-3 8-3,-3 3 13,-15 0 0,2-4-8,-1-11 14,6-10-5,1-8 2,10-5 0,0-3-9,11 0-2,11-2 5,9 0 0,8-3-1,3 2 2,-1 0 4,-2-1-3,-7 2-2,-7 0 0,-8 5-8,-8 0-5,-9 2 0,0 4 8,-12 6 11,-10 4 1,-8 1-8,-7 3-3,-3 0 3,-3-4-3,3-5-8,3-10 4,8-10-10,11-11-24,14-27-29</inkml:trace>
          <inkml:trace contextRef="#ctx0" brushRef="#br0" timeOffset="40006.0002">8136 2182 123,'4'0'-19,"-4"0"10,3 13 20,1 7-2,4 7-2,2 4-2,1 2-3,3-3 1,4-4 3,3-10-7,4-7-1,4-9 12,6-7-3,0-14-4,-3-5 0,-5-5-2,-4 1-2,-9-2-3,-6 1-3,-8 4 8,0 1 1,-4 2-6,-12 2 5,-4 3 2,-1 6 2,-2 5 2,0 5-8,-1 3 3,1 4-5,0 11-16,2 4-14,3-2-31</inkml:trace>
          <inkml:trace contextRef="#ctx0" brushRef="#br0" timeOffset="40348.0344">8671 1894 113,'0'22'-5,"0"2"5,0 5 0,7 0 4,4-6-3,5-5-6,3-11 5,2-7-5,1-3 17,0-18-4,-1-3-5,0-6-10,-6 0 9,-2 0-4,-8 1-3,-3 1 7,-2 3 10,-11 3 6,-10 4 12,-8 7 10,-5 2-2,-1 7-15,5 2-15,3 0-1,8 0-8,9 5 0,10 6-52,0-3-36,16-4 14</inkml:trace>
          <inkml:trace contextRef="#ctx0" brushRef="#br0" timeOffset="40640.0636">9143 1658 151,'1'27'-13,"-1"-4"7,4 2 7,5-5-1,4-4-4,11-10-10,10-6 15,4-11 4,7-17 8,-2-5-13,-4-6 3,-8 0 1,-9 3 12,-10 1 7,-7 6 6,-5 3 1,-3 4-5,-14 4-2,-7 4-2,-2 7-13,-5 7-2,1 0-15,-2 15-13,3 7-71,-1 4-60</inkml:trace>
        </inkml:traceGroup>
      </inkml:traceGroup>
    </inkml:traceGroup>
    <inkml:traceGroup>
      <inkml:annotationXML>
        <emma:emma xmlns:emma="http://www.w3.org/2003/04/emma" version="1.0">
          <emma:interpretation id="{23C971FC-019C-43F3-AEBF-A73E389B733C}" emma:medium="tactile" emma:mode="ink">
            <msink:context xmlns:msink="http://schemas.microsoft.com/ink/2010/main" type="paragraph" rotatedBoundingBox="7192,8063 12691,4160 13217,4900 7718,88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0F64C0-699B-465B-AEC7-4D664B7E2438}" emma:medium="tactile" emma:mode="ink">
              <msink:context xmlns:msink="http://schemas.microsoft.com/ink/2010/main" type="inkBullet" rotatedBoundingBox="7521,8526 7887,8266 7941,8343 7576,8603"/>
            </emma:interpretation>
            <emma:one-of disjunction-type="recognition" id="oneOf6">
              <emma:interpretation id="interp30" emma:lang="en-IN" emma:confidence="0">
                <emma:literal>/</emma:literal>
              </emma:interpretation>
              <emma:interpretation id="interp31" emma:lang="en-IN" emma:confidence="0">
                <emma:literal>.</emma:literal>
              </emma:interpretation>
              <emma:interpretation id="interp32" emma:lang="en-IN" emma:confidence="0">
                <emma:literal>r</emma:literal>
              </emma:interpretation>
              <emma:interpretation id="interp33" emma:lang="en-IN" emma:confidence="0">
                <emma:literal>|</emma:literal>
              </emma:interpretation>
              <emma:interpretation id="interp34" emma:lang="en-IN" emma:confidence="0">
                <emma:literal>-</emma:literal>
              </emma:interpretation>
            </emma:one-of>
          </emma:emma>
        </inkml:annotationXML>
        <inkml:trace contextRef="#ctx0" brushRef="#br0" timeOffset="44644.464">5420 6648 202,'0'-3'-47,"0"-14"47,0-5 14,17-4 7,8-7-9,11-6-3,3-4 2,7 2-6,1 1-4,-5 11-1,-7 11-27,-9 13-32,-13 5-59</inkml:trace>
      </inkml:traceGroup>
      <inkml:traceGroup>
        <inkml:annotationXML>
          <emma:emma xmlns:emma="http://www.w3.org/2003/04/emma" version="1.0">
            <emma:interpretation id="{D7609137-AE75-4607-9BE7-FB077437F090}" emma:medium="tactile" emma:mode="ink">
              <msink:context xmlns:msink="http://schemas.microsoft.com/ink/2010/main" type="line" rotatedBoundingBox="8147,7385 12691,4160 13217,4900 8673,8126"/>
            </emma:interpretation>
          </emma:emma>
        </inkml:annotationXML>
        <inkml:traceGroup>
          <inkml:annotationXML>
            <emma:emma xmlns:emma="http://www.w3.org/2003/04/emma" version="1.0">
              <emma:interpretation id="{1B427138-CE71-4782-828B-368E9F952084}" emma:medium="tactile" emma:mode="ink">
                <msink:context xmlns:msink="http://schemas.microsoft.com/ink/2010/main" type="inkWord" rotatedBoundingBox="8147,7385 12691,4160 13217,4900 8673,8126"/>
              </emma:interpretation>
              <emma:one-of disjunction-type="recognition" id="oneOf7">
                <emma:interpretation id="interp35" emma:lang="en-IN" emma:confidence="0">
                  <emma:literal>art</emma:literal>
                </emma:interpretation>
                <emma:interpretation id="interp36" emma:lang="en-IN" emma:confidence="0">
                  <emma:literal>ort</emma:literal>
                </emma:interpretation>
                <emma:interpretation id="interp37" emma:lang="en-IN" emma:confidence="0">
                  <emma:literal>art.</emma:literal>
                </emma:interpretation>
                <emma:interpretation id="interp38" emma:lang="en-IN" emma:confidence="0">
                  <emma:literal>amort</emma:literal>
                </emma:interpretation>
                <emma:interpretation id="interp39" emma:lang="en-IN" emma:confidence="0">
                  <emma:literal>arousers:</emma:literal>
                </emma:interpretation>
              </emma:one-of>
            </emma:emma>
          </inkml:annotationXML>
          <inkml:trace contextRef="#ctx0" brushRef="#br0" timeOffset="42913.2909">8696 3626 167,'-11'7'7,"5"2"9,6 5 19,7 7-21,12 13 18,7 13-10,5 14-14,3 10-4,-2 8 1,-2 0 0,-3-4-3,-6-11 0,-4-12-2,-6-12 0,-3-15 0,-5-10 3,-3-8-1,0-7 1,0 0 4,-5-16-5,-8-12-2,-2-11 0,-2-8 1,-1-6-3,4-2-6,6-2 1,5 3 0,3 6 2,15 6 5,10 6 0,7 7-2,2 6 2,0 7 1,-3 8-2,-6 8 0,-11 4-1,-10 21-4,-4 11 2,-18 7 5,-11 4 0,-6 0-3,2-8-4,1-12-7,8-15-17,7-12-26,10-20-30</inkml:trace>
          <inkml:trace contextRef="#ctx0" brushRef="#br0" timeOffset="43675.3671">9065 3636 75,'32'-41'4,"0"5"17,0 3 14,-2 8-11,1 7 0,-2 12-8,-1 6-2,-6 14-19,-5 20 9,-7 9-10,-9 5 8,-1-4 9,0-8-4,0-17-4,-3-16 5,3-7-1,0-24-1,4-9-2,9-3-2,2-3-2,5 2-4,-1 1 4,2 5-4,0 4 1,-3 10-5,-1 5 11,-5 8-4,1 8-2,-2 0-6,-1 2 5,2 8 3,2 1 2,1-7-1,3-2-7,3-2 3,-1-4 6,2-14-1,-3-5 5,-3-5-3,-5-5-1,-3-3 1,-6-2-4,-2 0 0,-2 2 3,-12 4 3,-1 10-16,-3 8 26,-2 14 2,1 0-17,1 23 1,0 7-2,3 4-2,5-3 5,8-8-4,2-10 1,6-13-13,15-9 22,7-20-1,1-8-9,1-6 6,-3-5-2,-2 3-8,-7 1 3,-4 9 5,-2 9-2,0 9 3,-3 10-1,7 7-2,0 10 2,7 22 3,0 15-8,5 16 9,3 10-5,-2 8 3,1 1 6,-2-2-15,-4-6 9,-5-13-1,-6-9 0,-3-11 0,-8-11-2,-2-11-4,0-10 6,-1-9 12,-7-4 2,-2-21-13,-1-11-3,0-13 0,4-12-2,0-8 2,5-6-9,2 3-19,5 6 9,11 14-2,1 17 16,4 18 2,1 17-1,-4 0-48,0 11-22</inkml:trace>
          <inkml:trace contextRef="#ctx0" brushRef="#br0" timeOffset="43824.382">10126 2768 229,'-18'-15'5,"4"-2"-3,6-2 14,6-3-12,2-4-55,6-8-85</inkml:trace>
          <inkml:trace contextRef="#ctx0" brushRef="#br0" timeOffset="44052.4048">10365 2326 238,'0'3'-3,"0"-1"9,0 6 19,0 6-4,13 10-4,5 11-9,1 12-3,4 9-6,-1 5 9,3-2-2,0-5-10,4-11-2,2-12-4,2-13 9,2-13-11,2-5-10,-5-10-15,-5-15-69</inkml:trace>
          <inkml:trace contextRef="#ctx0" brushRef="#br0" timeOffset="44203.4199">10485 2565 256,'-8'4'26,"8"-4"-35,9-22 6,26-10 6,11-6-23,4-6-51,-1 0-34</inkml:trace>
          <inkml:trace contextRef="#ctx0" brushRef="#br0" timeOffset="41338.1334">6277 5297 113,'-25'0'13,"-3"0"1,3 0 4,2 6 17,3 11-13,4 6-6,3 9 1,7 8-3,5 9 3,1 10 1,14 2-7,10 3-3,5-6-6,7-11-2,3-14-2,1-18-11,-4-15 5,2-7 10,-6-23-2,-4-10 0,-6-5 8,-2-1-14,-7 1-3,-6 5 0,-4 12 7,-1 10 3,-2 14-2,0 4-4,0 14 10,0 14 3,0 8-1,2 2-3,7-2-1,2-6-2,3-7-1,1-8-1,-1-9-6,3-6-18,-3 0-34,-5-4-29</inkml:trace>
          <inkml:trace contextRef="#ctx0" brushRef="#br0" timeOffset="42314.231">6585 5347 195,'0'-22'-21,"7"-2"25,7-2 16,9 2 6,4 1-19,3 5-3,4 9-3,-4 9-1,-3 3-2,-8 23 2,-9 10-3,-10 5-2,0 2 1,-10-6 6,-7-9 0,-2-9 0,2-11 9,5-8 1,5-13-2,7-22-7,1-9-1,20-15 0,10-5-4,5-4 5,7 4-3,1 6 0,-3 14 1,-5 15-2,-4 13 1,-10 16-1,-8 7-3,-4 22 4,-7 10 0,-2 6 0,-1-3 0,3-5 2,4-9-2,1-12 0,7-15 0,2-2 3,5-23-1,5-7-2,-1-10 0,-1-4 0,-3-3-1,-2-1-5,-9 4-4,-10 3 3,-1 9 4,-6 4 3,-15 8-1,-6 9 0,1 9 0,-3 3 0,4 6 0,4 16 5,7 7 2,7 6 3,4 2-3,3 2-3,7-6 0,10-9-4,6-13 1,5-11-2,4-4 2,2-23-2,4-10-3,-1-7-5,-1-3-12,-4 4-3,-2 2 5,-6 7 6,-4 6 10,-5 7 4,-5 10 1,-3 7 3,-3 4-3,0 0-2,0 16 4,-1 7 1,4 3-1,1 3 0,0 0 0,2-1-2,3-8-1,-1-4 2,-1-9 0,6-7 5,-3 0 5,4-17-6,-1-7-4,2-8 1,-1-5-3,-4-3 0,-1-2 0,-5 0 0,-4-1 0,-2 4 0,-2 4 0,0 6 1,0 4-2,0 6-5,0 10-1,0 6 2,0 3 5,0 4-10,8 12 13,3 4 6,9 0 0,-1 0-2,3-5-3,2 1-2,-2-1 2,-2-1-1,-8 2-2,-5 2-5,-7 5 4,0 1 0,-14 3 4,-7 3-3,-4 1-1,-4-4-8,1-5-55,2-13-102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27:16.50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8D580B8-43AF-441C-A5B0-BD2AAF08E31E}" emma:medium="tactile" emma:mode="ink">
          <msink:context xmlns:msink="http://schemas.microsoft.com/ink/2010/main" type="writingRegion" rotatedBoundingBox="12276,9153 13152,11325 12561,11564 11685,9392"/>
        </emma:interpretation>
      </emma:emma>
    </inkml:annotationXML>
    <inkml:traceGroup>
      <inkml:annotationXML>
        <emma:emma xmlns:emma="http://www.w3.org/2003/04/emma" version="1.0">
          <emma:interpretation id="{1E90679C-5A35-458A-A9B4-5AD59A3F764A}" emma:medium="tactile" emma:mode="ink">
            <msink:context xmlns:msink="http://schemas.microsoft.com/ink/2010/main" type="paragraph" rotatedBoundingBox="12276,9153 13152,11325 12561,11564 11685,9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C3F941-9B5F-4968-B2E9-533453D1B091}" emma:medium="tactile" emma:mode="ink">
              <msink:context xmlns:msink="http://schemas.microsoft.com/ink/2010/main" type="line" rotatedBoundingBox="12276,9153 13152,11325 12561,11564 11685,9392"/>
            </emma:interpretation>
          </emma:emma>
        </inkml:annotationXML>
        <inkml:traceGroup>
          <inkml:annotationXML>
            <emma:emma xmlns:emma="http://www.w3.org/2003/04/emma" version="1.0">
              <emma:interpretation id="{F5A2BA6B-FB0C-46CE-AC63-A9905E449191}" emma:medium="tactile" emma:mode="ink">
                <msink:context xmlns:msink="http://schemas.microsoft.com/ink/2010/main" type="inkWord" rotatedBoundingBox="12276,9153 13152,11325 12561,11564 11685,9392"/>
              </emma:interpretation>
              <emma:one-of disjunction-type="recognition" id="oneOf0">
                <emma:interpretation id="interp0" emma:lang="en-IN" emma:confidence="0">
                  <emma:literal>ton</emma:literal>
                </emma:interpretation>
                <emma:interpretation id="interp1" emma:lang="en-IN" emma:confidence="0">
                  <emma:literal>tie</emma:literal>
                </emma:interpretation>
                <emma:interpretation id="interp2" emma:lang="en-IN" emma:confidence="0">
                  <emma:literal>tar</emma:literal>
                </emma:interpretation>
                <emma:interpretation id="interp3" emma:lang="en-IN" emma:confidence="0">
                  <emma:literal>tin</emma:literal>
                </emma:interpretation>
                <emma:interpretation id="interp4" emma:lang="en-IN" emma:confidence="0">
                  <emma:literal>tin.</emma:literal>
                </emma:interpretation>
              </emma:one-of>
            </emma:emma>
          </inkml:annotationXML>
          <inkml:trace contextRef="#ctx0" brushRef="#br0">9849 7335 44,'0'-5'-10,"-1"0"11,-1 1 4,1 3 13,-2-2-1,1 3-5,-3 0-4,0 0-4,2 0-2,-1 3-1,1 1 0,3 1 0,0 1-1,0 4 0,6 3 5,5 6 7,3 10 2,2 8-2,0 6-5,-2 9 0,-1 5-5,0 4 0,0 3-2,-4-3 1,4 0-1,1-3 0,0-1 0,1-2 0,3 1 0,3 2 0,1 0 0,2 3-1,-2-6 1,-1-6 0,-2-3 0,-3-10 0,-1-6 0,-4-7 0,-3-5 1,-1-5 2,-1-3-3,-2-1 0,-1-7-2,2-2-18,0 0-14,0-6-8</inkml:trace>
          <inkml:trace contextRef="#ctx0" brushRef="#br0" timeOffset="434.0434">9949 8455 66,'-12'-14'1,"4"-1"7,2 3 5,3 2 11,3 9-3,0 1-15,0 0 6,0 1 0,6 9-1,1-2-3,4 0-4,4-2-1,5 1-1,5-3 2,7 2-1,4-2-2,3 0 0,1 2-1,-1-3 0,0 0 1,-8-1-1,-1-2 0,-5 0 0,-5 0 1,-5 0-1,-2-5-1,-4 0 0,-5 1-1,-1 0-5,-1 2-2,-2 1-8,0-1-14,0-3-16,0-3-29</inkml:trace>
          <inkml:trace contextRef="#ctx0" brushRef="#br0" timeOffset="734.0734">10453 8022 74,'0'0'5,"0"0"-3,0 0 1,-6 3 19,2 3-3,-1 4-9,0 2-1,0 3-2,-1 5 2,1 5 1,-4 6-2,2 6-4,-2 4-3,-2 0 1,-1 0-2,1-2 0,4-3 1,0-8-1,6-7-3,1-6-21,0-11-29</inkml:trace>
          <inkml:trace contextRef="#ctx0" brushRef="#br0" timeOffset="14822.4821">10337 9034 99,'-8'0'-10,"-2"-8"12,8-3 6,-1 1 5,0 0-6,3 2-4,0 3 3,0 2 5,0 3-1,11 0 1,0 7-4,3 14 0,2 8-4,2 6-2,0 6 0,0-3-1,0-2 1,0-8-1,3-4 0,-3-7 2,3-3 1,0-2 0,-3-2-1,0 2-1,-3 3-1,-4 1 0,-2-1 0,-2-1 0,-6-3 1,0-4 0,-1-6 1,0-1 2,0-8 11,0-13-7,-4-5-3,-3-6-1,-4 0 0,0 0-2,-4 0 0,-2 4-1,-4 5 0,2 0-1,-4 5 0,1-2 0,-2 1 0,1-3 0,-1-1 2,5 0 2,6 2-1,6 8 1,7 9 6,2 4-5,13 9 0,9 19 3,3 5 0,4 7-3,0 7-3,-1 4-2,2 1 1,-5 2-1,-1-4 0,0-4-1,-3-7-2,-5-9 3,0-9-1,-3-8 1,-5-7-1,-2-5 2,-4-1-1,-2-1 1,-2-12 2,0-7-3,-10-9 0,-7-5 0,-4-7 1,-2-4-2,-2-3 1,0 1 0,-2 1 1,4-2-2,-1 6 1,3 2 0,4 5 0,4 6 0,3 9 0,2 5 0,5 9 0,1 6-2,2 0-1,0 17 3,7 5 1,6 9-2,5 3 2,6 7-2,5 3 1,1 6-1,2 0-6,-2 0 2,-4-5 1,-2-7 0,-8-7 2,-5-11 3,-4-10-2,-4-6 2,-3-4 2,0-4 0,0-13 0,-8-8-2,-7-7-1,-2-5 1,-7-5-1,-2-3 2,-2-3-2,-3 1 2,5 2 0,2 4-1,6 7 0,7 9-1,7 10 1,4 10-1,0 5-3,11 12 1,8 19 2,7 12 0,0 13 2,2 9-2,-3 6 1,0-2-1,-4-10 0,0-13 0,-3-18 0,1-17-10,1-11-26,-2-22-59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26:35.05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8299224-1AED-4D7E-A539-F89C0646ADDD}" emma:medium="tactile" emma:mode="ink">
          <msink:context xmlns:msink="http://schemas.microsoft.com/ink/2010/main" type="writingRegion" rotatedBoundingBox="7727,8696 19358,474 22586,5040 10955,13262"/>
        </emma:interpretation>
      </emma:emma>
    </inkml:annotationXML>
    <inkml:traceGroup>
      <inkml:annotationXML>
        <emma:emma xmlns:emma="http://www.w3.org/2003/04/emma" version="1.0">
          <emma:interpretation id="{884600F1-2AEB-427A-BD02-846DCE7CC72F}" emma:medium="tactile" emma:mode="ink">
            <msink:context xmlns:msink="http://schemas.microsoft.com/ink/2010/main" type="paragraph" rotatedBoundingBox="7720,8671 10962,6682 11509,7574 8267,9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4984A4-2ECF-4C8E-B695-0036459172C2}" emma:medium="tactile" emma:mode="ink">
              <msink:context xmlns:msink="http://schemas.microsoft.com/ink/2010/main" type="inkBullet" rotatedBoundingBox="7720,8671 8095,8441 8159,8545 7783,8776"/>
            </emma:interpretation>
            <emma:one-of disjunction-type="recognition" id="oneOf0">
              <emma:interpretation id="interp0" emma:lang="en-IN" emma:confidence="0">
                <emma:literal>-</emma:literal>
              </emma:interpretation>
            </emma:one-of>
          </emma:emma>
        </inkml:annotationXML>
        <inkml:trace contextRef="#ctx0" brushRef="#br0">7561 6238 228,'-12'0'-30,"7"-7"41,5-20 11,21-13 20,11-10-23,14-6-14,6 0-5,5 2-13,-2 5-46,-5 10-37</inkml:trace>
      </inkml:traceGroup>
      <inkml:traceGroup>
        <inkml:annotationXML>
          <emma:emma xmlns:emma="http://www.w3.org/2003/04/emma" version="1.0">
            <emma:interpretation id="{89B1AAF6-E891-4CF0-A360-1424188C8361}" emma:medium="tactile" emma:mode="ink">
              <msink:context xmlns:msink="http://schemas.microsoft.com/ink/2010/main" type="line" rotatedBoundingBox="8748,8563 11196,7062 11509,7574 9062,9075"/>
            </emma:interpretation>
          </emma:emma>
        </inkml:annotationXML>
        <inkml:traceGroup>
          <inkml:annotationXML>
            <emma:emma xmlns:emma="http://www.w3.org/2003/04/emma" version="1.0">
              <emma:interpretation id="{9A43320A-8500-475A-BC5C-F4468E3F2810}" emma:medium="tactile" emma:mode="ink">
                <msink:context xmlns:msink="http://schemas.microsoft.com/ink/2010/main" type="inkWord" rotatedBoundingBox="8748,8563 11196,7062 11509,7574 9062,9075"/>
              </emma:interpretation>
              <emma:one-of disjunction-type="recognition" id="oneOf1">
                <emma:interpretation id="interp1" emma:lang="en-IN" emma:confidence="0">
                  <emma:literal>sir</emma:literal>
                </emma:interpretation>
                <emma:interpretation id="interp2" emma:lang="en-IN" emma:confidence="0">
                  <emma:literal>store</emma:literal>
                </emma:interpretation>
                <emma:interpretation id="interp3" emma:lang="en-IN" emma:confidence="0">
                  <emma:literal>star</emma:literal>
                </emma:interpretation>
                <emma:interpretation id="interp4" emma:lang="en-IN" emma:confidence="0">
                  <emma:literal>stare</emma:literal>
                </emma:interpretation>
                <emma:interpretation id="interp5" emma:lang="en-IN" emma:confidence="0">
                  <emma:literal>iso</emma:literal>
                </emma:interpretation>
              </emma:one-of>
            </emma:emma>
          </inkml:annotationXML>
          <inkml:trace contextRef="#ctx0" brushRef="#br0" timeOffset="-1987.1987">5628 6821 224,'25'-50'20,"12"-6"-14,12-5 1,2 3-6,5 10-14,-4 12-34,-9 13-36</inkml:trace>
          <inkml:trace contextRef="#ctx0" brushRef="#br0" timeOffset="-613.0613">6895 7042 107,'-4'6'-8,"0"-3"18,2-3 14,2 0 3,0-6-15,8-9-6,5-5 1,2-3-1,3-2-4,-1 2 3,-4 5-3,-4 3-1,-3 6 2,-3 4-3,-3 5 1,0 0 0,-13 8 4,-4 10-4,-3 8 0,-1 1-1,3 3 0,1-6 3,7-5 5,6-8 5,4-10-2,3-1-6,16-23 12,6-11-5,9-9-9,2-9-3,4-1-2,2 1-27,-3 6-30,-3 3-22</inkml:trace>
          <inkml:trace contextRef="#ctx0" brushRef="#br0" timeOffset="-157.0157">7695 6001 109,'0'-3'13,"-5"3"9,0 5 13,2 15-10,3 7-4,0 10-4,7 9 2,10 5-3,2 3-6,6 4-7,-2-2-2,-3-5 0,-1-7 0,-4-7-2,-4-7-13,-1-14-12,-2-12-18,-1-4-18,-4-15-20</inkml:trace>
          <inkml:trace contextRef="#ctx0" brushRef="#br0" timeOffset="741.0741">8257 5901 177,'2'-27'-12,"-2"1"16,-2 7 19,-14 7 9,-5 9-2,-1 3-7,-4 7-6,-1 20-5,4 8 1,2 8-2,7 4-5,7 1-2,7-6-3,0-11 1,14-14-4,10-17 1,6-6 4,5-26 0,2-11-2,1-4 0,-3-1-3,-3 5-9,-7 4-5,-6 12 4,-8 8 6,-2 9 6,-5 10 0,-3 1-13,-1 21 16,2 6 3,0 7 2,1-3-5,3-8-1,2-7 0,2-13 3,0-4 5,-1-17 0,1-11-4,-3-7-3,1-3-2,-1-4 0,2-2-1,2 0 0,3 2-1,2 4-2,4 7-2,2 9 3,2 12 2,1 10-1,-3 2-3,0 24 2,-2 6-1,-3 0 2,-5-2-2,-1-9-2,0-14 6,0-7-4,3-23 7,3-13-3,-2-10-1,2-6-3,-4 0-7,-6 0 3,-5 5 1,-2 6 5,0 7-2,-5 3 4,-5 8-1,3 5 1,1 10 3,4 8 1,2 3-8,0 23 3,0 12 4,12 10 1,4 4 3,7-2-1,5-8-3,5-17 2,6-13-2,6-12 2,-1-14-4,6-12-1,0-6-7,-2-4-32,-9 1-64</inkml:trace>
        </inkml:traceGroup>
      </inkml:traceGroup>
    </inkml:traceGroup>
    <inkml:traceGroup>
      <inkml:annotationXML>
        <emma:emma xmlns:emma="http://www.w3.org/2003/04/emma" version="1.0">
          <emma:interpretation id="{0B8F587B-D760-4FBA-85A7-7947BFB86CC1}" emma:medium="tactile" emma:mode="ink">
            <msink:context xmlns:msink="http://schemas.microsoft.com/ink/2010/main" type="paragraph" rotatedBoundingBox="9482,9867 20495,2082 21081,2911 10067,106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C6243B-37A4-431B-88BE-B6BB0BBCCF94}" emma:medium="tactile" emma:mode="ink">
              <msink:context xmlns:msink="http://schemas.microsoft.com/ink/2010/main" type="line" rotatedBoundingBox="9482,9867 20495,2082 21081,2911 10067,10696"/>
            </emma:interpretation>
          </emma:emma>
        </inkml:annotationXML>
        <inkml:traceGroup>
          <inkml:annotationXML>
            <emma:emma xmlns:emma="http://www.w3.org/2003/04/emma" version="1.0">
              <emma:interpretation id="{AB6F55FB-FB84-40EE-ABEB-61D417E4ADA4}" emma:medium="tactile" emma:mode="ink">
                <msink:context xmlns:msink="http://schemas.microsoft.com/ink/2010/main" type="inkWord" rotatedBoundingBox="12585,7673 14548,6286 15134,7114 13171,8502"/>
              </emma:interpretation>
              <emma:one-of disjunction-type="recognition" id="oneOf2">
                <emma:interpretation id="interp6" emma:lang="en-IN" emma:confidence="0">
                  <emma:literal>"ninth</emma:literal>
                </emma:interpretation>
                <emma:interpretation id="interp7" emma:lang="en-IN" emma:confidence="0">
                  <emma:literal>ort:" i</emma:literal>
                </emma:interpretation>
                <emma:interpretation id="interp8" emma:lang="en-IN" emma:confidence="0">
                  <emma:literal>"ort:" i</emma:literal>
                </emma:interpretation>
                <emma:interpretation id="interp9" emma:lang="en-IN" emma:confidence="0">
                  <emma:literal>"ninth.</emma:literal>
                </emma:interpretation>
                <emma:interpretation id="interp10" emma:lang="en-IN" emma:confidence="0">
                  <emma:literal>ort:"" i</emma:literal>
                </emma:interpretation>
              </emma:one-of>
            </emma:emma>
          </inkml:annotationXML>
          <inkml:trace contextRef="#ctx0" brushRef="#br0" timeOffset="1225.1225">7611 8316 161,'0'-8'5,"0"-5"3,0-6 16,0-5-1,2-8-3,14-11-9,8 0-5,8-5-2,3 6-4,1 9-2,-4 12-22,-3 10-22,-9 11-12,-11 7-17</inkml:trace>
          <inkml:trace contextRef="#ctx0" brushRef="#br0" timeOffset="1368.1368">7766 8378 185,'0'8'-7,"0"-8"6,7-1 22,15-21 7,7-9-9,6-6-13,5-5-5,-1 0-6,-3 2-51,-9 3-63</inkml:trace>
          <inkml:trace contextRef="#ctx0" brushRef="#br0" timeOffset="2030.203">8691 7505 116,'-10'2'66,"7"-1"-45,3 4-8,0 7 2,18 7 12,3 6-3,3 8-12,3 4-5,0 0-3,-5-6-1,-2-8-2,-6-10 0,-5-13-2,-5-2 10,-1-23 3,-3-7-5,0-6-4,-7-3-2,-5-2 1,-2 1-2,-1 5 0,3 8 0,3 6 1,5 8-1,4 10 0,8 5-1,16 0-2,3 9 6,11 9-2,4 2 0,2-6 0,2-5-1,-3-4-6,-3-5 2,-3-11 3,-8-11 1,-8-7 0,-7-5-1,-7-2 1,-7-2 0,-5 0 0,-13-1 0,-4 4 0,-3 3-1,0 5 2,0 6-2,6 7 0,3 7 1,8 2-2,5 4-4,3 1-28,6 0-45,9-4-36</inkml:trace>
          <inkml:trace contextRef="#ctx0" brushRef="#br0" timeOffset="2528.2528">9536 7124 173,'-1'0'42,"-10"-6"-41,1-15 10,4-8 5,0-2-15,3 0-1,-3 4 1,2 6-2,-2 10 4,2 11 2,-1 2 0,-1 25 3,2 9-7,3 7 1,1 0-2,0-1 0,2-7 0,14-9-1,5-10 1,5-11-1,5-5 2,2-6 0,4-17-1,2-9 1,2-7-3,-2-7-1,-4-7-5,-5-7-6,-6-2-9,-10-5-7,-12 0 10,-2-1 16,-8 6 4,-14 3 6,-2 7 10,1 10 14,2 11 6,5 8-9,8 9-8,7 11-6,1 3-12,1 7-1,16 14 2,1 10-2,4 7 2,2 3-3,-1 3 1,4-2 1,-2-8 0,1-6-2,2-11 0,0-9-10,-2-8-14,-2 0-24,-7-12-19,-8-6-33</inkml:trace>
          <inkml:trace contextRef="#ctx0" brushRef="#br0" timeOffset="2700.27">9781 6663 179,'-1'2'-19,"1"-2"14,15-25 15,13-9 14,8-7-15,4-7-9,3-2-14,-2-1-43,-5-2-69</inkml:trace>
          <inkml:trace contextRef="#ctx0" brushRef="#br0" timeOffset="3326.3326">10492 5780 208,'0'3'-19,"0"7"22,3 8 4,20 5 12,11 11 12,9 7-10,4 11-11,5 6-2,-2 2-4,-7 1-3,-4-3 0,-10-10 0,-8-7-1,-6-12 2,-7-11 4,-5-9 3,-3-9 1,0 0 13,-3-20-17,-8-11-5,-7-9-1,-1-6 0,-1-7 1,-1 1-1,6 1 0,7 6 0,8 9-1,0 9 0,21 8 1,8 11 1,4 8-2,2 0 2,1 10-1,-5 9 0,-6 6 0,-8 5-1,-9 5 0,-8 2-5,0 1-8,-15-1-9,-6-7-16,0-8-39,-1-16-20</inkml:trace>
          <inkml:trace contextRef="#ctx0" brushRef="#br0" timeOffset="4040.404">10965 5666 99,'21'-35'15,"-2"9"31,6 10 12,0 12-18,0 4-21,2 12-14,-2 10-2,3 1 0,-5-1-1,1-3-2,1-3 1,-7-8 0,0-5-1,-4-3 1,-2 0-2,-5-7 3,-1-11-2,-6 1-2,0-6-5,0-2-3,-10 0-1,-1 0 1,-4 2 6,2 4 4,2 7 0,0 6 1,3 6 4,-1 2-1,1 16 0,1 2-2,3-4-1,4-3 0,0-12-1,1-1-4,15-22 11,4-11-4,4-11-3,3-3 0,-2-1-6,-6-2-5,-4 2 4,-6 4 2,-7 6 4,-2 6 1,0 7 0,0 8 1,0 6 2,0 9 2,9 2-1,5 15-1,5 13 7,6 16 4,6 16 3,-1 17-2,4 13-4,-2 11-7,-3 3-2,-3 0-1,-2-9 0,-6-15 0,-5-14 0,-8-15 1,-5-18-1,0-13 12,-5-18 5,-5-4-2,-1-30-7,4-17-7,4-17 0,4-17-1,-1-10 0,10-3-3,7 1-13,5 10-6,-1 16 8,3 16 10,-5 19 3,-4 17 0,-2 14-2,-5 3-20,-5 15-5,-2 6 4,1 1-12,-2-4-5,1-8-19,-1-10-32</inkml:trace>
          <inkml:trace contextRef="#ctx0" brushRef="#br0" timeOffset="4296.4296">11715 5091 184,'-13'4'-6,"7"-4"3,6 0 17,5-4-5,16-14-5,2-5-1,4-4-2,-5-3-2,-4 2 2,-10 4 1,-8 2 0,-3 6-1,-17 3 2,-8 5 1,-4 2 3,1 3-3,2 2 1,7 1-5,6 0-5,8 1-26,7 3-33,1-4-70</inkml:trace>
          <inkml:trace contextRef="#ctx0" brushRef="#br0" timeOffset="4552.4552">12055 4570 116,'7'-2'54,"-3"0"-52,1 2 30,3 0 12,2 11-13,2 14 2,5 10-6,-2 14-3,2 18-6,-2 12-3,2 4-11,2-5-2,8-16-1,6-20-2,8-27 2,7-17 3,1-33 0,0-14-8,-5-6-12,-5 2-7,-11 4-22,-10 9-26,-10 7-43</inkml:trace>
          <inkml:trace contextRef="#ctx0" brushRef="#br0" timeOffset="4715.4715">12304 4816 136,'-2'4'55,"2"-4"-56,15-15 4,17-13 2,5-9-5,5-7 0,3-5-14,-5 0-22,-5 2-17</inkml:trace>
          <inkml:trace contextRef="#ctx0" brushRef="#br0" timeOffset="5200.52">14392 3570 182,'3'-14'-13,"1"-4"-12,4 4 18,5-2-29,-5 3-51</inkml:trace>
          <inkml:trace contextRef="#ctx0" brushRef="#br0" timeOffset="5392.5392">15196 3046 312,'8'-5'-95,"-6"-3"25,-2 3 63,0 5-7,-3-1-46</inkml:trace>
          <inkml:trace contextRef="#ctx0" brushRef="#br0" timeOffset="5578.5578">15825 2451 254,'10'-10'-27,"1"-1"-31,3 1 24,1-3-19</inkml:trace>
          <inkml:trace contextRef="#ctx0" brushRef="#br0" timeOffset="5763.5763">16497 2076 310,'7'2'-2,"2"-2"-18,1 0 17,4 0-21,1 0-41,1-5-8,-2-9-50</inkml:trace>
          <inkml:trace contextRef="#ctx0" brushRef="#br0" timeOffset="5927.5927">17116 1714 91,'8'4'118,"0"-4"-134,-1 0-26,6 0 31,3-1-22,3-12-25</inkml:trace>
          <inkml:trace contextRef="#ctx0" brushRef="#br0" timeOffset="6084.6084">17732 1355 319,'7'3'-32,"-2"-1"-80,4-2 34</inkml:trace>
          <inkml:trace contextRef="#ctx0" brushRef="#br0" timeOffset="6236.6236">18550 1064 221,'8'3'-38</inkml:trace>
          <inkml:trace contextRef="#ctx0" brushRef="#br0" timeOffset="53680.3675">13450 4300 76,'21'-19'3,"2"-5"0,7-1 1,6-2 1,7-4-5,3-1 1,4-4 1,2 0-2,-1-9-10,2-7-28</inkml:trace>
          <inkml:trace contextRef="#ctx0" brushRef="#br0" timeOffset="53836.3831">15433 2978 112,'61'-42'-35,"-3"-7"4</inkml:trace>
          <inkml:trace contextRef="#ctx0" brushRef="#br0" timeOffset="54029.4024">16431 2135 161,'16'-17'-7,"2"-2"-5,7 0 3,4 3-18,2-6-19,2-7-6</inkml:trace>
          <inkml:trace contextRef="#ctx0" brushRef="#br0" timeOffset="54207.4202">17679 1201 174,'22'-14'-8,"-4"-1"-6,-5 0-18,1-2 3,-2 2-56</inkml:trace>
          <inkml:trace contextRef="#ctx0" brushRef="#br0" timeOffset="54370.4365">18422 439 258,'30'-16'-111,"1"-7"61,2 0 2</inkml:trace>
        </inkml:traceGroup>
      </inkml:traceGroup>
    </inkml:traceGroup>
    <inkml:traceGroup>
      <inkml:annotationXML>
        <emma:emma xmlns:emma="http://www.w3.org/2003/04/emma" version="1.0">
          <emma:interpretation id="{3CFE2562-CB16-4471-9EC1-D99AE15377A4}" emma:medium="tactile" emma:mode="ink">
            <msink:context xmlns:msink="http://schemas.microsoft.com/ink/2010/main" type="paragraph" rotatedBoundingBox="11159,11797 17676,6938 18356,7849 11839,127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971692-924D-47AD-BF6F-D2EE50A98A4B}" emma:medium="tactile" emma:mode="ink">
              <msink:context xmlns:msink="http://schemas.microsoft.com/ink/2010/main" type="line" rotatedBoundingBox="11159,11797 17676,6938 18356,7849 11839,12709"/>
            </emma:interpretation>
          </emma:emma>
        </inkml:annotationXML>
        <inkml:traceGroup>
          <inkml:annotationXML>
            <emma:emma xmlns:emma="http://www.w3.org/2003/04/emma" version="1.0">
              <emma:interpretation id="{7BFBAE53-6C3E-4E7B-9D0E-FC7574A8C0A9}" emma:medium="tactile" emma:mode="ink">
                <msink:context xmlns:msink="http://schemas.microsoft.com/ink/2010/main" type="inkWord" rotatedBoundingBox="11159,11797 17676,6938 18356,7849 11839,12709"/>
              </emma:interpretation>
              <emma:one-of disjunction-type="recognition" id="oneOf3">
                <emma:interpretation id="interp11" emma:lang="en-IN" emma:confidence="0">
                  <emma:literal>in.""</emma:literal>
                </emma:interpretation>
                <emma:interpretation id="interp12" emma:lang="en-IN" emma:confidence="0">
                  <emma:literal>is.""</emma:literal>
                </emma:interpretation>
                <emma:interpretation id="interp13" emma:lang="en-IN" emma:confidence="0">
                  <emma:literal>Ttif.nr712io</emma:literal>
                </emma:interpretation>
                <emma:interpretation id="interp14" emma:lang="en-IN" emma:confidence="0">
                  <emma:literal>Ttif.np71Zio</emma:literal>
                </emma:interpretation>
                <emma:interpretation id="interp15" emma:lang="en-IN" emma:confidence="0">
                  <emma:literal>Ttif.np712io</emma:literal>
                </emma:interpretation>
              </emma:one-of>
            </emma:emma>
          </inkml:annotationXML>
          <inkml:trace contextRef="#ctx0" brushRef="#br0" timeOffset="48051.8047">9333 10000 7,'-12'3'7,"-1"-3"5,-1 0 9,-1 0-2,-2 0-6,2 0 5,2 0-1,1 0 5,4 0-1,3 0-1,5 0-5,7 0-15,14 1 0,8 6 1,6 1 4,1 8-4,2 0 0,-6 7-1,-3 3 0,-8 1 1,-3-1-3,-7-3-14,-1-5-5,-7-6 0,-3-6-11,0-6-8,-9 0-29</inkml:trace>
          <inkml:trace contextRef="#ctx0" brushRef="#br0" timeOffset="48494.849">9425 10397 155,'0'11'-29,"0"-11"39,7 0 1,7-13 15,3-11-13,5-7-4,6-7-1,-1-5-1,5-2-4,-2 0-3,-1 0-5,-3 1-37,-2 0-21,-7-1-40</inkml:trace>
          <inkml:trace contextRef="#ctx0" brushRef="#br0" timeOffset="48272.8268">9152 10010 49,'-2'-18'-1,"-1"1"17,3 2 12,0 3-4,1-4-7,9-2-4,4-6-4,5-7 1,6-7-2,5-6-7,2-3 1,2 1-1,1 6-1,-3 8-6,-5 16-12,-7 13-15,-6 3-18</inkml:trace>
          <inkml:trace contextRef="#ctx0" brushRef="#br0" timeOffset="48656.8652">9767 9719 100,'3'-4'0,"0"-6"10,2-5 12,8-9 6,2-5-12,3-6-8,4-2-7,1 3 1,-5 3-18,-1 9-23,-6 8-41</inkml:trace>
          <inkml:trace contextRef="#ctx0" brushRef="#br0" timeOffset="48820.8816">9938 9794 198,'2'1'2,"-1"-1"8,2-5-4,5-9 14,2-4-14,4-9-6,3-3 0,-1-6-30,0-7-32,0-7-44</inkml:trace>
          <inkml:trace contextRef="#ctx0" brushRef="#br0" timeOffset="49028.9024">10182 9063 171,'4'-1'5,"0"1"1,6 0 10,5 9-4,3 10-5,4 7 4,3 10 0,2 3-3,-2 3-4,1-4-2,-2-6-2,1-8-26,-3-9-29,-2-9-27</inkml:trace>
          <inkml:trace contextRef="#ctx0" brushRef="#br0" timeOffset="49753.9749">10927 8892 110,'-3'3'18,"-1"-3"-17,2 2 2,2 2 5,0 0-6,0 1 1,0-3-1,1-2-1,7 0 0,2-6 3,1-15 5,4-9-4,-1-5-2,0-8-3,-3-3 1,-2-1-1,-4-2 1,-5 1-2,0 4 2,0 5 0,-7 8 5,-1 8 4,-2 9 0,3 8 3,3 6 2,3 0-6,1 9-4,0 15 3,7 11 1,11 12 1,10 14 1,6 14 2,8 14-6,4 10-3,5 0-4,5-1 0,-6-12 0,0-15-1,-5-13 0,-6-16-1,-11-15-2,-9-8 3,-6-7 1,-7-4 0,-6-6-5,0-2 3,-4 0 4,-11-6-6,-4-15 0,-7-5-2,-3-9 1,-3-5 5,3-5 0,3 0-1,1 3 2,8 1-1,7 4 1,3 2-1,6-1 2,1-1-2,0-4-3,10-2-23,-1-5-31,-2-2-21</inkml:trace>
          <inkml:trace contextRef="#ctx0" brushRef="#br0" timeOffset="49910.9906">11057 8382 226,'-12'0'5,"1"0"-7,4 0 4,3 0 8,4-7-11,0-10-44,4-7-56</inkml:trace>
          <inkml:trace contextRef="#ctx0" brushRef="#br0" timeOffset="50501.0496">11752 8082 153,'-4'4'-9,"4"0"15,0 6 9,8 7 2,12 11 15,2 9-3,3 9-8,-3 5-9,-2 2-5,-8-6-3,-3-9-3,-5-9 0,-4-16 0,0-13 8,0-4 13,0-21-17,0-12-4,-4-7 2,-1-6-3,-1-1 0,1 1 0,1 0 0,3 6 0,1 8 0,0 8-3,10 10 3,6 9-1,4 9-1,2 5 0,6 16 3,0 4-1,-1-1 0,4-6 0,-5-8-4,-1-10 1,-6 0 3,-6-19 1,-3-6-1,-7 0 0,-3-4 0,0 1-1,-8-3-2,-6 1-1,-3-3-1,-1-1-5,0 1-6,0 2-9,5-2-20,5 1-31</inkml:trace>
          <inkml:trace contextRef="#ctx0" brushRef="#br0" timeOffset="50901.0896">12350 7447 204,'18'14'-33,"-2"2"33,-1 8 17,0 1 7,3 7-5,3 4-3,-1 4-10,-1-1-3,-5-2-3,0-4 2,-4-8-2,-5-6 0,-3-9 3,-2-7 2,0-3 17,-6-4-12,-6-16-7,-4-6-2,1-8 0,-6-7-2,0-4 1,2-2-4,3 0-4,8 1-4,7 5-1,1 6 2,12 4 6,10 8 0,1 5 5,-1 8 1,-3 7-1,-5 3-1,-4 7-3,-7 17 0,-3 6 5,0 5 0,-3 2-1,-5-2-1,2-6-19,1-11-19,3-10-7,2-8-24</inkml:trace>
          <inkml:trace contextRef="#ctx0" brushRef="#br0" timeOffset="51199.1194">12844 7199 26,'17'-8'86,"2"-4"-84,1-4 1,2 1 0,4-3 3,-1 2 0,0 5 0,-5 3 6,-2 6 5,-6 2 1,-3 1-4,-6 13-2,-3 6-1,0 6-2,-2 5-2,-8 4-3,-5 5 2,0 6 2,-3 6-3,0 4-1,0 1-3,5-3 0,8-14-4,5-14-40,0-23-32,16-14-60</inkml:trace>
          <inkml:trace contextRef="#ctx0" brushRef="#br0" timeOffset="51548.1543">13704 6439 56,'-13'12'44,"-1"-2"-43,0-1 0,3 4 14,6 6 2,5 3-4,0 10 3,13 10 8,8 11-5,3 12-1,2 11-11,-1 4-7,1-5-14,-1-12-40,-3-17-8,-3-21 12,-3-22-1</inkml:trace>
          <inkml:trace contextRef="#ctx0" brushRef="#br0" timeOffset="51841.1836">13908 6398 155,'36'-23'-2,"0"0"15,1 3 11,-1 2 7,-4 6-12,-7 3-3,-7 9-8,-10 5-10,-6 25-5,-2 17 10,-10 13-7,-5 11 14,1 2-10,5-9 2,9-12-1,0-16 9,18-20 4,7-16 15,6-5-13,0-17-12,1-3-3,-2-3-4,2-1-31,-1-4-42,-2-1-41</inkml:trace>
          <inkml:trace contextRef="#ctx0" brushRef="#br0" timeOffset="52005.2">14515 6519 213,'5'18'-12,"-1"0"29,-2 3 10,0 8 2,-3 9-16,1 8-8,0 3-4,-3 0-16,1-10-21,-1-15-23,3-21 8,0-10-7,4-36-2</inkml:trace>
          <inkml:trace contextRef="#ctx0" brushRef="#br0" timeOffset="52318.2313">14592 6163 171,'5'-18'5,"-3"7"4,3 11 8,-3 0-10,1 16-3,0 8 0,2 6 1,5 1-3,3-6 0,3-9-2,7-12-1,6-5-7,3-25 9,0-8-2,-6-11-6,-2 2-8,-9-1-4,-5 4 5,-10 5-1,0 7 2,-15 5 5,-9 6 5,-7 6 0,-2 7 15,-3 4 2,0 0 9,2 14 4,7 5-11,4 2-12,11-1-4,9-7-7,3-10-49,14-6-26</inkml:trace>
          <inkml:trace contextRef="#ctx0" brushRef="#br0" timeOffset="52639.2634">15065 5711 175,'0'41'-23,"0"3"26,0 2 5,7 0 7,7-8-8,4-9-5,5-15-3,2-14 1,1-4 17,3-18-11,-5-10-5,-2-1-2,-7-4 3,-3-1-3,-10 0-1,-2 1-1,-2-1 3,-17 0 0,-6 4 4,-4 4 6,-3 4 2,0 6 5,0 7-3,7 9-6,2 4-4,6 0-7,6 0-42,9 0-49</inkml:trace>
          <inkml:trace contextRef="#ctx0" brushRef="#br0" timeOffset="52959.2954">15593 5310 165,'-7'18'-12,"1"-3"18,6 3 0,0 4 6,6 0-1,6 2-8,3-2-2,3-6-1,1-6 1,1-9-1,1-1 3,-1-11-3,-5-10 2,0-3-4,-6-4 4,-7-1-4,-2-2-3,0 0 3,-15 1 2,-8-1 1,-9 9 14,-5 5 9,-3 11-2,-2 6-19,2 14-6,0 17-35,-1 5-33,5 2-71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8-09-16T06:27:36.02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D19D36C-6B8E-47CA-85A1-642E89DF259B}" emma:medium="tactile" emma:mode="ink">
          <msink:context xmlns:msink="http://schemas.microsoft.com/ink/2010/main" type="writingRegion" rotatedBoundingBox="17746,11411 18043,11411 18043,11699 17746,11699"/>
        </emma:interpretation>
      </emma:emma>
    </inkml:annotationXML>
    <inkml:traceGroup>
      <inkml:annotationXML>
        <emma:emma xmlns:emma="http://www.w3.org/2003/04/emma" version="1.0">
          <emma:interpretation id="{E3B2B50A-6DD2-4639-984F-E3FBCC0F0688}" emma:medium="tactile" emma:mode="ink">
            <msink:context xmlns:msink="http://schemas.microsoft.com/ink/2010/main" type="paragraph" rotatedBoundingBox="17746,11411 18043,11411 18043,11699 17746,11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DCF5CF-0B1B-45B0-9D46-1F9FC3D500E8}" emma:medium="tactile" emma:mode="ink">
              <msink:context xmlns:msink="http://schemas.microsoft.com/ink/2010/main" type="line" rotatedBoundingBox="17746,11411 18043,11411 18043,11699 17746,11699"/>
            </emma:interpretation>
          </emma:emma>
        </inkml:annotationXML>
        <inkml:traceGroup>
          <inkml:annotationXML>
            <emma:emma xmlns:emma="http://www.w3.org/2003/04/emma" version="1.0">
              <emma:interpretation id="{16B5F4AE-B940-4CEB-BBB5-DA77E48468EB}" emma:medium="tactile" emma:mode="ink">
                <msink:context xmlns:msink="http://schemas.microsoft.com/ink/2010/main" type="inkWord" rotatedBoundingBox="17746,11411 18043,11411 18043,11699 17746,11699"/>
              </emma:interpretation>
              <emma:one-of disjunction-type="recognition" id="oneOf0">
                <emma:interpretation id="interp0" emma:lang="en-IN" emma:confidence="0">
                  <emma:literal>/</emma:literal>
                </emma:interpretation>
                <emma:interpretation id="interp1" emma:lang="en-IN" emma:confidence="0">
                  <emma:literal>|</emma:literal>
                </emma:interpretation>
                <emma:interpretation id="interp2" emma:lang="en-IN" emma:confidence="0">
                  <emma:literal>,</emma:literal>
                </emma:interpretation>
                <emma:interpretation id="interp3" emma:lang="en-IN" emma:confidence="0">
                  <emma:literal>\</emma:literal>
                </emma:interpretation>
                <emma:interpretation id="interp4" emma:lang="en-IN" emma:confidence="0">
                  <emma:literal>'</emma:literal>
                </emma:interpretation>
              </emma:one-of>
            </emma:emma>
          </inkml:annotationXML>
          <inkml:trace contextRef="#ctx0" brushRef="#br0">297 0,'-67'68,"-39"28,106-96,-124 124,124-124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22.3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79A84F-6DB3-43D0-AF4E-FC4F5BDA956C}" emma:medium="tactile" emma:mode="ink">
          <msink:context xmlns:msink="http://schemas.microsoft.com/ink/2010/main" type="writingRegion" rotatedBoundingBox="1127,3042 4226,2397 4346,2972 1247,3617"/>
        </emma:interpretation>
      </emma:emma>
    </inkml:annotationXML>
    <inkml:traceGroup>
      <inkml:annotationXML>
        <emma:emma xmlns:emma="http://www.w3.org/2003/04/emma" version="1.0">
          <emma:interpretation id="{D1FC5531-3648-4B94-B208-61889F668C2F}" emma:medium="tactile" emma:mode="ink">
            <msink:context xmlns:msink="http://schemas.microsoft.com/ink/2010/main" type="paragraph" rotatedBoundingBox="1127,3042 4226,2397 4346,2972 1247,3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D1F7A0-5EB4-4113-9317-252F87B13C57}" emma:medium="tactile" emma:mode="ink">
              <msink:context xmlns:msink="http://schemas.microsoft.com/ink/2010/main" type="line" rotatedBoundingBox="1127,3042 4226,2397 4346,2972 1247,3617"/>
            </emma:interpretation>
          </emma:emma>
        </inkml:annotationXML>
        <inkml:traceGroup>
          <inkml:annotationXML>
            <emma:emma xmlns:emma="http://www.w3.org/2003/04/emma" version="1.0">
              <emma:interpretation id="{2C6B1CE0-3EF9-4B45-98EC-651CD7D1951E}" emma:medium="tactile" emma:mode="ink">
                <msink:context xmlns:msink="http://schemas.microsoft.com/ink/2010/main" type="inkWord" rotatedBoundingBox="1127,3042 2646,2726 2766,3301 1247,3617"/>
              </emma:interpretation>
              <emma:one-of disjunction-type="recognition" id="oneOf0">
                <emma:interpretation id="interp0" emma:lang="en-IN" emma:confidence="0">
                  <emma:literal>At?</emma:literal>
                </emma:interpretation>
                <emma:interpretation id="interp1" emma:lang="en-IN" emma:confidence="0">
                  <emma:literal>*At?</emma:literal>
                </emma:interpretation>
                <emma:interpretation id="interp2" emma:lang="en-IN" emma:confidence="0">
                  <emma:literal>*At!</emma:literal>
                </emma:interpretation>
                <emma:interpretation id="interp3" emma:lang="en-IN" emma:confidence="0">
                  <emma:literal>*At?!</emma:literal>
                </emma:interpretation>
                <emma:interpretation id="interp4" emma:lang="en-IN" emma:confidence="0">
                  <emma:literal>At?!</emma:literal>
                </emma:interpretation>
              </emma:one-of>
            </emma:emma>
          </inkml:annotationXML>
          <inkml:trace contextRef="#ctx0" brushRef="#br0">330 34 88,'0'-10'-24,"-11"4"35,-5 1 1,1 0 25,3 2 4,1-1-11,5 2-9,2 2 2,2 0-9,-2 9-18,-1 20-2,-6 16 7,-10 14-1,-7 13-4,-6 6 4,-2 2-1,-1-8 4,6-11-1,7-16-1,8-17-3,9-11 3,5-17-3,2 0 17,7-23 11,13-13-20,5-9-5,3-8 0,2-2 0,0 1-2,-5 4 4,-3 8-3,-7 7 3,-1 7-3,-1 8-2,-2 4 2,-2 8 0,4 7-2,-2 1-3,6 12-3,-1 17 1,3 11 2,-1 14 10,0 7-8,-6 0 7,-1-5-1,-2-9-4,-4-9-6,-1-14-4,-1-12-7,-3-6-19,0-6-17,0 0-6,0-10 4</inkml:trace>
          <inkml:trace contextRef="#ctx0" brushRef="#br0" timeOffset="-2825.2825">177 95 81,'0'-4'5,"-6"-1"-5,4 2 5,-3 3 3,3 0-11,-1 2 1,3 8-2,0 8 4,0 4 0,0 5 2,-3 7 8,-3 6-4,-3 5 3,-5 5-2,-3 1-3,-4-4 3,5-8-3,3-11-3,1-10 11,5-14 25,4-4 16,3-5-31,0-15-16,0-5-3,10-11 0,10-6-3,12-14-1,6-5-7,8-5-3,-2 4-5,-2 8 7,-7 13 7,-10 13 1,-7 14-1,-8 14-3,-8 0-6,0 9 5,-1 11 5,1 8 3,-1 12 6,3 7-7,-1 3-60,3 0-59</inkml:trace>
          <inkml:trace contextRef="#ctx0" brushRef="#br0" timeOffset="151.0151">196 391 157,'-5'0'0,"5"0"-4,5 0 1,20 0 35,6-3-16,5-7-21,9-5 10,-2-1-4,0-6-43,-3-6-40</inkml:trace>
          <inkml:trace contextRef="#ctx0" brushRef="#br0" timeOffset="335.0335">694-9 189,'0'0'28,"0"0"-26,0 4-6,0 7 0,5 9-1,-1 12 3,-2 13 1,0 10 0,-2 3 7,0 4-13,0-6-33,0-10-6,0-13 3,0-15-4</inkml:trace>
          <inkml:trace contextRef="#ctx0" brushRef="#br0" timeOffset="475.0475">661 288 49,'-3'-14'93,"3"-1"-86,0-4 1,18-2 14,3-2-9,11 0-13,6 5-3,3-2-39,3 2-45</inkml:trace>
          <inkml:trace contextRef="#ctx0" brushRef="#br0" timeOffset="698.0698">1420-182 175,'-4'8'52,"-1"-2"-54,1 6-5,2 6 1,1 11 7,-2 10 2,0 13-2,-2 8 3,-5 3-2,-1 1-1,0-6-7,1-9-34,2-17-3,3-12 8,5-14-11,0-6-8</inkml:trace>
          <inkml:trace contextRef="#ctx0" brushRef="#br0">1345 269 38,'0'0'22,"0"0"-3,0 0 5</inkml:trace>
        </inkml:traceGroup>
        <inkml:traceGroup>
          <inkml:annotationXML>
            <emma:emma xmlns:emma="http://www.w3.org/2003/04/emma" version="1.0">
              <emma:interpretation id="{A2F59957-1823-4A5B-85ED-57050E3CE1C8}" emma:medium="tactile" emma:mode="ink">
                <msink:context xmlns:msink="http://schemas.microsoft.com/ink/2010/main" type="inkWord" rotatedBoundingBox="3988,2585 4254,2530 4321,2851 4054,2906"/>
              </emma:interpretation>
              <emma:one-of disjunction-type="recognition" id="oneOf1">
                <emma:interpretation id="interp5" emma:lang="en-IN" emma:confidence="0">
                  <emma:literal>l</emma:literal>
                </emma:interpretation>
                <emma:interpretation id="interp6" emma:lang="en-IN" emma:confidence="0">
                  <emma:literal>c</emma:literal>
                </emma:interpretation>
                <emma:interpretation id="interp7" emma:lang="en-IN" emma:confidence="0">
                  <emma:literal>C</emma:literal>
                </emma:interpretation>
                <emma:interpretation id="interp8" emma:lang="en-IN" emma:confidence="0">
                  <emma:literal>e</emma:literal>
                </emma:interpretation>
                <emma:interpretation id="interp9" emma:lang="en-IN" emma:confidence="0">
                  <emma:literal>L</emma:literal>
                </emma:interpretation>
              </emma:one-of>
            </emma:emma>
          </inkml:annotationXML>
          <inkml:trace contextRef="#ctx0" brushRef="#br0" timeOffset="1931.1931">2791-181 135,'6'0'7,"7"-3"26,5-14 16,6-4-19,5-8-18,4-2-9,-2-3-3,-5 0 2,-3 2-5,-10 8-1,-4 5 4,-9 9 2,-2 10 5,-14 1 0,-8 20-2,-5 6-1,-2 9-2,2 3-1,7 2 0,8-2-2,11-2-6,3-4-24,17-6-20,11-7-7,11-6 5,5-8-8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33.7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CF78D0-866B-4501-8B00-DB4A093A0F7E}" emma:medium="tactile" emma:mode="ink">
          <msink:context xmlns:msink="http://schemas.microsoft.com/ink/2010/main" type="writingRegion" rotatedBoundingBox="5194,10020 13123,5034 14517,7250 6587,12236"/>
        </emma:interpretation>
      </emma:emma>
    </inkml:annotationXML>
    <inkml:traceGroup>
      <inkml:annotationXML>
        <emma:emma xmlns:emma="http://www.w3.org/2003/04/emma" version="1.0">
          <emma:interpretation id="{FFD92C80-9DE3-4D9C-AE3E-B212D4381053}" emma:medium="tactile" emma:mode="ink">
            <msink:context xmlns:msink="http://schemas.microsoft.com/ink/2010/main" type="paragraph" rotatedBoundingBox="8858,7612 13227,5174 13702,6024 9333,84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673EF3-A98F-4008-A414-1B2B9A885089}" emma:medium="tactile" emma:mode="ink">
              <msink:context xmlns:msink="http://schemas.microsoft.com/ink/2010/main" type="line" rotatedBoundingBox="8858,7612 13227,5174 13702,6024 9333,8463"/>
            </emma:interpretation>
          </emma:emma>
        </inkml:annotationXML>
        <inkml:traceGroup>
          <inkml:annotationXML>
            <emma:emma xmlns:emma="http://www.w3.org/2003/04/emma" version="1.0">
              <emma:interpretation id="{FB0A314B-96BE-4FB2-B0BE-4A8755145F8F}" emma:medium="tactile" emma:mode="ink">
                <msink:context xmlns:msink="http://schemas.microsoft.com/ink/2010/main" type="inkWord" rotatedBoundingBox="8858,7612 10708,6580 11037,7170 9188,8203">
                  <msink:destinationLink direction="with" ref="{CB900972-BBA4-44B1-A4FF-726B6501FAC9}"/>
                </msink:context>
              </emma:interpretation>
              <emma:one-of disjunction-type="recognition" id="oneOf0">
                <emma:interpretation id="interp0" emma:lang="en-IN" emma:confidence="0">
                  <emma:literal>sir</emma:literal>
                </emma:interpretation>
                <emma:interpretation id="interp1" emma:lang="en-IN" emma:confidence="0">
                  <emma:literal>sin"</emma:literal>
                </emma:interpretation>
                <emma:interpretation id="interp2" emma:lang="en-IN" emma:confidence="0">
                  <emma:literal>sink</emma:literal>
                </emma:interpretation>
                <emma:interpretation id="interp3" emma:lang="en-IN" emma:confidence="0">
                  <emma:literal>sin'.</emma:literal>
                </emma:interpretation>
                <emma:interpretation id="interp4" emma:lang="en-IN" emma:confidence="0">
                  <emma:literal>sin.</emma:literal>
                </emma:interpretation>
              </emma:one-of>
            </emma:emma>
          </inkml:annotationXML>
          <inkml:trace contextRef="#ctx0" brushRef="#br0">182 17 158,'-8'0'-17,"-3"0"23,4-4 21,-2-1 13,4 2-15,-1 0-11,1 2 1,-2 1-6,-1 0-2,-2 11-7,-4 9-1,0 8 0,-1 7 0,-1 6 0,2-1 2,2 0-1,2-8 1,2-6-2,4-11 3,4-6 4,0-3-4,0-6-9,12 1 2,8 1 7,6-1 0,2 0 0,6 2 0,-2-1-2,-1 0 2,-5 0-2,-3 1 1,-3 1 0,-6 2-3,-4 6-8,-6 3 6,-4 6 7,0 8 3,-14 7 2,-8 0 5,-6 4-3,-5-1 1,-2-3-1,0-4-5,5-3-3,3-7 0,7-5-3,8-6-25,7-7-34,5-4-41,0-18-31</inkml:trace>
          <inkml:trace contextRef="#ctx0" brushRef="#br0" timeOffset="185.0185">377 50 208,'0'13'2,"0"3"-2,4 6 14,0 4-7,1 0-4,3 0-3,-3-3-8,3-6-20,-2-8-20,-5-9-8,-1-3-32</inkml:trace>
          <inkml:trace contextRef="#ctx0" brushRef="#br0" timeOffset="300.03">344-92 196,'-10'-18'-8,"1"3"26,2 2 10,7 3-13,0-1-17,4-2-68,11 1-61</inkml:trace>
          <inkml:trace contextRef="#ctx0" brushRef="#br0" timeOffset="833.0833">641-36 198,'2'3'-6,"-2"-3"19,0 0 18,1 3 3,3 6-27,0 3-11,0 7 1,-1 3 6,-1 6 3,1-2 3,-3-3-5,0-5 1,0-6 0,0-7 6,0-5 6,0 0 5,0-2-4,0-10-13,0-4-6,0-5 1,7-1-1,5 0-2,2 1 4,6 4-2,-1 5 0,1 7-1,1 4-4,-4 1-18,0 0 5,-5 8 7,0-1 8,-4-2 3,-2-3-2,-4-2 2,-2 0 7,0 0 11,0-7 2,0-5-8,-2-2-3,-1-6-3,3-3-7,0-3-1,3-3 1,11-1 1,5-1 0,2 3 0,2 2-1,1 5 1,-4 9 1,-2 4-3,-2 8 2,-1 6-12,-5 17 2,0 9-7,-2 1 21,-2-1-34,2-4-35,-4-8 6,0-13-3</inkml:trace>
          <inkml:trace contextRef="#ctx0" brushRef="#br0" timeOffset="1190.119">1152-643 212,'-4'0'2,"4"0"24,0 0 12,2 6-12,13 15-13,2 14 3,6 15-9,-3 10 13,2 8-6,-3 1-11,-6-8-2,-1-9-2,-3-15-15,-3-13-5,-1-14-12,-1-10-30,-4-4-46</inkml:trace>
          <inkml:trace contextRef="#ctx0" brushRef="#br0" timeOffset="1559.1559">1372-820 46,'2'0'179,"-1"0"-179,2 13 4,4 18-7,1 10 29,-1 13-24,2 9 18,-1-2 5,-1-9-16,-3-15-6,0-16 16,-1-21-13,-1-3 36,2-23-33,-1-5-7,0-6-2,2-4 1,0-1-2,2 0 1,4 3-3,-2 7 1,0 6-4,2 10 5,1 7 0,1 9-1,0 0 1,3 9 1,0 4 2,3 4 2,-1 0 0,1-2-1,-3-1-33,-5-4-37,-7-7-77</inkml:trace>
        </inkml:traceGroup>
        <inkml:traceGroup>
          <inkml:annotationXML>
            <emma:emma xmlns:emma="http://www.w3.org/2003/04/emma" version="1.0">
              <emma:interpretation id="{698E8DA4-D574-4307-A1CF-2FBDC53586C2}" emma:medium="tactile" emma:mode="ink">
                <msink:context xmlns:msink="http://schemas.microsoft.com/ink/2010/main" type="inkWord" rotatedBoundingBox="11635,6085 13236,5191 13702,6024 12100,6918"/>
              </emma:interpretation>
              <emma:one-of disjunction-type="recognition" id="oneOf1">
                <emma:interpretation id="interp5" emma:lang="en-IN" emma:confidence="0">
                  <emma:literal>one".</emma:literal>
                </emma:interpretation>
                <emma:interpretation id="interp6" emma:lang="en-IN" emma:confidence="0">
                  <emma:literal>"no".</emma:literal>
                </emma:interpretation>
                <emma:interpretation id="interp7" emma:lang="en-IN" emma:confidence="0">
                  <emma:literal>opt"</emma:literal>
                </emma:interpretation>
                <emma:interpretation id="interp8" emma:lang="en-IN" emma:confidence="0">
                  <emma:literal>opt.</emma:literal>
                </emma:interpretation>
                <emma:interpretation id="interp9" emma:lang="en-IN" emma:confidence="0">
                  <emma:literal>opt,</emma:literal>
                </emma:interpretation>
              </emma:one-of>
            </emma:emma>
          </inkml:annotationXML>
          <inkml:trace contextRef="#ctx0" brushRef="#br0" timeOffset="4948.4948">2713-1222 214,'-9'11'-36,"2"7"34,6 10 4,-1 6 6,2 7-3,0-1-3,0-3 3,8-8 3,3-12 4,6-15-3,5-2 3,1-24 5,5-9-7,0-9-6,0-6-4,-3-4 1,-5-1-2,-6 3 2,-6 1 1,-8 6-2,0 7 2,-7 8-3,-8 6-3,-3 9-5,-3 6 2,-2 6 4,-1 1 5,1 6-12,5 9-6,3 2-21,7-4-31,6-8-23</inkml:trace>
          <inkml:trace contextRef="#ctx0" brushRef="#br0" timeOffset="5368.5368">2999-1612 166,'0'7'-4,"0"2"-1,5 9 13,4 6 22,7 15 0,4 19-6,1 17-2,2 16-11,0 10 1,-6 2-3,-1-5 1,-3-12 2,-4-18 3,-1-18 3,0-16-1,-4-14-5,-1-12-5,0-8-4,1-11-1,-3-21 5,-1-10-6,0-13-7,0-6-15,0-4-8,0 0-3,0 7 0,9 6-2,3 6 20,6 13 14,0 11 4,-1 9 6,3 9 3,-5 4-10,-2 17-4,-5 10-1,-5 9 1,-3 7 7,0 1 1,-12-1 2,-3-8-3,1-6-4,-1-16 0,4-13-5,1-7-49,1-32-91</inkml:trace>
          <inkml:trace contextRef="#ctx0" brushRef="#br0" timeOffset="5726.5726">3400-1403 235,'-5'-4'-1,"5"-6"27,2-6 4,16-3-15,6-7-13,6-2 2,5-4 1,5-2-4,-2-2-2,-7-8-53,-5-8-92</inkml:trace>
          <inkml:trace contextRef="#ctx0" brushRef="#br0" timeOffset="5561.5561">3425-1775 274,'0'-3'0,"0"3"23,0 0 6,4 9-20,8 13-6,2 11-3,0 14-8,1 14 3,-1 11 7,-3 2-12,0-6-24,-2-13-48,-4-18 4,-3-19-10</inkml:trace>
          <inkml:trace contextRef="#ctx0" brushRef="#br0" timeOffset="6067.6067">3670-2076 258,'-6'0'-27,"5"0"44,1 0 8,0 11-15,4 7-4,5 9 4,1 5-8,-1 5 0,-1-3 4,-1-3-4,-3-11-1,-2-7-1,1-7-2,1-6 5,0 0 11,3-10 19,-1-7-10,2-7-15,3-6-1,1 0-7,-2 0-4,2 2-6,3 6 13,0 2-3,-1 9-1,6 5-1,0 6-4,4 0 1,-3 8-3,2 12 6,-2 6 0,-1 1 2,-1 0-17,-1-2-52,2-8-32,-1-11-19</inkml:trace>
          <inkml:trace contextRef="#ctx0" brushRef="#br0" timeOffset="6183.6183">4180-2027 265,'0'-5'13,"0"-1"25,0-2-14,0 2-16,0-2-26,1-8-77,-1-5-140</inkml:trace>
        </inkml:traceGroup>
      </inkml:traceGroup>
    </inkml:traceGroup>
    <inkml:traceGroup>
      <inkml:annotationXML>
        <emma:emma xmlns:emma="http://www.w3.org/2003/04/emma" version="1.0">
          <emma:interpretation id="{BE6171C5-4E5F-4725-A980-EACB13691D80}" emma:medium="tactile" emma:mode="ink">
            <msink:context xmlns:msink="http://schemas.microsoft.com/ink/2010/main" type="paragraph" rotatedBoundingBox="5948,11219 13026,6768 13666,7785 6587,12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172A41-1C1E-486E-A0C7-C1FE5FE627CC}" emma:medium="tactile" emma:mode="ink">
              <msink:context xmlns:msink="http://schemas.microsoft.com/ink/2010/main" type="line" rotatedBoundingBox="5948,11219 13026,6768 13666,7785 6587,12236"/>
            </emma:interpretation>
          </emma:emma>
        </inkml:annotationXML>
        <inkml:traceGroup>
          <inkml:annotationXML>
            <emma:emma xmlns:emma="http://www.w3.org/2003/04/emma" version="1.0">
              <emma:interpretation id="{BFF85C0E-2F1A-4997-9195-C988B039B8B6}" emma:medium="tactile" emma:mode="ink">
                <msink:context xmlns:msink="http://schemas.microsoft.com/ink/2010/main" type="inkWord" rotatedBoundingBox="5948,11219 13026,6768 13666,7785 6587,12236"/>
              </emma:interpretation>
              <emma:one-of disjunction-type="recognition" id="oneOf2">
                <emma:interpretation id="interp10" emma:lang="en-IN" emma:confidence="0">
                  <emma:literal>fit"</emma:literal>
                </emma:interpretation>
                <emma:interpretation id="interp11" emma:lang="en-IN" emma:confidence="0">
                  <emma:literal>ait"</emma:literal>
                </emma:interpretation>
                <emma:interpretation id="interp12" emma:lang="en-IN" emma:confidence="0">
                  <emma:literal>finite"</emma:literal>
                </emma:interpretation>
                <emma:interpretation id="interp13" emma:lang="en-IN" emma:confidence="0">
                  <emma:literal>pisi,twsvv:w</emma:literal>
                </emma:interpretation>
                <emma:interpretation id="interp14" emma:lang="en-IN" emma:confidence="0">
                  <emma:literal>pisi,twsvv:wr</emma:literal>
                </emma:interpretation>
              </emma:one-of>
            </emma:emma>
          </inkml:annotationXML>
          <inkml:trace contextRef="#ctx0" brushRef="#br0" timeOffset="20571.0569">-2395 3738 117,'10'9'27,"2"11"-37,4 8 9,4 13 10,-1 11 1,1 5-5,-6-1-10,-6-13-40</inkml:trace>
          <inkml:trace contextRef="#ctx0" brushRef="#br0" timeOffset="20400.0398">-2864 4171 73,'-8'-21'59,"1"5"-29,5 8 18,2 2-4,0-3-22,9-1-20,8-2-4,11-5 2,5-3 0,10 2 0,3 0-1,5 9-1,-2 9-7,-4 1-18,-6 23 6,-11 10-2,-9 14 12,-9 5 13,-10 7 12,0-1-10,-11 0 0,-3-3 0,-2-10 0,0-7 3,2-10-4,4-12-2,2-17-47,-2-7-24</inkml:trace>
          <inkml:trace contextRef="#ctx0" brushRef="#br0" timeOffset="20100.0098">-2864 4120 184,'-8'-5'-26,"-3"-7"43,5 3 21,-1 1 13,4 3-30,1 1-7,2 3-1,0 1-16,0 0-8,4 16-4,12 10-1,7 13 18,8 12-2,6 14-1,3 10 1,-3 2 2,-1 4-1,-7-5-1,-3-10-19,-8-15-27,-4-19-3,-7-21 6,-4-11-21</inkml:trace>
          <inkml:trace contextRef="#ctx0" brushRef="#br0" timeOffset="20707.0705">-2374 3606 155,'-16'-4'130,"2"4"-147,-1 0 17,3 0-54,1 0-129</inkml:trace>
          <inkml:trace contextRef="#ctx0" brushRef="#br0" timeOffset="23168.3166">-1899 3441 11,'6'-5'1,"-1"-1"12,2 2 3,-4 2 1,-1 1-3,-2 1 4,0-2 6,0 2 3,0 0 6,0 0 2,0-1-15,0-1-11,0 1-8,0-1-1,0 1-8,0 0-46,0-6-42</inkml:trace>
          <inkml:trace contextRef="#ctx0" brushRef="#br0" timeOffset="24640.4638">-1941 3518 180,'-9'-11'-6,"2"-1"21,1 3 31,3 3-8,-1 1-14,3 4-2,-1 1-1,-3 0-11,-2 6-14,1 9 3,-3 6-4,-2 2 10,3 2-7,1-1 4,5-2-4,2-4-3,0-1 0,9-1 4,3-1-1,5-5 2,-1-1-3,3-5 2,-2-3 7,3-1-2,0 0 0,0 1-3,0 9-3,-3 6-4,-2 7 3,-3 7-10,-4 0 3,-6-4 12,-2-3-7,0-7 10,-8-3-3,-4-7 5,-2 1-2,-1-2-7,-1 1-22,3 2-31,0 0-34,1-2 9</inkml:trace>
          <inkml:trace contextRef="#ctx0" brushRef="#br0" timeOffset="24942.494">-1740 3271 198,'0'0'0,"-7"8"21,5 13 8,2 9-13,0 8-11,2 8-3,10 4 2,4 1 1,3-8-2,1-8-3,0-11-1,0-16-3,1-8-3,-2-10 3,-5-19-55,-3-10-79</inkml:trace>
          <inkml:trace contextRef="#ctx0" brushRef="#br0" timeOffset="25195.5193">-1542 3224 225,'0'5'51,"0"4"-47,5 3 9,5 5 17,2 1-14,1 6-11,1-2-4,-2-2-2,-1-4 2,-4-5 2,-2-6-1,-5-5 0,0-5 21,0-13-5,-3-5-13,-3-4-3,-2-3-1,2-2-1,4 1-1,0-1 0,2 2 1,0 3-15,7 4-37,8 7-44,-5 8-19</inkml:trace>
          <inkml:trace contextRef="#ctx0" brushRef="#br0" timeOffset="25836.5834">-1263 3112 128,'5'-13'55,"-2"-2"-51,-3-3 26,1-1 2,-1 1-21,0 5-7,0 1 3,0 7 9,0 5 13,0 5-30,0 19-1,0 10 6,0 7-3,0 5-2,7 0-9,2-8-14,3-12-10,2-10 22,2-14-2,1-2 26,-1-16 11,2-12-5,1-10-9,-2-11-5,0-9-3,-1-11-11,-2-7-27,-5-3 4,-4-1 18,-5 4 11,0 7 5,-12 11 8,-4 7 31,-1 13-6,1 8-8,2 10-5,2 6-13,5 7-2,3 7-1,4 0-7,0 30-15,9 18 18,10 21 0,2 16-1,4 6 3,3-6-4,3-14 5,1-21-7,0-20 1,1-23 8,0-7-5,0-16 0,-1-16 2,0-6-3,-7-9-12,-5-7-17,-2 2 3,-12 2 15,-4 4 10,-2 7 6,0 11 21,-11 7-3,2 9-7,-1 10-7,4 2-2,-1 10-7,6 17 0,1 11 3,4 10 2,13 1-2,4 1 6,6-11-8,3-13-1,2-13-1,3-13 6,-6-6-17,-1-20-40,-7-10-97</inkml:trace>
          <inkml:trace contextRef="#ctx0" brushRef="#br0" timeOffset="26165.6163">-1062 2773 229,'9'0'-5,"10"-13"7,6-8 13,11-6-15,6-7-7,1-6-73,2-8-57</inkml:trace>
          <inkml:trace contextRef="#ctx0" brushRef="#br0" timeOffset="25986.5984">-648 2267 279,'-14'-4'0,"2"0"4,4 1 21,4 3-17,-3 0-15,0 13-59,-4 8-63</inkml:trace>
          <inkml:trace contextRef="#ctx0" brushRef="#br0" timeOffset="27247.7245">1443 1374 100,'0'-23'3,"-3"-2"11,-2-2 17,2 1-8,0 4 4,2 2 9,0 6-1,1 4-10,-2 4-7,1 6 2,-2 2-17,-2 17 0,-2 7-3,-2 10 1,-2 6 4,1 8-3,2 3-1,1 1-1,5-3 1,2-3-1,0-8 0,13-11 0,3-8 0,6-15-2,8-6 4,3-18 1,4-11 1,-1-10-1,0-4-2,-6 2-1,-6 6 0,-6 9 1,-6 10 0,-4 12-1,-5 4-7,1 12 1,0 11 9,4 6-3,0 0 5,4-5-2,3-5-2,2-11-2,3-8-2,0-9 8,3-19-1,-2-11-3,-1-6 1,-1-6-1,-6-2-2,-7-1 1,-4 5 1,-2 7-3,-6 11 3,-11 6-1,-3 10-2,-4 8 2,0 7-2,-1 7-1,-3 16-2,6 9 5,-1 5 2,7 2-4,6-1 1,6-5 2,4-10-1,0-9-2,15-10-2,11-4 1,3-13 10,5-10-5,5-6-13,1-1-17,-3 0 2,-1 4 9,-4 2 1,-3 10 15,-6 7 1,-3 7 0,-7 0 1,-4 10 5,-2 6-4,-6 4 2,-1-3 1,0-2 3,0-9 4,0-6 8,-1-3 6,-2-18-16,3-8-7,0-5-4,2-4 2,10-2-3,5 4-7,4 3-4,4 9 4,3 8 8,-1 10 1,-3 6-5,-6 6-17,-3 17-5,-10 9-21,-5 6-16,-2 0-2</inkml:trace>
          <inkml:trace contextRef="#ctx0" brushRef="#br0" timeOffset="27717.7715">-95 2172 185,'0'-14'4,"1"-1"9,17 1 24,2 4-14,4 4-14,3 4-2,0 2 7,1 0-7,-4 0-2,-2 0-4,-3 0 1,-4 2-1,-3 3-1,-3 1 1,-1 2-1,-1-1 1,-2-3 1,0 0 1,-1-4-1,2-4 0,-2-17 9,1-6-3,1-8-5,2-3-1,2-1-4,2 3-6,0 9-47,-6 7-49,1 11-17</inkml:trace>
          <inkml:trace contextRef="#ctx0" brushRef="#br0" timeOffset="28080.8078">366 2209 90,'14'0'9,"-4"-19"24,1-4 7,-2-9 1,-4-4-11,-3-3-7,-2-4-9,0 0-6,0 2-1,-2 3-5,-4 4-1,2 8-1,0 6-1,1 6 2,3 7-2,-1 7-1,1 0-14,0 7 4,0 12 10,6-1 1,6 3-5,2-3 2,4-1 2,4-7-1,0 1 2,2-1 4,1 2-4,-1 3 1,-2 1-1,-5 5-3,-5 6 0,-6 1 2,-4 5 5,-2 1-1,-7 1 1,-10-5-9,-7-2-32,-5-4-15,-7-8-19</inkml:trace>
          <inkml:trace contextRef="#ctx0" brushRef="#br0" timeOffset="28414.8412">61 2110 140,'-6'-14'9,"4"4"5,2 2 22,0 6-8,14 2-20,6 14 10,11 12-3,2 6-9,4 3-2,0-1-2,-2-5-2,-3-10 1,-7-10 1,-1-9 12,-7-2 13,-3-18 3,-4-7-8,-6-8-5,-4-4-9,0-8-3,-2 0-4,-13 2-1,0-1 0,1 5-2,-1 6-19,10 3-14,5 3-34,0-4-59</inkml:trace>
          <inkml:trace contextRef="#ctx0" brushRef="#br0" timeOffset="31414.1411">2439 621 22,'-6'-32'-9,"-5"0"29,0 1 9,2 2-6,-3 1 1,1 4 6,2 5-8,3 4 3,2 8-9,4 7 13,0 1-18,12 19 11,7 9-4,5 9-5,2 9-3,2 9-3,-1 9-2,-3 5-3,-1-1-3,-4-7 4,-4-11-2,-3-17 1,0-18-2,0-16-2,-1-13 7,1-23 4,3-10-4,-2-7-3,-1-3-4,-3 2 4,-2 7-4,-3 8 4,-2 12-4,-2 8 4,3 12-1,2 7-4,3 9-7,4 14 11,4 7 2,3 3-2,-2-4 0,-1-8 1,-1-5-9,-5-13-36,-3-3-46,-7-20-51</inkml:trace>
          <inkml:trace contextRef="#ctx0" brushRef="#br0" timeOffset="31551.1548">2670 336 222,'-5'-6'7,"1"-3"16,4 2-6,0 5-16,2 2-33,0 0-54</inkml:trace>
          <inkml:trace contextRef="#ctx0" brushRef="#br0" timeOffset="31707.1704">2519 794 250,'0'0'-19,"7"-20"28,6-8 15,11-5-17,0-5-24,5-3-97</inkml:trace>
          <inkml:trace contextRef="#ctx0" brushRef="#br0" timeOffset="33025.3022">2910 434 213,'0'0'-4,"0"0"31,20 62 19,-11-29-11,-1 9-13,0 3-7,1-1-1,-4-7-8,1-9-3,-1-13-1,-1-15-3,3-9 12,-2-21-1,2-8-7,1-7-3,2 1 0,1 1-3,1 9-3,0 10 4,2 9-4,2 14-12,-1 1 5,0 14 8,-1 11-3,0-1 2,-2-1-3,-1-4-1,-1-6 3,-2-9-5,0-4 0,0-4 16,1-9-2,0-1-1,1-1 1,-2-2-1,0 1 1,0-1 6,-2-1 0,1-3 0,-1 0-6,1-2-1,-2 2-1,-2 3 0,1 4 1,-1 7-1,-1 5-2,5 2-10,0 6 2,1 11 7,2 0 2,2-1 3,-1-5 1,1-8-3,0-3-5,2-6 13,0-12-2,-2-5-1,0-1-3,-6 0 0,-2 4 0,0 5 1,-1 7 2,-2 7 3,2 1-16,4 4 2,-1 9 4,2 0 3,1-3 3,5-6 1,0-4-5,1-10 18,2-16 2,-2-8-14,-3-7-4,-2-1-1,-7-2-11,-3 6 4,-1 4 3,-11 7-3,-9 7 3,-2 8 0,-1 10 3,1 2-2,1 14 2,3 14 0,9 5 1,2 0-1,6-2-2,2-6-3,2-10 4,12-12-3,4-3 3,4-14 6,2-11-1,4-7-9,1-2-15,-1 0-13,0 7 1,-4 7 4,-3 10 22,-1 10 6,-3 0-2,-3 14 4,-5 6 17,0 0-1,-1-1 2,0-5-7,-1-8-1,2-6-9,2 0 5,-1-15-2,1-7-4,0-4-3,-2 2-15,0 1-3,-2 3 11,-2 7 9,1 3-1,-2 7 1,-2 3-2,2 0-7,2 13 9,-1-3 3,4 4-1,2-3 0,2-2-1,-2-3 0,1-5-1,0-1 2,-3 0 3,2 0 1,-3-15-3,0-5 0,-2-4 0,-1-7-2,1-7-2,-4-4-2,1 1-13,-3 4 0,0 7 1,0 9 11,0 9 5,0 10 4,0 2-14,-5 5 11,-2 7-1,4 0 1,-1-1 3,4-7 1,0 0-2,3-4-4,13 0 7,1 0-4,7 2-4,3 4 1,-1 3 0,2 3-2,-4 1-1,0 1 0,-5 2 1,-5 0 8,-2 1 4,-5-2 1,-6 4 3,-1 0-2,0 4-6,-10 0-5,-8 2-3,-1-2 0,-4-1-20,-1-6 3,1-5 3,2-8-16,-1-3-59,3-18-97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24.9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EE16B7-EAB2-49F0-B526-78804BB45239}" emma:medium="tactile" emma:mode="ink">
          <msink:context xmlns:msink="http://schemas.microsoft.com/ink/2010/main" type="inkDrawing" rotatedBoundingBox="4852,13088 5134,2159 5309,2163 5028,13092" semanticType="verticalRange" shapeName="Other">
            <msink:sourceLink direction="with" ref="{09D275AD-C4AC-47CA-AB83-9243B270FBFA}"/>
          </msink:context>
        </emma:interpretation>
      </emma:emma>
    </inkml:annotationXML>
    <inkml:trace contextRef="#ctx0" brushRef="#br0">414 0 122,'-7'0'-14,"5"12"-22,-1 9 33,-1 8 3,1 7 3,-3 11 2,2 10 3,-3 12 2,0 16-2,2 17-3,-4 22 0,1 18 5,-2 20-4,1 21-6,-4 18 3,-1 14-3,2 8 1,-4 12 0,5 9 2,-1 3 25,3 1-5,1 2-11,1 2-4,4-3-8,2-1-7,-1-4 7,1 3 0,1 1 2,0-6-1,0 2 1,0 4 10,0 7 1,7 1-6,1 10-2,-3 14-6,-5 5-6,-2 5-29,-1 1 8,-15 0 18,-5-13 7,-2-7 6,-2-9 8,4-5 10,2-11 7,5-5 4,4 0 9,5-5-8,4-9-9,2-11-2,1-9-12,0-15-6,0-19-2,3-22-5,6-25-7,4-26-14,1-29 3,4-26-1,3-24-23,2-21-7,-3-24 1,1-25-50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26.5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D275AD-C4AC-47CA-AB83-9243B270FBFA}" emma:medium="tactile" emma:mode="ink">
          <msink:context xmlns:msink="http://schemas.microsoft.com/ink/2010/main" type="writingRegion" rotatedBoundingBox="5557,2381 7627,2140 7774,3410 5704,3651">
            <msink:destinationLink direction="with" ref="{04EE16B7-EAB2-49F0-B526-78804BB45239}"/>
          </msink:context>
        </emma:interpretation>
      </emma:emma>
    </inkml:annotationXML>
    <inkml:traceGroup>
      <inkml:annotationXML>
        <emma:emma xmlns:emma="http://www.w3.org/2003/04/emma" version="1.0">
          <emma:interpretation id="{EA4EBA0B-A45D-4BA0-9651-A5F9BB939B03}" emma:medium="tactile" emma:mode="ink">
            <msink:context xmlns:msink="http://schemas.microsoft.com/ink/2010/main" type="paragraph" rotatedBoundingBox="5557,2381 7627,2140 7774,3410 5704,3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A8756-5358-4CA1-AC82-55379AA8204F}" emma:medium="tactile" emma:mode="ink">
              <msink:context xmlns:msink="http://schemas.microsoft.com/ink/2010/main" type="line" rotatedBoundingBox="5557,2381 7627,2140 7684,2631 5614,2872"/>
            </emma:interpretation>
          </emma:emma>
        </inkml:annotationXML>
        <inkml:traceGroup>
          <inkml:annotationXML>
            <emma:emma xmlns:emma="http://www.w3.org/2003/04/emma" version="1.0">
              <emma:interpretation id="{0C246808-2C4B-4BD1-ACDB-6EC31BA7DD48}" emma:medium="tactile" emma:mode="ink">
                <msink:context xmlns:msink="http://schemas.microsoft.com/ink/2010/main" type="inkWord" rotatedBoundingBox="5557,2381 7627,2140 7684,2631 5614,2872"/>
              </emma:interpretation>
              <emma:one-of disjunction-type="recognition" id="oneOf0">
                <emma:interpretation id="interp0" emma:lang="en-IN" emma:confidence="0">
                  <emma:literal>(under</emma:literal>
                </emma:interpretation>
                <emma:interpretation id="interp1" emma:lang="en-IN" emma:confidence="0">
                  <emma:literal>(indie</emma:literal>
                </emma:interpretation>
                <emma:interpretation id="interp2" emma:lang="en-IN" emma:confidence="0">
                  <emma:literal>Linder</emma:literal>
                </emma:interpretation>
                <emma:interpretation id="interp3" emma:lang="en-IN" emma:confidence="0">
                  <emma:literal>(end</emma:literal>
                </emma:interpretation>
                <emma:interpretation id="interp4" emma:lang="en-IN" emma:confidence="0">
                  <emma:literal>(undue</emma:literal>
                </emma:interpretation>
              </emma:one-of>
            </emma:emma>
          </inkml:annotationXML>
          <inkml:trace contextRef="#ctx0" brushRef="#br0">167 0 192,'-11'13'-12,"-6"5"-17,-4 7 29,1 10 3,-4 3-3,2 5 0,2-3 0,6-6 0,3-7 0,6-5-1,5-7 0,0-2 3,7 0 11,6-1 0,3 1 3,-1-1 0,-1-1-6,-2-3-4,0 1 2,-4-5-1,-3 0-2,0-2-2,0-1 0,-1 1-2,-2-1 1,1 0-1,-2 2-5,2 0-22,0 3-7,1 2 9,4 3 7,0-2-4,5-5-25,5-4-41</inkml:trace>
          <inkml:trace contextRef="#ctx0" brushRef="#br0" timeOffset="571.0571">369 316 134,'-10'-3'31,"2"-4"-35,4-2 0,4-4 27,0-5-18,9-1 0,5-4-3,1 1 1,2 3 3,-3 5 8,-7 4 7,-1 5-8,-5 2-1,-1 3 4,0 0-3,0 0-8,0 0-3,-1 0 2,-5 7-4,-1 10-4,0 5-4,2 9-1,-1 4 6,2 0 3,4-5-1,0-6-10,14-10-6,9-13 11,11-1 21,7-19-2,5-7-8,0-5-2,-5 0-2,-5 3 0,-10 4 0,-6 6 2,-9 7 14,-6 4 0,-2 5-3,-3 2-15,0 0-8,0 13-2,0 5 16,-3 4-4,1 2-1,-3-3 2,4-3 0,0-7-2,1-3 0,0-5 0,0-3 0,0 0 9,2-2 12,11-10-6,4-5-8,2 2-6,5-3 0,2 5-3,5 6-3,-2 7-3,0 0-16,-1 13-8,-3 8-7,-5 1-8,-5 1-6,-3-4 3,-1-7 1</inkml:trace>
          <inkml:trace contextRef="#ctx0" brushRef="#br0" timeOffset="1318.1318">1337 100 158,'-7'0'5,"-11"0"3,-3 2 6,-5 18-6,-1 5-5,1 7-3,3-1 0,10-1 0,4-5-3,9-9-4,0-6 3,13-9 13,8-1 14,6-5-3,1-13-7,4-8-5,-1-4-6,-2-8 1,-1-2-2,-5-6 2,-2 1-1,-8 2 7,-3 5 5,-5 5 7,-5 7 3,2 9-3,-2 7-9,0 7-6,0 3-12,1 13-12,2 17-1,-3 12 10,0 13-5,0 6-2,0 0-4,2-7 5,5-12 9,7-12 3,4-12 5,7-12 0,2-6-1,5-4-5,1-17-6,-2-7-14,-3-6 6,-5-1 12,-6 3 9,-4 4 26,-6 6 13,-5 8-7,-2 5-13,0 4-10,0 5-22,0 1-3,0 15 4,-4 5 3,-1 9 4,-2 2 0,2 4 0,4-4 1,1-5-6,0-6-8,11-9 3,13-12 15,6-5 6,12-17 8,1-11-13,0-6-1,-1 1-3,-9 1 1,-7 3 10,-8 4 10,-7 3 1,-3 4 1,-2 0-8,-2 7-7,-1 3-5,-3 6-5,0 7-6,0 9-35,0 20-7,0 12 49,-3 14-2,-1 1 3,2-2 3,1-9-1,1-13-11,7-15-21,8-15-23,3-2-27</inkml:trace>
        </inkml:traceGroup>
      </inkml:traceGroup>
      <inkml:traceGroup>
        <inkml:annotationXML>
          <emma:emma xmlns:emma="http://www.w3.org/2003/04/emma" version="1.0">
            <emma:interpretation id="{3D3599C0-F013-4D7D-B470-6250EEAF9835}" emma:medium="tactile" emma:mode="ink">
              <msink:context xmlns:msink="http://schemas.microsoft.com/ink/2010/main" type="line" rotatedBoundingBox="6220,2979 6580,3398 6223,3705 5863,3286"/>
            </emma:interpretation>
          </emma:emma>
        </inkml:annotationXML>
        <inkml:traceGroup>
          <inkml:annotationXML>
            <emma:emma xmlns:emma="http://www.w3.org/2003/04/emma" version="1.0">
              <emma:interpretation id="{04C89DEC-5369-4CF4-B39D-23847FF00B22}" emma:medium="tactile" emma:mode="ink">
                <msink:context xmlns:msink="http://schemas.microsoft.com/ink/2010/main" type="inkWord" rotatedBoundingBox="6220,2979 6580,3398 6223,3705 5863,3286">
                  <msink:destinationLink direction="to" ref="{6F518113-D868-4FCE-84D0-A1C5C20B93C3}"/>
                </msink:context>
              </emma:interpretation>
              <emma:one-of disjunction-type="recognition" id="oneOf1">
                <emma:interpretation id="interp5" emma:lang="en-IN" emma:confidence="0">
                  <emma:literal>It</emma:literal>
                </emma:interpretation>
                <emma:interpretation id="interp6" emma:lang="en-IN" emma:confidence="0">
                  <emma:literal>t 1,</emma:literal>
                </emma:interpretation>
                <emma:interpretation id="interp7" emma:lang="en-IN" emma:confidence="0">
                  <emma:literal>t 1.</emma:literal>
                </emma:interpretation>
                <emma:interpretation id="interp8" emma:lang="en-IN" emma:confidence="0">
                  <emma:literal>if</emma:literal>
                </emma:interpretation>
                <emma:interpretation id="interp9" emma:lang="en-IN" emma:confidence="0">
                  <emma:literal>t !</emma:literal>
                </emma:interpretation>
              </emma:one-of>
            </emma:emma>
          </inkml:annotationXML>
          <inkml:trace contextRef="#ctx0" brushRef="#br0" timeOffset="103888.3878">459 807 63,'-3'-8'-16,"2"-1"17,1 2-3,0-1-2,8-1 2,9-5-22</inkml:trace>
          <inkml:trace contextRef="#ctx0" brushRef="#br0" timeOffset="103718.3708">538 783 0,'-9'3'0,"-2"-1"1,-1 2 6,3-2 4,0 0-1,4-1-1,-1-1 4,5 0-2,-1 0 0,2 2-8,0 1-13,0 6 4,9 3 8,-1 6-2,2 4 0,-3 3-3,-3 0-12,-1-4-22</inkml:trace>
          <inkml:trace contextRef="#ctx0" brushRef="#br0" timeOffset="104081.4071">401 1064 22,'0'8'-22,"0"-3"22,9-5 0,10 0 0,4 0 3,5-13 1,7-8-4,1-7-5,6-5 3</inkml:trace>
          <inkml:trace contextRef="#ctx0" brushRef="#br0" timeOffset="104223.4213">757 769 17,'-10'19'-11,"-1"7"9,3 5 2,-1 7-1,4 4 2,1 5-2,1 1 2,3 3-4,0-1 2</inkml:trace>
          <inkml:trace contextRef="#ctx0" brushRef="#br0" timeOffset="104302.4292">787 1215 6,'0'0'17,"25"-52"-14,-15 22-4,-1 5-23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28.7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8A6559-4AB2-4E1E-ACCD-2DF8A334FC09}" emma:medium="tactile" emma:mode="ink">
          <msink:context xmlns:msink="http://schemas.microsoft.com/ink/2010/main" type="inkDrawing" rotatedBoundingBox="9332,1581 9457,11826 8839,11833 8713,1589" semanticType="callout" shapeName="Other"/>
        </emma:interpretation>
      </emma:emma>
    </inkml:annotationXML>
    <inkml:trace contextRef="#ctx0" brushRef="#br0">190 50 100,'-4'-12'27,"4"0"-20,0 1 8,5 4 16,11 2-3,-1 3-10,-1 1-6,0 1-6,-5 1-2,0 15-5,-4 7 1,0 11 0,-5 15 0,0 14 0,-2 13 0,-13 13 1,-6 9-1,-3 8 1,-2 7-1,-2 6 3,-2 3-1,6 6 8,0 9-4,5 0-2,8 6-3,8 6-1,3 4 1,1 3 2,15 5 0,0 2 2,-2 6 0,0 2 15,-6 5-5,-2 5-11,-6 3-3,0 2-1,-10 0 2,-4 4-1,0 2-1,2-2-1,2-2 2,-2 3-1,3 5 0,2 4 1,0 4-1,0 3-2,2 4 4,-2 3-3,0 0 2,1-5-1,-2-4 0,2-3 1,4-5 1,0 0 5,2-1-4,0 0-1,10 4-3,5 3 2,5 2 0,3 0-1,2-3 0,5-5 1,-5-8-2,1-8 2,-1-14 0,-1-12 1,-1-14 7,0-14 5,-4-13 1,-1-13-1,2-13-4,1-9 1,1-6-8,2-5 0,1-5-1,2-3-1,-2-9-1,5-7 0,0-16 0,1-15-3,2-13-25,-1-22-29,-4-26-64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30.83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73CA90-342C-41B0-B70B-E5D385247FF5}" emma:medium="tactile" emma:mode="ink">
          <msink:context xmlns:msink="http://schemas.microsoft.com/ink/2010/main" type="writingRegion" rotatedBoundingBox="9507,1931 13730,1321 13809,1874 9587,2483"/>
        </emma:interpretation>
      </emma:emma>
    </inkml:annotationXML>
    <inkml:traceGroup>
      <inkml:annotationXML>
        <emma:emma xmlns:emma="http://www.w3.org/2003/04/emma" version="1.0">
          <emma:interpretation id="{6FA88CF3-C1CB-4469-B356-79C956EF8410}" emma:medium="tactile" emma:mode="ink">
            <msink:context xmlns:msink="http://schemas.microsoft.com/ink/2010/main" type="paragraph" rotatedBoundingBox="9507,1931 13730,1321 13809,1874 9587,2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69C6BB-157D-4B42-B355-196A2025440A}" emma:medium="tactile" emma:mode="ink">
              <msink:context xmlns:msink="http://schemas.microsoft.com/ink/2010/main" type="line" rotatedBoundingBox="9507,1931 13730,1321 13809,1874 9587,2483"/>
            </emma:interpretation>
          </emma:emma>
        </inkml:annotationXML>
        <inkml:traceGroup>
          <inkml:annotationXML>
            <emma:emma xmlns:emma="http://www.w3.org/2003/04/emma" version="1.0">
              <emma:interpretation id="{12AEF11A-A3CE-45DC-9CB4-A0380569D2B4}" emma:medium="tactile" emma:mode="ink">
                <msink:context xmlns:msink="http://schemas.microsoft.com/ink/2010/main" type="inkWord" rotatedBoundingBox="9507,1931 11568,1633 11648,2186 9587,2483"/>
              </emma:interpretation>
              <emma:one-of disjunction-type="recognition" id="oneOf0">
                <emma:interpretation id="interp0" emma:lang="en-IN" emma:confidence="0">
                  <emma:literal>hand</emma:literal>
                </emma:interpretation>
                <emma:interpretation id="interp1" emma:lang="en-IN" emma:confidence="0">
                  <emma:literal>Chance</emma:literal>
                </emma:interpretation>
                <emma:interpretation id="interp2" emma:lang="en-IN" emma:confidence="0">
                  <emma:literal>warn.</emma:literal>
                </emma:interpretation>
                <emma:interpretation id="interp3" emma:lang="en-IN" emma:confidence="0">
                  <emma:literal>aura.</emma:literal>
                </emma:interpretation>
                <emma:interpretation id="interp4" emma:lang="en-IN" emma:confidence="0">
                  <emma:literal>thanes</emma:literal>
                </emma:interpretation>
              </emma:one-of>
            </emma:emma>
          </inkml:annotationXML>
          <inkml:trace contextRef="#ctx0" brushRef="#br0">199 48 85,'0'-6'-9,"-2"-1"8,0 0 3,-1 0 20,-1 1-5,0 1-4,-2 1-2,0 1 2,3 1-1,0 1-4,0 1-2,0 0-3,1 0-3,-5 3 0,-2 12-2,-3 7 1,-5 12-2,-2 10 0,-2 6 4,0 13 16,0 2 3,6 3-12,4-4-6,6-10-1,5-9-5,5-15-1,15-13 0,10-17 10,6 0 7,6-27 0,6-10-9,2-12-5,0-7-12,-5-1-9,-8-1 14,-6 6 12,-9 9 4,-8 9 9,-4 11 3,-4 9 4,-4 8-6,0 6-7,-1 0-15,2 14-1,-2 11 4,-1 9-1,0 7 0,-3 3 9,-9 0-1,-3-2-2,2-10-1,2-7-2,1-10 8,8-8 1,2-7-4,0 0 1,5-3 1,10-8-7,3-2 1,3 1-1,2 3 0,-4 6 0,-1 3-2,-4 0 0,-1 4-3,-4 7-2,-2 0-3,0 2 0,0-1-3,2-2-7,2-4-10,3 1-17,2-3 8,2 0 3,2-2 13,1 1 4,-3-2 6,-2-1 6,0 0 6,-2 0 2,0-10 1,1-7 5,3-5-7,0-5 6,3-2 9,1 0 12,-2 0 2,-2 1 3,-4 3 5,-3 5 7,-6 4-11,-2 3-9,-3 4-6,0 5-16,-10 4-13,-8 0 7,-1 14 0,-3 3 4,1 2 3,4-1-3,4-3 0,8-5-2,2-3-1,3-2-5,0-4 4,3-1 7,8 0-1,2 0 1,2-1 0,0-8-3,-2 1 2,-2 2-1,-6 2 2,0 3-3,-3 1 0,1 0-7,-2 3-1,1 9 2,1 1 3,1 1 1,1-2 6,2-4-8,4-6-18,3-2 26,3-2 3,3-11-1,-1-4-3,-2 2-1,-5 1 0,-2 3 0,-4 5 2,-4 3 8,1 3-11,0 0-6,-2 0-2,1 8 2,0-1 0,3-1 5,-4-1 5,0-4-2,4-1-3,-1 0 9,1 0 1,2-12-2,2-3-2,2-3-4,0-3-2,1-1 0,0 1 0,0 3 0,2 3-1,-2 7-1,1 8-2,-2 0-4,2 10 0,-2 11-2,-4 2-10,1 0-18,2-4 0,-2-5 3,2-11-17</inkml:trace>
          <inkml:trace contextRef="#ctx0" brushRef="#br0" timeOffset="363.0363">1439 78 158,'-11'14'13,"-3"7"-37,-2 6 21,0 10 1,0 2 0,5 3-1,4-4-1,6-7-1,1-10-4,12-9-4,11-10 24,6-2 7,4-9-3,6-13-4,0-7-1,-3-1 2,-2-2-2,-5 1 5,-8 4 12,-6 3 15,-5 6-11,-6 7-4,-3 3-10,-1 3-6,0 5-15,0 0 0,-5 9-5,-4 8-2,0 6 6,-1 5 1,4 1 2,2 1-4,4-2-33,0-7-31,4-4-20</inkml:trace>
          <inkml:trace contextRef="#ctx0" brushRef="#br0" timeOffset="522.0522">1892 225 265,'8'0'19,"2"-10"0,6-3 1,4-1-17,4-3-5,2-1-29,-1 1-58,-1-1-62</inkml:trace>
        </inkml:traceGroup>
        <inkml:traceGroup>
          <inkml:annotationXML>
            <emma:emma xmlns:emma="http://www.w3.org/2003/04/emma" version="1.0">
              <emma:interpretation id="{B8490F26-7361-4CDD-9F3A-A6053A42B947}" emma:medium="tactile" emma:mode="ink">
                <msink:context xmlns:msink="http://schemas.microsoft.com/ink/2010/main" type="inkWord" rotatedBoundingBox="12001,1607 13735,1357 13806,1848 12072,2098"/>
              </emma:interpretation>
              <emma:one-of disjunction-type="recognition" id="oneOf1">
                <emma:interpretation id="interp5" emma:lang="en-IN" emma:confidence="0">
                  <emma:literal>Tench</emma:literal>
                </emma:interpretation>
                <emma:interpretation id="interp6" emma:lang="en-IN" emma:confidence="0">
                  <emma:literal>Funds</emma:literal>
                </emma:interpretation>
                <emma:interpretation id="interp7" emma:lang="en-IN" emma:confidence="0">
                  <emma:literal>Finch</emma:literal>
                </emma:interpretation>
                <emma:interpretation id="interp8" emma:lang="en-IN" emma:confidence="0">
                  <emma:literal>Tranche</emma:literal>
                </emma:interpretation>
                <emma:interpretation id="interp9" emma:lang="en-IN" emma:confidence="0">
                  <emma:literal>Thrall</emma:literal>
                </emma:interpretation>
              </emma:one-of>
            </emma:emma>
          </inkml:annotationXML>
          <inkml:trace contextRef="#ctx0" brushRef="#br0" timeOffset="906.0906">2533-91 235,'2'0'3,"-2"0"7,0 1-5,0 14-6,-2 5 1,2 7 2,0 7-1,-4 2 0,-1 2-2,0-4-11,1-2-22,0-7 3,-1-7-7,-1-7-12,-1-11-24</inkml:trace>
          <inkml:trace contextRef="#ctx0" brushRef="#br0" timeOffset="1083.1083">2494-90 165,'6'-13'86,"-2"-1"-75,5-3 1,2 0 18,8-4-23,8 0-7,2 0-1,7 0 0,3 3 0,-3 5-10,-4 7-21,-7 4-22,-8 2-11,-8 0-21</inkml:trace>
          <inkml:trace contextRef="#ctx0" brushRef="#br0" timeOffset="1844.1844">2576 27 121,'-1'4'-10,"1"-4"-18,6 0 65,10-6-18,4-2-14,3-4 1,3-1 4,0 1-8,2 2-2,-2-1-1,2-2 2,1-1-1,-1-5 1,1-1-2,-4-3 0,-1 2 0,-6 0 1,-5 5 3,-8 4 17,-5 5 16,0 6-20,-5 1-16,-11 9 0,-5 17 2,-1 6-1,-2 5-1,5 1 1,5 0-1,9-10-3,5-5-6,2-14-3,18-9 15,6 0 8,3-12-3,6-8-7,-3-2-15,-3 0-5,-6 6 13,-5 3 6,-7 5 2,-1 6 0,-6 2-6,0 0 1,-1 14-1,-2 2 0,-1 0 3,0 2 4,0-3 2,0-2-1,-1-5-1,-1-2 3,2-5-1,0-1 8,0 0 8,0-1-13,7-9-9,4-4 4,3 3-4,0 1 2,3 0-2,-2 5-1,-4 2-1,-1 3-3,-4 0 3,-1 0-3,-3 0-5,-1 3 2,0-2 10,1 0 4,-2-1 4,1 0 1,2-1 3,1-9-2,3-8-6,3-1 0,4-3 0,0 0 0,2 3-1,1 2-3,0 7-1,2 4-2,-2 6-1,1 0-3,-1 6-2,-1 12-8,-3 3-13,-3 4-17,4-2-2,-5-3-13</inkml:trace>
          <inkml:trace contextRef="#ctx0" brushRef="#br0" timeOffset="2564.2564">3631-133 198,'0'-13'42,"0"0"-28,0 2 31,-3 4-14,-5 6-30,-2 1-12,-3 6-5,1 13-6,-2 4 14,3 3 3,1-3-2,6-6-7,4-4-7,0-10 2,13-3 11,3 0 1,4-2-4,-2-10-9,-2-1 8,-3 4 11,-3 2 2,-6 5 0,-1 2 5,-1 0-18,-2 9 9,3 2 0,0-2 4,5 0 6,2-7-12,4-2 15,5-2 3,2-15-3,3-5-5,0-7-3,1-3-1,-7-4 1,-3 0 4,-2-1 18,-5-3 0,-5 0-2,-1-1-3,-2 5-5,0 4-5,0 8-5,2 7-2,-1 11 1,-1 6-5,0 15-24,0 22 15,-5 10 5,-9 10 4,4 4 2,0-4 1,3-8-9,7-10-2,0-11-1,7-9 13,11-9-7,7-9-3,2-1 6,-1-6-1,5-12-3,-2-5-13,-2-1 8,-7 2 12,-3 2 19,-4 5 16,-8 3-11,-1 3 7,-2 3-10,-2 5-18,0 1-16,-3 0 2,-10 12 9,2 4-4,-1 4 3,3 0 2,7 0-4,2-2-11,1-4 12,12-3 6,6-7-6,2-1-1,4-3-1,1 0-8,1-10-17,-1-4-39,1-5-60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34.2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0C8FEB-D0A3-4788-8312-A11AA5C09B7B}" emma:medium="tactile" emma:mode="ink">
          <msink:context xmlns:msink="http://schemas.microsoft.com/ink/2010/main" type="inkDrawing" rotatedBoundingBox="14257,10716 14739,938 15213,962 14730,10740" semanticType="verticalRange" shapeName="Other">
            <msink:sourceLink direction="with" ref="{AD4A7AD0-266B-4444-A8AB-7A975DE5004F}"/>
            <msink:sourceLink direction="with" ref="{60E86688-98A5-4931-9C4C-1ABE1F321081}"/>
          </msink:context>
        </emma:interpretation>
      </emma:emma>
    </inkml:annotationXML>
    <inkml:trace contextRef="#ctx0" brushRef="#br0">686 0 95,'-4'7'-6,"1"10"-4,2 8 6,-2 9 5,0 6 1,1 9 2,-1 13-4,-4 11 1,0 16 3,-4 18 4,-5 20 0,-3 20 0,-6 17 4,-6 15 1,-3 13-10,-3 13-1,3 8 1,0 2 3,5 6 11,8 1 7,3-2-1,10-2-3,2-1-10,3 6-3,2 8 2,-2 7 7,-2 12-8,-7 10-7,-1 6-3,-5-2-2,-3-5 6,3-4-5,1-3 12,3-8-11,3-8 4,2-3-7,4-3 0,1-6-7,-3-4-3,-4-2 4,-3 4 3,-4-1 11,-5 1 16,3-2 17,-1 2 1,3-5 1,6-12-2,8-9-3,4-21-7,3-18-7,12-26-6,8-21-9,0-21-3,4-17-2,-2-14-8,1-13-10,1-11-5,2-10-9,0-12-3,4-8-11,5-4-1,4-9 0,1-13-8,1-8-15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36.5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4A7AD0-266B-4444-A8AB-7A975DE5004F}" emma:medium="tactile" emma:mode="ink">
          <msink:context xmlns:msink="http://schemas.microsoft.com/ink/2010/main" type="writingRegion" rotatedBoundingBox="15208,1375 18761,1120 18824,2008 15272,2263">
            <msink:destinationLink direction="with" ref="{D00C8FEB-D0A3-4788-8312-A11AA5C09B7B}"/>
          </msink:context>
        </emma:interpretation>
      </emma:emma>
    </inkml:annotationXML>
    <inkml:traceGroup>
      <inkml:annotationXML>
        <emma:emma xmlns:emma="http://www.w3.org/2003/04/emma" version="1.0">
          <emma:interpretation id="{49F091C0-6D86-48AE-871F-CB191256C46C}" emma:medium="tactile" emma:mode="ink">
            <msink:context xmlns:msink="http://schemas.microsoft.com/ink/2010/main" type="paragraph" rotatedBoundingBox="15208,1375 18761,1120 18824,2008 15272,22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D9C62F-88DA-4CBE-A348-74E0322E72BF}" emma:medium="tactile" emma:mode="ink">
              <msink:context xmlns:msink="http://schemas.microsoft.com/ink/2010/main" type="line" rotatedBoundingBox="15208,1375 18761,1120 18824,2008 15272,2263"/>
            </emma:interpretation>
          </emma:emma>
        </inkml:annotationXML>
        <inkml:traceGroup>
          <inkml:annotationXML>
            <emma:emma xmlns:emma="http://www.w3.org/2003/04/emma" version="1.0">
              <emma:interpretation id="{4A99959B-48F2-47DE-84D3-F4B00E89B5E2}" emma:medium="tactile" emma:mode="ink">
                <msink:context xmlns:msink="http://schemas.microsoft.com/ink/2010/main" type="inkWord" rotatedBoundingBox="15208,1375 18761,1120 18824,2008 15272,2263"/>
              </emma:interpretation>
              <emma:one-of disjunction-type="recognition" id="oneOf0">
                <emma:interpretation id="interp0" emma:lang="en-IN" emma:confidence="0">
                  <emma:literal>Chau-nine</emma:literal>
                </emma:interpretation>
                <emma:interpretation id="interp1" emma:lang="en-IN" emma:confidence="0">
                  <emma:literal>Chau-mile</emma:literal>
                </emma:interpretation>
                <emma:interpretation id="interp2" emma:lang="en-IN" emma:confidence="0">
                  <emma:literal>Chiu-mere</emma:literal>
                </emma:interpretation>
                <emma:interpretation id="interp3" emma:lang="en-IN" emma:confidence="0">
                  <emma:literal>Chau-mill</emma:literal>
                </emma:interpretation>
                <emma:interpretation id="interp4" emma:lang="en-IN" emma:confidence="0">
                  <emma:literal>Chau-mire</emma:literal>
                </emma:interpretation>
              </emma:one-of>
            </emma:emma>
          </inkml:annotationXML>
          <inkml:trace contextRef="#ctx0" brushRef="#br0">124 11 132,'0'-11'-6,"-9"8"4,-5 3 23,0 8-9,-2 17-10,1 12 0,0 12-1,0 11 2,3 7 3,5-3-4,5-4 0,2-10-3,0-11-3,18-16-1,7-17 13,10-6 20,5-20 6,7-15-19,2-10-10,-2-6-5,-5-3-19,-5 0-3,-7 4 13,-7 7 10,-7 7 2,-8 10 9,-4 8 7,-1 10-6,0 8-2,-2 0-26,-1 20-3,0 12 22,0 10-10,0 4 3,-3 2 8,-4-3-1,0-8-2,2-10 1,2-9 0,2-8-1,1-8-3,0-2 2,0 0 6,0-3 10,7-10-5,2-2-10,2 1-2,2-2-2,1 7-9,-2 5 3,1 4 0,-2 0-3,2 9-1,2 10 2,-3 1-3,4 0-13,0-2 2,4-4 0,5-8-8,3-6 33,2 0-2,2-17-2,3-4-10,-6-4 8,-2 1 6,-6 1 16,-6 4 16,-4 2 4,-5 3 25,-4 3-11,-2 2-18,0 2-13,0 3-14,-9 4-12,-7 0-2,-2 2 8,2 9-9,-1 3-1,3-1 1,7-3 0,6-2-7,1-1-18,0-5 15,5-2 14,6 0 3,2 0 2,-2 0 2,0 0 1,-1 0 1,-3 0-3,-3 0 1,-3 0 6,-1 0-3,0 0-2,0 0 3,0 0 3,3 0-2,3 0-4,1 0-3,1 0 6,2-2-2,1-3-2,1 1 0,-2 1-1,-2-1 1,4-1 3,-3 1 0,4-1 3,-2-3-3,3 3-3,-2-1-3,-2 1 0,0 3-11,0 0-22,-2 2-26,0 0-5,5 0-5</inkml:trace>
          <inkml:trace contextRef="#ctx0" brushRef="#br0" timeOffset="356.0356">1206 75 167,'-11'12'-1,"-1"7"-6,-4 6 7,3 7 2,-3 6 0,7 1 1,6 0 1,3-8-3,3-7-3,17-10 9,11-8 21,7-6-11,2-6-7,6-13-4,-4-8-3,-4-3-2,-4-4-1,-8 3 1,-8 3 5,-5 2 12,-8 7 10,-2 5-4,-3 5-10,0 6-1,0 3-18,-5 3-2,-2 12 0,-2 10-1,4 3 3,2 5 1,3-2 4,0 0 0,13-3-11,5-9-25,8-5-47,3-10-22</inkml:trace>
          <inkml:trace contextRef="#ctx0" brushRef="#br0" timeOffset="514.0514">1791 198 100,'5'3'137,"5"-3"-131,4 0 15,5 0 12,4-5-25,3-1-9,-1-4-21,-1-5-62</inkml:trace>
          <inkml:trace contextRef="#ctx0" brushRef="#br0" timeOffset="2058.2058">2344-15 204,'0'-2'5,"0"-1"15,0 3 21,0 0-31,0 1-19,0 12 2,0 8 7,0 4 2,0 4-1,0-5 0,-5-2 0,0-7-1,3-5 1,2-7 0,0-3 7,0 0 4,0-6 18,0-9-14,0-3-14,0 1 0,0 1 1,0 3-6,2 4 2,0 4 1,1 5-3,2 0-7,2 0 2,3 4 6,0 3 0,1-1 2,-3 2-2,-2-2 2,-1-6 0,-2 1 2,0-1 0,1 0 5,2-5 16,-1-8-4,5-1-12,-3 0-4,0 1-3,0 3 1,-2 2-3,1 3-2,1 3 0,-2 0 0,5 2 0,1 0-3,3 0-11,3 12-4,1 3 2,3 7 4,1 3 0,0 0-13,1 1-1,-3-6 9,1-3 7,0-8 5,0-7 1,1-2 5,-2-2 4,1-11 0,-5-4 1,-2-1 7,-1-2 10,-6 3 18,-3 2 6,-1 1-2,-3 4-8,0 4-2,0 3-19,-5 3-17,-4 0-7,-2 4-8,1 7-1,2 1 5,3 2 3,3-4-1,2 0-9,0-1 10,8 3 6,4-1 7,5 2 0,4 4 0,0-3 0,1 4-3,0-7-21,-1-1 6,-3-5 8,0-5 9,-1 0 1,-3-7 3,0-7 2,1-3 1,-4-1 1,2-2 0,-3-1-7,-5-2 11,1-1 1,-4-4-1,-2-2-4,0 0-6,0 2-1,0 5 2,0 7 1,0 4 11,0 6-7,0 6-10,5-2-3,2 2 5,1-2 1,2-1 3,-2 1 0,0-1 9,-1 0 6,-4 1-7,0 1-2,-3 1-6,3 0-3,-3 10-8,0 8-2,1 6 10,0 6-4,2-1 0,0 0 2,3-6 1,3-7-2,2-3-2,5-7 1,2-3 0,4-3 3,3 0 0,4-14-3,2-3 0,1-6 3,-4-1 1,-2-1 1,-8 2 3,-5 4 12,-5 6 8,-4 2 6,-2 4-6,-2 4-14,0 2-15,0 1-10,-7 0-6,-4 15-5,-5 8 14,2 9 10,-1 6 2,4 3 0,5 0 2,6-4 1,0-7-3,17-7 0,8-8 0,7-8-6,7-7-5,1 0-26,1-17-56</inkml:trace>
          <inkml:trace contextRef="#ctx0" brushRef="#br0" timeOffset="135859.5846">2888 690 12,'22'-15'-2,"-8"0"11,-4 2 3,-2 1-7,-1 2-4,-4 1-1,3 0 1,1 2-2,1 3-2,4 1-12,2 3-3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39.2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D56920-8441-438A-A330-5AA090579AAB}" emma:medium="tactile" emma:mode="ink">
          <msink:context xmlns:msink="http://schemas.microsoft.com/ink/2010/main" type="inkDrawing" rotatedBoundingBox="18706,9280 19159,606 19693,634 19241,9308" semanticType="verticalRange" shapeName="Other"/>
        </emma:interpretation>
      </emma:emma>
    </inkml:annotationXML>
    <inkml:trace contextRef="#ctx0" brushRef="#br0">551 7 275,'0'-8'-127,"0"1"88,0 4 49,2 3 9,2 3-3,1 12 0,-1 13 15,-3 5 7,1 7-13,-2 8-13,0 10-6,0 9-1,0 12-3,-2 13-2,2 13 1,-5 11-1,-2 10 0,-4 9-5,-5 6 4,-2 5 1,-3 0 0,-1 1 3,1 2-2,2 1 0,5 1-1,3 5 1,2 0 1,4 6-1,1 2-1,-3 4 0,-3 5 1,-8 3-2,-3 4-1,-7 3-4,-2 4-5,-5 6 14,1 0-1,4 0-3,3 0 7,8 1-9,2 1 3,7-1-2,-1 1-11,4 5 0,-2 6-5,0 7-4,1 3 10,1-1 6,4 5 9,3-2-3,0-2-6,-1-11 7,9-13 5,3-13 3,0-15 5,1-22 7,0-16 0,1-16-3,1-14-5,2-11-3,8-7-3,5-4 4,6-2 5,5-3 4,3-8-10,3-8-14,-1-19-41,-5-17-93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41.9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CB5CFB-88F0-46CE-AA82-3C69C618B2BD}" emma:medium="tactile" emma:mode="ink">
          <msink:context xmlns:msink="http://schemas.microsoft.com/ink/2010/main" type="writingRegion" rotatedBoundingBox="19632,1076 21641,955 21659,1258 19651,1379"/>
        </emma:interpretation>
      </emma:emma>
    </inkml:annotationXML>
    <inkml:traceGroup>
      <inkml:annotationXML>
        <emma:emma xmlns:emma="http://www.w3.org/2003/04/emma" version="1.0">
          <emma:interpretation id="{C1A6354D-8F53-42D7-A4DD-6F528C68CC54}" emma:medium="tactile" emma:mode="ink">
            <msink:context xmlns:msink="http://schemas.microsoft.com/ink/2010/main" type="paragraph" rotatedBoundingBox="19632,1076 21641,955 21659,1258 19651,1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195442-C6ED-4214-AFDB-02466A4B2840}" emma:medium="tactile" emma:mode="ink">
              <msink:context xmlns:msink="http://schemas.microsoft.com/ink/2010/main" type="line" rotatedBoundingBox="19632,1076 21641,955 21659,1258 19651,1379"/>
            </emma:interpretation>
          </emma:emma>
        </inkml:annotationXML>
        <inkml:traceGroup>
          <inkml:annotationXML>
            <emma:emma xmlns:emma="http://www.w3.org/2003/04/emma" version="1.0">
              <emma:interpretation id="{6B1E9BA8-3AD3-474F-BEB4-3E2F99B2E626}" emma:medium="tactile" emma:mode="ink">
                <msink:context xmlns:msink="http://schemas.microsoft.com/ink/2010/main" type="inkWord" rotatedBoundingBox="19632,1076 21641,955 21659,1258 19651,1379"/>
              </emma:interpretation>
              <emma:one-of disjunction-type="recognition" id="oneOf0">
                <emma:interpretation id="interp0" emma:lang="en-IN" emma:confidence="0">
                  <emma:literal>permit</emma:literal>
                </emma:interpretation>
                <emma:interpretation id="interp1" emma:lang="en-IN" emma:confidence="0">
                  <emma:literal>palmer</emma:literal>
                </emma:interpretation>
                <emma:interpretation id="interp2" emma:lang="en-IN" emma:confidence="0">
                  <emma:literal>phoneme</emma:literal>
                </emma:interpretation>
                <emma:interpretation id="interp3" emma:lang="en-IN" emma:confidence="0">
                  <emma:literal>neume</emma:literal>
                </emma:interpretation>
                <emma:interpretation id="interp4" emma:lang="en-IN" emma:confidence="0">
                  <emma:literal>perms</emma:literal>
                </emma:interpretation>
              </emma:one-of>
            </emma:emma>
          </inkml:annotationXML>
          <inkml:trace contextRef="#ctx0" brushRef="#br0">56 79 120,'0'15'9,"-3"3"-6,-4 4 2,2 2 7,-2 5-4,-2-1-3,4 1-2,-1-5-2,-1-1 0,5-6 1,-1-3 0,1-5-2,2-5 0,0-1 1,0-3 10,0 0 21,0 0 5,0 0-6,0-3-2,0-10-11,0-4-14,0-4-4,0-5 1,0-2-2,5 0 0,3 1 0,2 1-7,1 3 1,1 0 1,5 5 3,-2 0 1,-1 3 2,-1 3-1,-2 3 1,-1 5 0,-3 3-3,-1 1-4,1 1-3,-1 11 4,0 6-5,-4 1 5,-2 5 5,0-2 0,0 0-3,0-4 2,-4-4 4,3-3-1,1-4-3,0 1-8,0-1 3,0 0 8,0 1-1,0-2-1,1 3 0,5-1-1,2-3-4,5-1 8,5-4 3,4 0-1,4 0 0,5-11 0,1-5-3,-3-1-5,-4-2 1,-4 2 2,-10 2 3,-4 2 2,-5 5 4,-2 0-3,0 2-9,-6 5 9,-4 1-10,-4 0 0,2 5-2,-2 11 0,3 1-1,1 4 2,3-3 0,6 0-5,1-6 1,1-3 9,13-3 4,3-5 1,4-1 2,4 0 8,0-9-9,0-3-1,0-2 0,-3 0-3,-3 2 1,-5 2-1,-5 4 3,-2 2 13,-5 2 0,-2 2-5,0 0-14,0 0-6,3 1 4,-1 6 3,0 0 4,4 0-2,1 0-11,1-3 8,2 0 3,1-3 1,-1-1-2,1 0 1,-4 0 3,1-2 1,-2-4-1,-2 1 2,2 0-4,-4 1 1,1 2-3,0-1-1,4-1-2,3 2-5,4-5-7,4 1 5,4-1 6,3-3 4,3-4 0,0 1 0,-1-2 1,-4-3-1,-5 3 0,-4 3 1,-7-1 4,-5 5 10,-2 1-2,0 4-17,-2 1 9,-8 2-9,-4 0-4,-1 11-5,-1 7 2,1 7 6,2 2 0,5-2 1,7 0-6,1-3-5,8-8 6,12-7 13,7-4 2,7-3 3,2 0 1,-3-10-9,-2-1-7,-7 0 4,-8 3 4,-6 3 8,-4 2 15,-5 2 0,-1 1-17,0 0-10,0 0-3,0 0-4,0 0 7,0 2 3,0 4 1,0-1-1,0-1-1,0-3-1,0 1 2,0-2 3,0 0 1,0 0 0,0 0-3,0 0 2,10-7-2,2-6-2,5-2-4,1-2 0,0 2 1,-4 3 2,-2 4 3,-6 4 1,0 4-4,-2 0-5,-1 4 0,2 8 3,2 0-2,-3 2 3,3-1 4,-1-1-1,-1-2 0,2-2-2,2-4-4,3-4 9,2 0 1,4 0 2,2-9-4,2-5-2,-3-3-3,-3 0 3,-2 3 0,-7 2 5,-1 5 14,-4 3-5,-1 3-12,1 1-5,-2 0-7,1 0-8,-1 8-13,3 3 21,-2 2-3,5-1 7,2-1-3,5-6 1,3-3 10,4-3 3,2 1-3,0-6-3,-2-1-1,-4 0 0,-6 0 3,-3 1 2,-1 1 11,-3 1-1,-2 1-2,0 1-5,-1 0-6,2 2-3,-2 0-6,1 0 0,0 9-2,2 3 10,1 1 0,2 1-1,1-1-3,4-6 1,7-4 6,6-3 3,2 0-1,6-10-3,-1-4-10,1-4-3,-6 0 1,-4 0 10,-3 0 6,-8 3 16,-4 1 5,-2 3-4,-3 1-9,-2 5-12,0 2-4,0 3 1,0 0-10,-7 12 0,-3 10 5,-1 3 5,1 2 0,4 2-3,6-6 0,0-4 4,20-8 5,12-3 2,11-9-18,10 1-47,7-17-56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47.33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30E2A5-EE96-4931-BA04-2D814E234763}" emma:medium="tactile" emma:mode="ink">
          <msink:context xmlns:msink="http://schemas.microsoft.com/ink/2010/main" type="writingRegion" rotatedBoundingBox="23216,851 23188,2609 22456,2598 22483,840">
            <msink:destinationLink direction="with" ref="{5E9DA3B7-E4DC-441A-90BA-7E97A3A84BF1}"/>
          </msink:context>
        </emma:interpretation>
      </emma:emma>
    </inkml:annotationXML>
    <inkml:traceGroup>
      <inkml:annotationXML>
        <emma:emma xmlns:emma="http://www.w3.org/2003/04/emma" version="1.0">
          <emma:interpretation id="{5E1024F7-14F1-4364-BFAB-BFA0A981BBB8}" emma:medium="tactile" emma:mode="ink">
            <msink:context xmlns:msink="http://schemas.microsoft.com/ink/2010/main" type="paragraph" rotatedBoundingBox="23216,851 23188,2609 22456,2598 22483,8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322669-014B-4457-8341-2C8B85A25D12}" emma:medium="tactile" emma:mode="ink">
              <msink:context xmlns:msink="http://schemas.microsoft.com/ink/2010/main" type="line" rotatedBoundingBox="23216,851 23188,2609 22456,2597 22483,840"/>
            </emma:interpretation>
          </emma:emma>
        </inkml:annotationXML>
        <inkml:traceGroup>
          <inkml:annotationXML>
            <emma:emma xmlns:emma="http://www.w3.org/2003/04/emma" version="1.0">
              <emma:interpretation id="{9A4C4B66-86DC-42A0-B840-CC6F6FCE9694}" emma:medium="tactile" emma:mode="ink">
                <msink:context xmlns:msink="http://schemas.microsoft.com/ink/2010/main" type="inkWord" rotatedBoundingBox="23216,851 23188,2609 22456,2597 22483,840"/>
              </emma:interpretation>
              <emma:one-of disjunction-type="recognition" id="oneOf0">
                <emma:interpretation id="interp0" emma:lang="en-IN" emma:confidence="0">
                  <emma:literal>I,</emma:literal>
                </emma:interpretation>
                <emma:interpretation id="interp1" emma:lang="en-IN" emma:confidence="0">
                  <emma:literal>iron</emma:literal>
                </emma:interpretation>
                <emma:interpretation id="interp2" emma:lang="en-IN" emma:confidence="0">
                  <emma:literal>I.</emma:literal>
                </emma:interpretation>
                <emma:interpretation id="interp3" emma:lang="en-IN" emma:confidence="0">
                  <emma:literal>....</emma:literal>
                </emma:interpretation>
                <emma:interpretation id="interp4" emma:lang="en-IN" emma:confidence="0">
                  <emma:literal>'I,</emma:literal>
                </emma:interpretation>
              </emma:one-of>
            </emma:emma>
          </inkml:annotationXML>
          <inkml:trace contextRef="#ctx0" brushRef="#br0">25-1 66,'-2'0'148,"0"0"-141,0 0 12,1 0 14,1 0-29,0 2-10,0 3 1,0 4 3,0 1 2,0 5 0,1 5 0,-1 2 0,0 3-2,0 3-2,-4-2-13,-3-4-10,2-7-8,-1-4 7,5-9 5,1-2-5,0-15-24</inkml:trace>
          <inkml:trace contextRef="#ctx0" brushRef="#br0" timeOffset="171.0171">125-44 154,'10'-11'1,"5"-2"-1,6-3 11,1 1-1,2-3-8,-1 1-2,-4 2 0,-6 5-4,-6 1-16,-5 3-43</inkml:trace>
          <inkml:trace contextRef="#ctx0" brushRef="#br0" timeOffset="329.0329">186-25 163,'0'3'16,"0"-3"18,0 0 11,0 0-19,6 0-19,6 0-6,-1 0-11,2 0-70,-5-2-84</inkml:trace>
          <inkml:trace contextRef="#ctx0" brushRef="#br0" timeOffset="-349.0349">-21-566 64,'4'-6'6,"-1"2"1,0 4 13,-2 0-13,0 15-10,-1 7 16,0 5-8,0 5-2,0-1 2,-1 3 2,-6-5-3,0-3-1,3-7 0,-2-6-1,5-6 6,0-7 3,1 0 12,0 0 10,0-14-16,0-9-24,0-5 10,1-4 1,5-7 0,5 3-3,0 0 0,3 6 2,2 2-2,5 9 1,0 4-1,3 5 0,-5 4-2,-2 2-1,-4 2 1,-4 2-4,-3 0-2,-6 2-12,-2 9 23,2 3-3,-8 4 2,-3 4 1,-2-1 1,2 2 0,-1-2-2,2-4-2,4-2 0,4-4 2,2-4-7,0 0-1,0-2-5,0-2 4,8-2 12,5 2 1,2-1-4,2-1-1,1 0 0,0-1 0,-2 0 1,-2 0 0,-1 0 2,-3-1 5,-2-5 2,-3-2 1,2 0 0,-1 3-3,-3-1-3,0 2-3,-3 3-1,0 1-6,1 0-8,0 0-4,4 5 10,-3 1 6,4 2-1,-3 0 3,2-3-3,-1-1-4,2-3 1,-2-1 6,3 0 1,1-2 1,2-6-1,0-3-1,-2 0-1,1 1-2,-2 2 1,-3 3-1,0 0 1,0 5-3,0 0-4,2 0-2,-1 0 0,4 4-3,3-1 2,1 1-2,2-4 8,0 0 3,2 0 1,-2-12 1,1-1 2,-4-3-2,-2 0 1,-5 1-2,-2 4 5,-3 1-3,0 5-7,0 2 5,-4 3-10,-4 0 1,-1 10-1,1 2 4,1 1 3,6-1-1,1 1-11,1-4-12,13 1-10,1-2-1,1-1-25</inkml:trace>
          <inkml:trace contextRef="#ctx0" brushRef="#br0" timeOffset="139441.9428">140 715 0,'24'-8'6,"-2"3"-1,-4 0 0,2 2 0,-2 1-2,1 0-1,-1 0-1,-2 0 0,0 0-1,-4 0 0,-3 1 0,0 0 1,-2 0 1,2-2 0,0 2-1,2-2-1,-2 1-1,0 0 1,-2-1 0,-4-2 2,-3-3 8,0-2-8,0-3-3,-12-2 1,-6-1 0,-7-4 1,-5 4 1,-8 1-1,-4 1 0,-3 2 1,0 2 3,2 2 0,4 3 4,10 1 2,5 2-3,10-1 0,6 3-5,5 0-2,3 0-1,0 0-1,0 0-2,0 5 1,0 2 0,0 2-6,8-2 3,2 4 6,4-2-2,3-2 2,4 2 0,1-2 0,2-1 0,-4-1 0,0 0-1,-5-3 1,-5 1-1,-5-1 0,-2-1 0,-1-1-1,-2 0 1,0 0 1,0 0 2,0 0-2,1 0-1,-1 0 0,0 0 0,0 0-1,0 0 0,0 0-2,0 0 1,-1 0-1,-9 0 2,-5 0 2,-1 0-2,0 0 2,2 0-1,1 0 1,6 0 1,3-1 7,4 1-3,0 0-2,0 0-2,0-1-2,14 1 4,15 0 0,13 0-5,11 0 0,11 0 0,3 0 2,-5 0-1,-8 0 1,-12 3-2,-15-3 0,-11 2 2,-7-2 1,-8 0 3,-1 0 9,0 0-8,0-6-6,-1-1 0,-11-1-1,-3 2 0,-7-1-1,-7 0 1,-5 0 1,-2 2 0,-4-3 0,-3 3 0,1-1 0,0 2 1,7 0-1,6 2 0,8 0-1,7 2 0,6 0 0,8 0-3,0 0 2,0 0-9,1 7 10,8 0 0,3 2 2,-1 0-1,1-2 0,-3-2 1,-2 0 0,-1-4-1,-3 2 0,-2-3 0,-1 0 0,1 1-1,-1-1-1,0 0 0,0 0 2,0 0 0,0 3-7,0-2 6,-2 1 1,-4 1 0,3 1 0,-2-3 1,1 3-1,-2 5 0,-4 0-2,2-3-47</inkml:trace>
          <inkml:trace contextRef="#ctx0" brushRef="#br0" timeOffset="146567.6553">-160 1006 159,'-6'4'8,"2"5"-55,3 10-9,1 13 38,-4 8-15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45.2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9DA3B7-E4DC-441A-90BA-7E97A3A84BF1}" emma:medium="tactile" emma:mode="ink">
          <msink:context xmlns:msink="http://schemas.microsoft.com/ink/2010/main" type="inkDrawing" rotatedBoundingBox="21711,8970 22205,332 22419,344 21925,8982" semanticType="verticalRange" shapeName="Other">
            <msink:sourceLink direction="with" ref="{8330E2A5-EE96-4931-BA04-2D814E234763}"/>
            <msink:destinationLink direction="with" ref="{4EE4DCE1-09FC-4953-83C8-66BE546DC48D}"/>
            <msink:destinationLink direction="with" ref="{6FD23C65-D519-462F-85EC-7B42C7B10C79}"/>
          </msink:context>
        </emma:interpretation>
      </emma:emma>
    </inkml:annotationXML>
    <inkml:trace contextRef="#ctx0" brushRef="#br0">510 0 100,'6'37'48,"-6"6"-46,0 8-2,0 10 2,-3 11 1,-7 11 4,-5 11 1,1 12-4,-1 10-1,2 12 0,2 13 0,0 14-2,4 12 0,1 7 0,4 11-1,-5 6 1,1 2 0,-2 2-1,-5 4 1,-1-2-1,-1 4 1,1 3-1,-3 4 0,-1 2 1,0 2 4,-3 2 16,-2 2-12,-5 1 4,0-3 2,0 3-11,2-1 0,2 1 2,6-4 4,7-7 4,4 2-4,7-5 1,0 0 0,0-3-9,10-3-2,-5 2-2,-2 0-10,-3-4-1,0 2 5,-11-6 7,-4-7 3,1-12 12,1-13 12,6-18 10,3-20-7,4-19-14,0-21-1,4-23-9,9-16-4,2-16-3,3-16-13,2-10-9,-5-12-40,-7-25-80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5:20.5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225205-9022-42AF-AC52-63EB73314833}" emma:medium="tactile" emma:mode="ink">
          <msink:context xmlns:msink="http://schemas.microsoft.com/ink/2010/main" type="writingRegion" rotatedBoundingBox="2360,9034 4841,7472 5524,8556 3043,10118">
            <msink:destinationLink direction="with" ref="{D87A89DA-3F00-4113-A852-38BBCD24B05D}"/>
          </msink:context>
        </emma:interpretation>
      </emma:emma>
    </inkml:annotationXML>
    <inkml:traceGroup>
      <inkml:annotationXML>
        <emma:emma xmlns:emma="http://www.w3.org/2003/04/emma" version="1.0">
          <emma:interpretation id="{AC23E0A1-CE9F-4355-A461-DB33AEBBD914}" emma:medium="tactile" emma:mode="ink">
            <msink:context xmlns:msink="http://schemas.microsoft.com/ink/2010/main" type="paragraph" rotatedBoundingBox="2360,9034 4841,7472 5524,8556 3043,10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C01FD2-28DC-4800-BC6E-03916C9BD6BB}" emma:medium="tactile" emma:mode="ink">
              <msink:context xmlns:msink="http://schemas.microsoft.com/ink/2010/main" type="line" rotatedBoundingBox="2360,9034 4841,7472 5524,8556 3043,10118"/>
            </emma:interpretation>
          </emma:emma>
        </inkml:annotationXML>
        <inkml:traceGroup>
          <inkml:annotationXML>
            <emma:emma xmlns:emma="http://www.w3.org/2003/04/emma" version="1.0">
              <emma:interpretation id="{76A3154E-D9CA-440E-AB08-46BA0F15C9E4}" emma:medium="tactile" emma:mode="ink">
                <msink:context xmlns:msink="http://schemas.microsoft.com/ink/2010/main" type="inkWord" rotatedBoundingBox="2360,9034 4841,7472 5524,8556 3043,10118"/>
              </emma:interpretation>
              <emma:one-of disjunction-type="recognition" id="oneOf0">
                <emma:interpretation id="interp0" emma:lang="en-IN" emma:confidence="0">
                  <emma:literal>ss,E7</emma:literal>
                </emma:interpretation>
                <emma:interpretation id="interp1" emma:lang="en-IN" emma:confidence="0">
                  <emma:literal>saes</emma:literal>
                </emma:interpretation>
                <emma:interpretation id="interp2" emma:lang="en-IN" emma:confidence="0">
                  <emma:literal>ss,es</emma:literal>
                </emma:interpretation>
                <emma:interpretation id="interp3" emma:lang="en-IN" emma:confidence="0">
                  <emma:literal>ness</emma:literal>
                </emma:interpretation>
                <emma:interpretation id="interp4" emma:lang="en-IN" emma:confidence="0">
                  <emma:literal>sae,</emma:literal>
                </emma:interpretation>
              </emma:one-of>
            </emma:emma>
          </inkml:annotationXML>
          <inkml:trace contextRef="#ctx0" brushRef="#br0">755 6285 255,'-3'1'6,"3"3"-14,0 6-5,4 4 15,7 7 12,3 4 1,4 8-2,0 2 0,2 3-7,-1-1-1,1 1-1,-2-4-1,0-4-1,0-4-2,4-8-1,-1-6-4,5-8 6,2-4 5,3-5 8,1-12-6,0-6-1,-6-1-7,-3-3-20,-9 1-30,-8 0-44,-6-1-63</inkml:trace>
          <inkml:trace contextRef="#ctx0" brushRef="#br0" timeOffset="371.0371">863 6262 276,'-8'0'-6,"5"0"4,3-7 28,1-8 3,15-3-26,7-3-4,6-2 1,3 1-1,4 2-14,-2 0-36,1 0-63</inkml:trace>
          <inkml:trace contextRef="#ctx0" brushRef="#br0" timeOffset="179.0179">990 6444 152,'-7'8'14,"5"-8"24,2 0 3,10-9-17,10-10-11,6-2-8,6-4-1,1 1-4,0 3-29,-9 0-75,-6 0-54</inkml:trace>
          <inkml:trace contextRef="#ctx0" brushRef="#br0" timeOffset="840.084">1531 5771 205,'-8'0'16,"0"0"24,-3 0-4,-1 4-28,-2 7-14,-1 4-1,-2 6-1,1 3 7,1 1 1,5 1-2,2-3 3,2 0-1,6-6-4,0 1-4,2-1 3,14-3 5,1 0 2,6 0 1,3-2 2,5 0-4,1 0-1,-1 0-1,0 1 2,-4-2 0,-5 2-1,-3 3-6,-9-1-4,-3 7-1,-7 2 9,0 4 9,0 2-4,-12 0 0,-1-1 0,-3-6 0,-1-3 6,-1-7 6,-2-7-2,2-6-2,2 0-3,0-3-7,5-12-16,6-6-38,5-2-13,0-6-21</inkml:trace>
          <inkml:trace contextRef="#ctx0" brushRef="#br0" timeOffset="1268.1268">1972 5635 200,'0'-4'24,"0"-1"34,0 2-15,0 2-12,-5 1-20,-3 0-12,-3 0 0,-2 13-6,1 1 1,-1 4 4,2 3 0,3-1 0,3-1 0,5-4-1,0-1 0,0-2-8,5-2 3,10 0 1,6-2 0,7-1 1,6 0-2,4 1-1,1-1 2,-1 3 3,-2 1 0,-6 1 1,-7 4 0,-6-1-3,-8 6-2,-6 0 9,-3 3 3,-8 0 8,-13 2 2,-6 0 5,-5-1 1,-4 1-6,2-1-11,-1-1-3,3 0-21,4-2-54,5-9-85</inkml:trace>
          <inkml:trace contextRef="#ctx0" brushRef="#br0" timeOffset="-626.0626">88 6733 141,'-4'-3'7,"-4"-2"6,3 2 11,2 3-7,3 0-4,0 0 0,1 5-10,14 10 17,5 6 4,4 9-25,4 7 1,1 6 0,-3 4 7,-2 3-5,-5-4 0,-3-6 1,-6-8-2,-4-11 1,-1-5-2,-4-10-13,-1-6-18,0 0-16,0-17-16,-6-8-74</inkml:trace>
          <inkml:trace contextRef="#ctx0" brushRef="#br0" timeOffset="-362.0362">86 6700 159,'-1'-25'3,"1"1"1,0 0 13,8-1 14,12 3-10,7-1-7,6 6-8,5 3-5,5 10-3,2 4-3,2 8-1,-6 17 1,-4 6 1,-5 8-8,-7 5 8,-10 5 2,-7 6 11,-8 3-3,0 1-2,-11-2-1,-5-5 0,0-7 1,-2-12-4,3-10 2,2-11-8,3-11-33,0-1-41</inkml:trace>
          <inkml:trace contextRef="#ctx0" brushRef="#br0" timeOffset="21391.1389">-522 6709 69,'-11'15'-24,"-1"0"27,6 2-1,0 1 5,4-1-3,2 3-3,0 0 1,5 3 0,7 4 1,7 5 1,2 7 5,8 10-1,8 9 1,6 11 3,5 12-4,3 5 2,3 6-1,-5 1 0,-5-5 1,-5-8-2,-7-12-1,-6-15-3,-9-7 0,-4-16 1,-4-11-4,-1-7 0,-2-3-1,-4-4-8,0-5-27,-2 0-2,-3-20 16,-18-7-59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48.8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B7A7EB-9EA9-4F7F-9F66-E37C123A6875}" emma:medium="tactile" emma:mode="ink">
          <msink:context xmlns:msink="http://schemas.microsoft.com/ink/2010/main" type="inkDrawing" rotatedBoundingBox="23383,-2 23440,8978 23159,8980 23102,0" shapeName="Other"/>
        </emma:interpretation>
      </emma:emma>
    </inkml:annotationXML>
    <inkml:trace contextRef="#ctx0" brushRef="#br0">250 0 42,'-2'24'2,"-10"6"-4,-1 7 4,-3 4 3,1 5 5,1 4 1,0 0 6,4 4 3,1 1-4,3 1 0,1 2-4,-2 4 6,2 3-11,-2 8-5,0 8-1,-4 8 2,-1 9-3,-3 6 2,-1 3-1,2 5-1,2 1 2,5-1 11,1 3-5,4 0-2,0 4-2,2 0 0,0 5-2,-1 6-2,1 5 1,0 4 0,0 3 0,4 6 1,4 1 6,1 0 0,-1 6 0,-4 0-4,-5 10 3,1 3 2,-2 4-11,-10 5 2,1-2-2,2 4-9,8 1 7,1-4 3,6 5 2,13-1-1,7 5-4,4-2-5,3 4 4,0 2 0,1-1 5,-2 3-2,-3-1 7,-4-5-3,-8-2 1,-6-4 12,-10-3-1,-2-3 7,-6-4-3,-13-4 5,-2-3 1,-2-4-1,-1-4-6,3-8 3,1-7 3,2-12-3,2-13-5,3-18-7,2-19-7,3-21-1,4-22-1,2-22-9,2-13-19,1-35-31,-2-23-52,-5-21-91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1:34.1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0B9F4D-B804-4B29-BF20-13AEE4F50011}" emma:medium="tactile" emma:mode="ink">
          <msink:context xmlns:msink="http://schemas.microsoft.com/ink/2010/main" type="writingRegion" rotatedBoundingBox="7933,12373 9654,14588 8635,15379 6914,13165"/>
        </emma:interpretation>
      </emma:emma>
    </inkml:annotationXML>
    <inkml:traceGroup>
      <inkml:annotationXML>
        <emma:emma xmlns:emma="http://www.w3.org/2003/04/emma" version="1.0">
          <emma:interpretation id="{E1121D71-6D32-4BC3-A219-3BE45576D22F}" emma:medium="tactile" emma:mode="ink">
            <msink:context xmlns:msink="http://schemas.microsoft.com/ink/2010/main" type="paragraph" rotatedBoundingBox="7933,12373 9654,14588 8635,15379 6914,13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80F473-62E5-4767-99CB-88AA6050D47D}" emma:medium="tactile" emma:mode="ink">
              <msink:context xmlns:msink="http://schemas.microsoft.com/ink/2010/main" type="line" rotatedBoundingBox="7933,12373 9654,14588 8635,15379 6914,13165"/>
            </emma:interpretation>
          </emma:emma>
        </inkml:annotationXML>
        <inkml:traceGroup>
          <inkml:annotationXML>
            <emma:emma xmlns:emma="http://www.w3.org/2003/04/emma" version="1.0">
              <emma:interpretation id="{D5DD9D6C-B17B-4531-845D-C2107F62B44C}" emma:medium="tactile" emma:mode="ink">
                <msink:context xmlns:msink="http://schemas.microsoft.com/ink/2010/main" type="inkWord" rotatedBoundingBox="7933,12373 9654,14588 8635,15379 6914,13165"/>
              </emma:interpretation>
              <emma:one-of disjunction-type="recognition" id="oneOf0">
                <emma:interpretation id="interp0" emma:lang="en-IN" emma:confidence="0">
                  <emma:literal>FTP</emma:literal>
                </emma:interpretation>
                <emma:interpretation id="interp1" emma:lang="en-IN" emma:confidence="0">
                  <emma:literal>IT'</emma:literal>
                </emma:interpretation>
                <emma:interpretation id="interp2" emma:lang="en-IN" emma:confidence="0">
                  <emma:literal>inter</emma:literal>
                </emma:interpretation>
                <emma:interpretation id="interp3" emma:lang="en-IN" emma:confidence="0">
                  <emma:literal>Nkr</emma:literal>
                </emma:interpretation>
                <emma:interpretation id="interp4" emma:lang="en-IN" emma:confidence="0">
                  <emma:literal>infer</emma:literal>
                </emma:interpretation>
              </emma:one-of>
            </emma:emma>
          </inkml:annotationXML>
          <inkml:trace contextRef="#ctx0" brushRef="#br0">3705-614 151,'-4'9'33,"2"-7"-30,2-2 6,4-5 21,23-16-7,15-10-7,15-8 6,19-10-2,16-5 3,11-6-7,8-2-2,3-1-8,-8-1 2,-14 4-6,-13 3-2,-22 9-1,-18 5-6,-18 10-13,-14 6-17,-7 11-25,-10 12-35,-19 4-9</inkml:trace>
          <inkml:trace contextRef="#ctx0" brushRef="#br0" timeOffset="242.0242">3897-385 191,'12'0'86,"16"-3"-76,10-22-5,15-11 26,12-10 5,13-14-24,14-12 1,5-8-6,2-7-2,-3 1-4,-7 4-1,-14 11-3,-14 10-25,-16 15-19,-19 13-19,-15 10-27,-11 10-52</inkml:trace>
          <inkml:trace contextRef="#ctx0" brushRef="#br0" timeOffset="2910.291">4290-1118 116,'-11'0'0,"2"0"6,0 0 1,4 0 15,3 3-3,1 5-12,1 5-1,0 8 6,0 6 7,0 12-6,7 10-4,7 14-5,4 13-2,5 16 0,11 12-1,2 10 1,7 4-2,2-2 2,2-11 0,-4-20 0,-1-22 0,-3-25-3,-3-23 11,-1-15 8,1-17-11,1-17-14,0-8-56,-8-3-90</inkml:trace>
          <inkml:trace contextRef="#ctx0" brushRef="#br0" timeOffset="-420.042">3877-2110 225,'13'-12'1,"6"9"9,9 3 20,8 0-9,9 13-11,10 13-2,11 13-3,2 11-2,1 12-1,-5 16-2,-8 8-6,-16 8-8,-13 2-14,-20 0 4,-7-6 4,-13-8-19,-15-13-23</inkml:trace>
          <inkml:trace contextRef="#ctx0" brushRef="#br0" timeOffset="-640.064">3588-1791 121,'-10'-6'17,"3"1"23,3 3 24,1 1-26,3 1-19,0 1-15,2 18-3,10 12 4,9 15 7,3 17 4,4 17-2,2 9-2,-1 6-11,-1-1 0,-4-10-2,-3-16 0,-7-16 3,-5-17-2,-2-14 0,-4-11 1,-3-6 0,0-4 5,0-1 3,-7-17-2,-4-12-7,-3-10 1,-1-11-2,-2-9 1,3-5-2,6-2 2,5 3-3,3 6 1,3 4 2,15 12-1,3 7 0,2 9 1,4 5-1,-5 10 1,-2 6 1,-8 5-1,-5 14-3,-7 17 3,0 9 1,-10 6 0,-8 2-1,0-1-1,-1-8-12,-1-10-7,4-10-10,-1-12-14,3-7-29,0-18-41</inkml:trace>
          <inkml:trace contextRef="#ctx0" brushRef="#br0" timeOffset="3416.3416">5100-104 206,'-18'5'18,"1"-2"7,7-1 11,5 4-4,5 6-25,5 7-11,16 10 7,6 10 5,5 10-1,1 6-2,-4 3-1,-5-2-4,-6-8 2,-7-9 0,-5-11 0,-5-10 3,-1-13 6,0-5 3,0-11 3,-3-14-8,-6-11-5,-1-7-1,-1-2 0,0-3 2,-2 4 0,5 3 0,2 4-1,5 2-1,1 6-3,0 2 0,12 5-1,5 5-2,4 9 3,1 7-2,-1 1-1,-2 12 1,-3 13-10,-5 4 2,-7 5 2,-3 0-5,-1-5 1,-2-5-9,-9-5-2,-2-8-11,-2-8-15,-1-3-32,1-9 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1:52.8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0 240,'0'26'-27,"0"-4"29,0 0-8,0 5 0,0-2-25,0 1-30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1:51.4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0429B4-687E-4649-86F7-127F473DB11E}" emma:medium="tactile" emma:mode="ink">
          <msink:context xmlns:msink="http://schemas.microsoft.com/ink/2010/main" type="writingRegion" rotatedBoundingBox="2190,3803 3210,13956 2204,14057 1183,3904"/>
        </emma:interpretation>
      </emma:emma>
    </inkml:annotationXML>
    <inkml:traceGroup>
      <inkml:annotationXML>
        <emma:emma xmlns:emma="http://www.w3.org/2003/04/emma" version="1.0">
          <emma:interpretation id="{D04A5A39-6E6B-42A4-8F05-0E9CEDCDD45D}" emma:medium="tactile" emma:mode="ink">
            <msink:context xmlns:msink="http://schemas.microsoft.com/ink/2010/main" type="paragraph" rotatedBoundingBox="2190,3803 3210,13956 2204,14057 1183,3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A11C69-C37B-4E1D-918D-B7FF3FDF9BD4}" emma:medium="tactile" emma:mode="ink">
              <msink:context xmlns:msink="http://schemas.microsoft.com/ink/2010/main" type="line" rotatedBoundingBox="2190,3803 3210,13956 2204,14057 1183,3904"/>
            </emma:interpretation>
          </emma:emma>
        </inkml:annotationXML>
        <inkml:traceGroup>
          <inkml:annotationXML>
            <emma:emma xmlns:emma="http://www.w3.org/2003/04/emma" version="1.0">
              <emma:interpretation id="{1F631573-C497-458B-8F29-36A074DBE54D}" emma:medium="tactile" emma:mode="ink">
                <msink:context xmlns:msink="http://schemas.microsoft.com/ink/2010/main" type="inkWord" rotatedBoundingBox="2190,3803 3210,13956 2204,14057 1183,3904">
                  <msink:destinationLink direction="from" ref="{6F518113-D868-4FCE-84D0-A1C5C20B93C3}"/>
                </msink:context>
              </emma:interpretation>
              <emma:one-of disjunction-type="recognition" id="oneOf0">
                <emma:interpretation id="interp0" emma:lang="en-IN" emma:confidence="0">
                  <emma:literal>"I"....</emma:literal>
                </emma:interpretation>
                <emma:interpretation id="interp1" emma:lang="en-IN" emma:confidence="0">
                  <emma:literal>"I...."</emma:literal>
                </emma:interpretation>
                <emma:interpretation id="interp2" emma:lang="en-IN" emma:confidence="0">
                  <emma:literal>"I....'</emma:literal>
                </emma:interpretation>
                <emma:interpretation id="interp3" emma:lang="en-IN" emma:confidence="0">
                  <emma:literal>'I...."</emma:literal>
                </emma:interpretation>
                <emma:interpretation id="interp4" emma:lang="en-IN" emma:confidence="0">
                  <emma:literal>'I....'</emma:literal>
                </emma:interpretation>
              </emma:one-of>
            </emma:emma>
          </inkml:annotationXML>
          <inkml:trace contextRef="#ctx0" brushRef="#br0">7 33 69,'-3'-11'7,"2"0"5,-2 4 17,3 2 5,0 5-9,0 0-22,0 9 4,4 9 10,2 5 1,-1 6-8,-2 5-4,1 3-6,-2 1 0,2 5 0,1 0-10,4 2-33,-2-3-37</inkml:trace>
          <inkml:trace contextRef="#ctx0" brushRef="#br0" timeOffset="3163.3163">-613 22 41,'0'-11'9,"-11"4"-3,-5 3 0,-5 4-1,-6 0-3,-3 1-7,-4 13-3,-3 2-17</inkml:trace>
          <inkml:trace contextRef="#ctx0" brushRef="#br0" timeOffset="342.0342">84 891 160,'-12'19'-19,"4"4"19,5 6 3,3 6 11,0 7 1,3 4-5,8-2-4,3-6-2,4-10-2,4-14-5,6-14 4,6-8 4,-1-21-5,0-8-2,-3-6 4,-10 1-7,-8 7 5,-10 3 2,-2 10-1,-16 7 3,-9 7 5,-6 7-1,-4 1-3,-4 13-4,0 14 0,2 7-4,8 7-18,5 3-19,9-2-33</inkml:trace>
          <inkml:trace contextRef="#ctx0" brushRef="#br0" timeOffset="705.0705">178 2011 72,'-4'8'5,"3"0"-5,-1 2 1,2-1 6,0 2-2,0-4 0,3-3-1,7-4-2,2 0 6,3-13 5,1-10-7,0 0-10,-3-2 5,-2 2-9,-7 3 10,-4 3-7,0 7 5,-9 2 1,-8 6 6,-1 2-4,0 0-3,1 9-2,3 6-8,2-1-19,5 0-44</inkml:trace>
          <inkml:trace contextRef="#ctx0" brushRef="#br0" timeOffset="912.0912">198 2787 171,'-12'15'-2,"1"-8"6,4 0 16,5-5 10,2 0-19,0-2-9,0 0-7,1 1-37,6 2-38</inkml:trace>
          <inkml:trace contextRef="#ctx0" brushRef="#br0" timeOffset="1076.1076">163 3550 298,'-7'21'1,"1"-10"1,4 3-5,2-3 3,0 3-23,0-1-60,0-1-33</inkml:trace>
          <inkml:trace contextRef="#ctx0" brushRef="#br0" timeOffset="1211.1211">234 4116 213,'-10'34'-37,"-3"-6"33,4-3-11,2-2-1,1-2-41</inkml:trace>
          <inkml:trace contextRef="#ctx0" brushRef="#br0" timeOffset="1519.1519">352 5355 237,'0'37'-12,"0"-4"-23,0 4 11,-1-3 2,-1-1-40</inkml:trace>
          <inkml:trace contextRef="#ctx0" brushRef="#br0" timeOffset="1652.1652">344 6013 223,'0'0'-34,"0"63"17,0-35-17,2 1 20,4-2-44</inkml:trace>
          <inkml:trace contextRef="#ctx0" brushRef="#br0" timeOffset="1788.1788">530 6538 157,'0'0'2,"0"0"-4,13 60-3,-2-31-15,-2 3-25</inkml:trace>
          <inkml:trace contextRef="#ctx0" brushRef="#br0" timeOffset="1930.193">651 7048 199,'0'0'2,"0"0"-5,3 72-3,2-43-1,1 3-20,0 1-32</inkml:trace>
          <inkml:trace contextRef="#ctx0" brushRef="#br0" timeOffset="2073.2073">732 7890 219,'0'55'-31,"1"-5"18,0-4-11,2 3 20,4-6-17,-3-6-32</inkml:trace>
          <inkml:trace contextRef="#ctx0" brushRef="#br0" timeOffset="2208.2208">779 8655 204,'0'34'-14,"0"-6"0,0-3-34,4-2-5</inkml:trace>
          <inkml:trace contextRef="#ctx0" brushRef="#br0" timeOffset="2358.2358">931 9251 310,'0'0'-43,"0"63"23,0-33-45,0 2 41,0-3-26,1-2-31</inkml:trace>
          <inkml:trace contextRef="#ctx0" brushRef="#br0" timeOffset="2521.2521">960 9963 358,'0'41'-76,"0"-8"50,0-6-111,0-3 62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1:38.3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9F7F2C-A5AD-4B8B-B812-AEE219EBF0D4}" emma:medium="tactile" emma:mode="ink">
          <msink:context xmlns:msink="http://schemas.microsoft.com/ink/2010/main" type="writingRegion" rotatedBoundingBox="9141,14084 13056,12246 13418,13017 9502,14855"/>
        </emma:interpretation>
      </emma:emma>
    </inkml:annotationXML>
    <inkml:traceGroup>
      <inkml:annotationXML>
        <emma:emma xmlns:emma="http://www.w3.org/2003/04/emma" version="1.0">
          <emma:interpretation id="{E2CD7A85-DEF9-4311-BF56-862E91773C01}" emma:medium="tactile" emma:mode="ink">
            <msink:context xmlns:msink="http://schemas.microsoft.com/ink/2010/main" type="paragraph" rotatedBoundingBox="9141,14084 13056,12246 13418,13017 9502,148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69D395-3F92-43C0-885C-44596E3C6B82}" emma:medium="tactile" emma:mode="ink">
              <msink:context xmlns:msink="http://schemas.microsoft.com/ink/2010/main" type="line" rotatedBoundingBox="9141,14084 13056,12246 13418,13017 9502,14855"/>
            </emma:interpretation>
          </emma:emma>
        </inkml:annotationXML>
        <inkml:traceGroup>
          <inkml:annotationXML>
            <emma:emma xmlns:emma="http://www.w3.org/2003/04/emma" version="1.0">
              <emma:interpretation id="{77AE944C-B2D2-4991-BA07-40A3FFA8D58F}" emma:medium="tactile" emma:mode="ink">
                <msink:context xmlns:msink="http://schemas.microsoft.com/ink/2010/main" type="inkWord" rotatedBoundingBox="9141,14084 13056,12246 13418,13017 9502,14855"/>
              </emma:interpretation>
              <emma:one-of disjunction-type="recognition" id="oneOf0">
                <emma:interpretation id="interp0" emma:lang="en-IN" emma:confidence="0">
                  <emma:literal>arris</emma:literal>
                </emma:interpretation>
                <emma:interpretation id="interp1" emma:lang="en-IN" emma:confidence="0">
                  <emma:literal>orris</emma:literal>
                </emma:interpretation>
                <emma:interpretation id="interp2" emma:lang="en-IN" emma:confidence="0">
                  <emma:literal>arris.</emma:literal>
                </emma:interpretation>
                <emma:interpretation id="interp3" emma:lang="en-IN" emma:confidence="0">
                  <emma:literal>insigne.</emma:literal>
                </emma:interpretation>
                <emma:interpretation id="interp4" emma:lang="en-IN" emma:confidence="0">
                  <emma:literal>insigne,</emma:literal>
                </emma:interpretation>
              </emma:one-of>
            </emma:emma>
          </inkml:annotationXML>
          <inkml:trace contextRef="#ctx0" brushRef="#br0">5399-245 170,'15'-10'9,"-4"7"46,-2 3-7,-4 0-24,-1 10-6,-1 8-5,1 1-4,2 3-7,-2-2 0,0-2-2,2-4 0,-2-5-19,2-8-5,-2-1 7,1-9 10,1-13 9,1-4 1,3-5-1,2 2-1,1 4-1,3 3 2,-2 8-1,2 5-2,-5 4-2,0 5 0,-3 0-2,-2 0 5,-1 0 2,1-6 1,1-5 1,-2-5 0,4-2-1,-4-1-3,-1 0 1,-2 4-1,-2 7 0,0 7-4,-2 1-7,-4 2 7,-3 10 1,1-1 2,2-1-1,1-2 2,3-5 0,2-3-3,0 0-2,0-3 6,9-11-1,3-2 1,1-7-1,3-3 1,-2-3 0,0-6-1,-1 0 0,-6-2 1,-2 4 1,-5 1 2,0 5 13,0 7 0,-1 4 3,-5 7-1,1 2-10,3 4-5,2 3-3,0 0-2,5 2-8,7 16 6,5 10 3,1 9 0,1 7-1,-5 3 0,-4-1 1,-5-4-1,-2-10 3,-3-9 0,0-9-1,0-9 1,0-5-1,0 0 2,3-12 2,3-9-2,1-1-2,5-5 0,3 0-1,1 3 1,3 4-1,1 7 0,1 6-1,-5 5-1,-3 2-2,-6 11-8,-7 9-5,0 5 9,-11 0 7,-6-3 1,2-1 1,1-10-1,5-4-13,5-6-25,4-1-16,7-7-25,10-12 13</inkml:trace>
          <inkml:trace contextRef="#ctx0" brushRef="#br0" timeOffset="549.0549">6197-708 42,'25'0'22,"-4"0"14,0 0 3,-4 3-2,0-3 0,-2 0 6,3-9-4,1-16-16,-1-3-9,-1-5-10,-3 0-3,-7 2 0,-7 4 1,0 7 8,-12 3 10,-9 6-4,-3 6-6,0 0-6,2 5-3,4 0 0,1 0-1,8 9-1,2 9-1,5 3 0,1-1 1,1-1-3,3-8-2,9-9-1,6-2 4,7-21 3,2-9-2,1-7-5,-1 2-6,-2 0-2,-4 10 8,-5 4 7,-7 10 0,-3 8 4,-1 3 0,1 5 1,5 16 5,3 8-1,8 11-6,5 8-3,3 14 1,2 9-1,-4 6 0,-4 3 1,-12 2-3,-6-5 2,-6-5 3,-13-13 0,-10-8 1,-2-13 4,-3-14 0,1-11-4,4-13-2,2 0 1,4-23-2,6-11 1,6-10-1,5-4 0,4-6-2,18-4 1,13-1-3,6-5-23,5 0-80,4-8-118</inkml:trace>
          <inkml:trace contextRef="#ctx0" brushRef="#br0" timeOffset="1412.1412">7352-1218 282,'-11'0'2,"0"0"21,5-19 16,6-11-15,0-5-18,6-7-5,3 1 0,3 0-1,-3 9 0,0 8 0,-4 8 0,-3 13 0,-2 3-4,0 7-2,0 13 4,-3 1-4,0 4-2,2-5 3,1-1 3,0-3 1,7-2 1,2 0 0,0 3 0,-2 4 1,-6 3-1,-2 4 1,-1 3-1,-10 2 1,-1-5-1,2-2 1,3-10 0,6-4 3,2-10 4,3-2-3,14-6 2,6-11-3,4-5-3,3-5 0,2-4-1,-1-3 0,-3-3 0,-3-4 0,-4 6-1,-5 2-1,-3 3 1,-5 10 1,-4 6 1,-2 8 0,1 2 0,-2 4 1,0 1-3,2 11 2,1 2 0,-1-3 0,1 3-1,2-4 1,-3-1-1,-2-3 0,2 0 1,1-3-2,0-2 0,2-1-1,1 0-3,1-7 4,2-11 0,0-6 2,-1 0 0,1-1 0,-3 2 0,-1 7 2,-2 2 4,-3 7 3,0 5 2,-1 0-4,0 2-5,2 0-3,1 0-2,2 0 0,2 8 0,4 1-16,5-1-9,-1-6-16,4-2-21,2-4-40,2-17-7</inkml:trace>
          <inkml:trace contextRef="#ctx0" brushRef="#br0" timeOffset="1610.161">8018-1730 151,'-3'0'14,"-8"0"37,0 2 0,0 10-17,0 4-10,-2 7-5,5 5-3,1 7-9,4 6-3,3 0-2,0 2-2,0-5 1,6-8-2,6-11-6,5-12-20,5-7-11,3-18-32,5-17-38</inkml:trace>
          <inkml:trace contextRef="#ctx0" brushRef="#br0" timeOffset="1810.181">8220-1771 152,'-7'0'11,"-1"0"21,-1 0 20,4 15-15,0 8-13,0 10-11,1 9-1,1 6 0,0 5-5,2-2-6,1-9-1,0-9-3,14-14-15,9-13-19,7-6-9,4-16-34,4-11-20</inkml:trace>
          <inkml:trace contextRef="#ctx0" brushRef="#br0" timeOffset="2730.273">8545-1144 383,'0'5'-1,"2"-10"-11,17-22 16,10-12 0,5-12-2,6-11-29,2-9-44,0-10-75</inkml:trace>
          <inkml:trace contextRef="#ctx0" brushRef="#br0" timeOffset="2401.2401">8458-1622 66,'1'-20'35,"-1"-6"0,0-5 2,4-6 1,3-3-13,2-3-20,3 4-4,-1 6 2,-2 9 18,-4 12 3,-5 12-4,0 5-14,-1 18 4,-10 9 0,-3 4-3,-3 1 0,3-1 2,3-4 0,5-3 2,4-4-3,2-7-5,2-5-3,14-5 0,6-7 1,7-1-2,3-8-9,6-11-9,-2-7-1,0-1 2,-5 0-6,-6 4 15,-7 6 9,-6 6 0,-3 8 8,-5 3 0,-1 2-2,-2 10-2,0 0-3,2-1 5,3-3 1,1-8-5,4 0 14,5-18-1,5-9-9,6-8-2,-1-7-3,2-3 0,-3-2-1,-3 5 0,-4 5 0,-5 7 1,-5 8-2,-5 10 1,-3 5 1,0 7-4,-1 0 3,-5 8 1,1 9 0,3 3-1,2 3 3,0 4 1,13-1-3,3-2 0,2 2 0,-2-2-1,-4 1 0,-3-3 1,-5 2-1,-4 2-1,0-1 2,-7 1-3,-6-4-13,4-8-34,-1-11-33,4-3-9,2-20 13</inkml:trace>
          <inkml:trace contextRef="#ctx0" brushRef="#br0" timeOffset="2537.2537">9170-2112 158,'19'-28'8,"-3"0"35,-5 3 17,-3 3-17,-2 5-19,-4 5-15,-2 1-8,0 8-23,0 3-65,-5 0-88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1:29.5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AF1C7A-51FF-48A7-82E5-D9056C61DCDD}" emma:medium="tactile" emma:mode="ink">
          <msink:context xmlns:msink="http://schemas.microsoft.com/ink/2010/main" type="writingRegion" rotatedBoundingBox="3773,14619 6979,12859 7467,13747 4261,15507"/>
        </emma:interpretation>
      </emma:emma>
    </inkml:annotationXML>
    <inkml:traceGroup>
      <inkml:annotationXML>
        <emma:emma xmlns:emma="http://www.w3.org/2003/04/emma" version="1.0">
          <emma:interpretation id="{833CD3A9-5B73-4D52-9795-2E3550282FAE}" emma:medium="tactile" emma:mode="ink">
            <msink:context xmlns:msink="http://schemas.microsoft.com/ink/2010/main" type="paragraph" rotatedBoundingBox="3773,14619 6979,12859 7467,13747 4261,15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1CA138-BCB3-476A-AC12-EF80BFEAB6F8}" emma:medium="tactile" emma:mode="ink">
              <msink:context xmlns:msink="http://schemas.microsoft.com/ink/2010/main" type="line" rotatedBoundingBox="3773,14619 6979,12859 7467,13747 4261,15507"/>
            </emma:interpretation>
          </emma:emma>
        </inkml:annotationXML>
        <inkml:traceGroup>
          <inkml:annotationXML>
            <emma:emma xmlns:emma="http://www.w3.org/2003/04/emma" version="1.0">
              <emma:interpretation id="{09017DB2-B838-4173-ACC1-65BFD0DDD0D9}" emma:medium="tactile" emma:mode="ink">
                <msink:context xmlns:msink="http://schemas.microsoft.com/ink/2010/main" type="inkWord" rotatedBoundingBox="3773,14619 6979,12859 7467,13747 4261,15507"/>
              </emma:interpretation>
              <emma:one-of disjunction-type="recognition" id="oneOf0">
                <emma:interpretation id="interp0" emma:lang="en-IN" emma:confidence="0">
                  <emma:literal>summit</emma:literal>
                </emma:interpretation>
                <emma:interpretation id="interp1" emma:lang="en-IN" emma:confidence="0">
                  <emma:literal>twit</emma:literal>
                </emma:interpretation>
                <emma:interpretation id="interp2" emma:lang="en-IN" emma:confidence="0">
                  <emma:literal>twits</emma:literal>
                </emma:interpretation>
                <emma:interpretation id="interp3" emma:lang="en-IN" emma:confidence="0">
                  <emma:literal>Brail</emma:literal>
                </emma:interpretation>
                <emma:interpretation id="interp4" emma:lang="en-IN" emma:confidence="0">
                  <emma:literal>twit,</emma:literal>
                </emma:interpretation>
              </emma:one-of>
            </emma:emma>
          </inkml:annotationXML>
          <inkml:trace contextRef="#ctx0" brushRef="#br0">-1 86 172,'0'-17'11,"0"0"2,13 4 20,1 1-7,2 0-16,1 4-6,1 2 0,0 5-4,-2 1-2,-1 0-2,-3 11-8,0 7-6,-4 4 0,-3 4 8,0-1 5,-4 2 5,-1 2 0,0-4 2,0-1 1,0-3 1,0-4 8,0-7 0,0-5-5,0-5-3,3-2 3,11-13 2,5-7-3,6-1-2,3 1-3,3 3-1,-2 7 0,-1 7-4,-5 5 0,-3 8-2,-8 14-1,-5 8 7,-7 4 0,0 2-2,-10 2 1,-6-2 2,-2-5 0,-3-7-4,1-10-10,4-12-18,2-2-48</inkml:trace>
          <inkml:trace contextRef="#ctx0" brushRef="#br0" timeOffset="-428.0428">-20 93 99,'-3'0'16,"0"0"1,2 0 8,-1 0 1,2 0-10,-1 0-7,1 0-4,0 0-3,0 10-4,3 6-2,11 11 3,5 7-1,5 13 6,2 6-1,5 4-3,-5-2 1,-1-8-1,-7-11-13,-1-13-17,-6-14 4,-2-9-20,-7-16-4</inkml:trace>
          <inkml:trace contextRef="#ctx0" brushRef="#br0" timeOffset="520.052">520 58 150,'0'-10'-1,"0"-3"5,0-4 12,0 0 3,0 0-15,0 5 0,0 2 12,0 5 1,0 4 2,0 1-11,0 3-12,0 12-3,0 8 6,2 7 0,2 5 1,2 3-1,0-3 0,1-2 1,-2-9 0,5-4-1,2-9 0,2-10 0,3-1 11,2-14 4,5-16-1,0-13 1,1-7-6,-4-4-4,-2 1-2,-5 8 1,-6 8 8,-5 12 4,0 8 3,-3 7 0,0 3-6,0 5-8,0 2-2,0 0-6,0 8-11,0 14-7,0 5 8,0 4 10,0 1 3,7-5 0,1-6-2,3-8-9,3-6 5,0-7 6,1 0 0,2 0 1,0-3-4,-2-2-15,-2 2-15,-1-4-25,-3 0-37</inkml:trace>
          <inkml:trace contextRef="#ctx0" brushRef="#br0" timeOffset="2171.2171">1134-348 169,'-12'14'2,"2"-6"16,4-3 34,1-3-11,5 1-28,0-1-13,0 1-4,0 4-3,1 4 6,8 5 7,-1 3-3,0 8-1,-2 0 1,-2-3-2,-1-2 2,-3-4-2,0-8 1,0-3-1,1-7-1,1 0 0,-1 0-3,3-3-6,3-11 19,2-7-4,3-4-5,6-5 0,0 3-2,3 3-1,-3 5 1,0 7-3,-2 6-9,-5 6-10,0 0 3,-4 0 4,-2 5 11,-1-1 4,2 1-2,-3-3-6,4-2-14,1 0-5,2-3 31,0-5 3,2-4-3,-2 4 1,0 1-2,-5 4 0,2 3-5,-1 0 3,-1 0 0,-1 0 1,3 0 4,0 2-1,2-2-5,-1 0-2,2 0 11,-2-12 5,2-3 8,-3-2-1,-4-4-6,-1 2 3,-2-1 2,0 5 1,-5 0 1,-5 3-6,2 3-5,-2 0-8,3 2 2,1 2-4,1 4-1,-1 1-3,2 0 1,3 1-8,-2 16-17,3 1 3,0 0 8,0 0 2,4-3-2,6-9-7,5-6 12,0 0 17,5-12 0,-1-5-3,0-3 1,-3 1-1,-2-1 0,-3 5 1,-4 4 8,-4 4 13,-2 1 4,1 5-3,-1 1-17,2 0-22,2 10-1,4 3 16,-1 0 1,5 1-1,-4-2 0,4-8-12,-1-4-6,2-6 21,2-16 1,-2-7-7,0-5-4,-5-1 1,-2 3 6,-5 5 0,-1 9 5,-1 6 7,0 8 3,0 4-18,0 6-4,0 14 2,6 2 7,3 2-3,4-1 2,-1-8-3,4-10-11,3-5 9,5-14 14,1-16 1,0-7-4,-2-5-5,-3-3-2,-8-1-4,-6-1 2,-6 3 3,0-1 0,-6 3 1,-6 2 5,-1 6-5,4 5-1,2 11 2,4 6 6,3 10 0,0 2-27,0 18 1,8 17 16,5 13 0,1 16 1,1 4-2,0-2-8,3-9-8,3-14 3,2-18 5,0-23 3,4-8 14,0-28 13,0-16 2,3-12-13,-6-7-8,0-4-3,-8 2-7,-2 5 8,-4 10 1,-7 8 0,0 12 7,-2 9 6,-1 12 2,1 10-3,5 5-18,4 27-24,-1 23 25,5 18 2,2 16 4,5 1-9,-2-8-9,3-17 5,5-24 2,2-25-1,3-11 23,3-24 4,-3-9-6,-3-6-8,-5-2-2,-6 1-4,-6 4-6,-5 8 7,-4 10 4,-3 7 7,0 9 8,0 2-21,0 6 4,0 15-1,0 4 4,0 1-5,0 2 4,0-6-2,0-6-13,3-9-20,5-7-21,2-12-38,-2-23-28</inkml:trace>
          <inkml:trace contextRef="#ctx0" brushRef="#br0" timeOffset="2302.2302">2618-1367 321,'-12'0'5,"-1"0"3,4-1 2,2-3-1,7-4-10,0-8-54,5-9-92</inkml:trace>
          <inkml:trace contextRef="#ctx0" brushRef="#br0" timeOffset="2721.2721">3128-1712 180,'-17'-10'-2,"2"6"22,3 4 30,1 18-24,4 16-22,3 18 2,1 20 4,3 12 3,0 13 1,0 10-8,9 6-6,6-3-2,6-13-15,7-11-13,4-18 21,7-25 7,4-24-5,7-19-24,1-18 15,-1-28-68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2:03.3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518113-D868-4FCE-84D0-A1C5C20B93C3}" emma:medium="tactile" emma:mode="ink">
          <msink:context xmlns:msink="http://schemas.microsoft.com/ink/2010/main" type="inkDrawing" rotatedBoundingBox="2293,3902 5838,3193 5898,3493 2353,4202" semanticType="callout" shapeName="Other">
            <msink:sourceLink direction="from" ref="{1F631573-C497-458B-8F29-36A074DBE54D}"/>
            <msink:sourceLink direction="to" ref="{04C89DEC-5369-4CF4-B39D-23847FF00B22}"/>
          </msink:context>
        </emma:interpretation>
      </emma:emma>
    </inkml:annotationXML>
    <inkml:trace contextRef="#ctx0" brushRef="#br0">0 710 3,'3'-6'16,"-2"3"-2,-1 3-14,0 0 0,0 0 3,3 0 2,-3 0 4,1 0 0,6 0-4,3 0 0,4 0-1,8-3 0,8 1-2,4-1 0,9 0-1,6 3-2,8-1 2,6 0 0,9-4-1,6-3 0,1-3-1,5-6 0,-4-1 1,-3-4 1,-2 5-1,-3-2 0,-4 5 2,-2 1-1,-2 4-2,-3 2 1,-1 0 0,2-1 0,2-2-1,3 0 2,1 0-1,-1-3 0,1 0 5,-4 0 6,-4 0-1,-3-1-1,-3 3-3,-5 0-4,-2-1 0,-2 1-2,-2 1 0,-4-1 0,-3-2 0,0 3 3,0-2-6,-1 2 6,0 1-3,1 1 0,0 2-3,-1-1 3,-2 4 0,1 0 3,-4-1-3,1 2 0,0-2 0,1-1 0,-3-1 0,3 1 1,0 0-1,3 0 0,-1 4-1,1-3 1,0 0-4,0-1 2,1 0-2,-4 0 1,1-3-6,-1 0-1,3 1-1,-2-1 3,4 0-4,-4-1 3,3 3 6,-7 2 2,0 2-1,-6 1 2,-8 1 0,-4 0-3,-7 0-1,-1 0-2,-3 0 37,0-6 17,0-3-32,0-3-6,4 0-7,3-2-4,2 2-9,-2 2-9,2 2 1,-3 2 5,-5 3 11,-1 2 3,0 0-11,0 1 3,-4-2 21,-3 1-4,-1-2 3,-1-1-3,0 1 1,0-2-3,2 0-3,-1-1-1,2 1 0,0 2-3,0-1 0,-4 1-1,2 0-1,2 1 1,-1-1 0,3 2 1,1 0 0,3 0-3,0 1-6,0 0-1,0 0 8,6 0-2,2 0 6,-1 0-3,0 0-3,0 0 2,-1 2 0,6 1 2,2-1 0,6-2 2,3 0-3,8 0 1,2 0-1,2 0-7,0 0-5,-3 0 7,-7 0 4,-6 3 0,-8 8-3,-6 5 4,-5 5 4,0 0 6,-10 1 5,-5-1-6,-1 0 8,0-3-3,-2 0-2,-2 4-8,-1 3-3,-2 3-31,2-6-63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8-09-16T06:30:23.0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B85787-EE19-406F-AC80-3AD6374C4E2C}" emma:medium="tactile" emma:mode="ink">
          <msink:context xmlns:msink="http://schemas.microsoft.com/ink/2010/main" type="inkDrawing" rotatedBoundingBox="6735,5935 6750,5935 6750,5950 6735,5950" shapeName="Other"/>
        </emma:interpretation>
      </emma:emma>
    </inkml:annotationXML>
    <inkml:trace contextRef="#ctx0" brushRef="#br0">4151 2698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8-09-16T06:31:50.1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E5100C-4CEE-4C8E-AE3D-8DB2E92F919D}" emma:medium="tactile" emma:mode="ink">
          <msink:context xmlns:msink="http://schemas.microsoft.com/ink/2010/main" type="inkDrawing" rotatedBoundingBox="6955,7153 6970,7153 6970,7168 6955,7168" shapeName="Other"/>
        </emma:interpretation>
      </emma:emma>
    </inkml:annotationXML>
    <inkml:trace contextRef="#ctx0" brushRef="#br0">4371 3916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2:44.50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C64A0F-BAE5-46E6-B3A5-1E544C6E49DC}" emma:medium="tactile" emma:mode="ink">
          <msink:context xmlns:msink="http://schemas.microsoft.com/ink/2010/main" type="writingRegion" rotatedBoundingBox="11407,2608 11675,10634 11276,10648 11008,2621"/>
        </emma:interpretation>
      </emma:emma>
    </inkml:annotationXML>
    <inkml:traceGroup>
      <inkml:annotationXML>
        <emma:emma xmlns:emma="http://www.w3.org/2003/04/emma" version="1.0">
          <emma:interpretation id="{2D1228FD-7C8C-4DEF-929C-C3372FBA602E}" emma:medium="tactile" emma:mode="ink">
            <msink:context xmlns:msink="http://schemas.microsoft.com/ink/2010/main" type="paragraph" rotatedBoundingBox="11407,2608 11675,10634 11276,10648 11008,2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048D38-8E7B-4879-B936-E4C2CD2F627F}" emma:medium="tactile" emma:mode="ink">
              <msink:context xmlns:msink="http://schemas.microsoft.com/ink/2010/main" type="line" rotatedBoundingBox="11407,2608 11675,10634 11276,10648 11008,2621"/>
            </emma:interpretation>
          </emma:emma>
        </inkml:annotationXML>
        <inkml:traceGroup>
          <inkml:annotationXML>
            <emma:emma xmlns:emma="http://www.w3.org/2003/04/emma" version="1.0">
              <emma:interpretation id="{1ABC5808-59EC-453B-BD24-C47DB1AFC5E9}" emma:medium="tactile" emma:mode="ink">
                <msink:context xmlns:msink="http://schemas.microsoft.com/ink/2010/main" type="inkWord" rotatedBoundingBox="11406,9325 11413,9560 11336,9563 11328,9327"/>
              </emma:interpretation>
              <emma:one-of disjunction-type="recognition" id="oneOf0">
                <emma:interpretation id="interp0" emma:lang="en-IN" emma:confidence="0">
                  <emma:literal>"L:</emma:literal>
                </emma:interpretation>
                <emma:interpretation id="interp1" emma:lang="en-IN" emma:confidence="0">
                  <emma:literal>t:</emma:literal>
                </emma:interpretation>
                <emma:interpretation id="interp2" emma:lang="en-IN" emma:confidence="0">
                  <emma:literal>it,</emma:literal>
                </emma:interpretation>
                <emma:interpretation id="interp3" emma:lang="en-IN" emma:confidence="0">
                  <emma:literal>"I:</emma:literal>
                </emma:interpretation>
                <emma:interpretation id="interp4" emma:lang="en-IN" emma:confidence="0">
                  <emma:literal>it.</emma:literal>
                </emma:interpretation>
              </emma:one-of>
            </emma:emma>
          </inkml:annotationXML>
          <inkml:trace contextRef="#ctx0" brushRef="#br0">330 6704 155,'-11'52'7,"-3"-4"4,-2-2-6,3 0-14,-3 0-60</inkml:trace>
          <inkml:trace contextRef="#ctx0" brushRef="#br0" timeOffset="-1126.1126">1 96 106,'9'-28'-4,"-1"0"5,-1 8 3,-3 6 8,-1 6 8,-3 7-7,0 1 11,0 0 0,0 0 3,0 0-11,-4 13-11,-2 8-3,1 10-1,-2 13-5,4 13 1,0 9-1,3 6 1,0 4 1,0-5-27,3-5-17,10-12-4,2-15-33</inkml:trace>
          <inkml:trace contextRef="#ctx0" brushRef="#br0" timeOffset="-762.0762">1 1278 110,'0'15'-3,"0"4"-15,2 13 17,8 7 14,2 6-2,3 2-8,1-2 6,5-5 2,-1-10-9,6-13-2,4-14 0,5-3 5,4-20 7,1-13 0,-2-7-1,-5-4-3,-9 1-3,-12 0-3,-10 7 5,-2 9-3,-23 10-1,-7 11-1,-8 6-4,-5 11 0,-3 18 1,2 12-4,2 5-11,3 3-26,6 3-65</inkml:trace>
          <inkml:trace contextRef="#ctx0" brushRef="#br0" timeOffset="-463.0463">35 3070 132,'5'4'-4,"2"2"13,0 5 4,0 11 9,-1 14-3,-2 17 1,-3 12 4,-2 15-11,1 5-11,0 0-2,-1-9-37,-2-12-39,1-15-61</inkml:trace>
          <inkml:trace contextRef="#ctx0" brushRef="#br0" timeOffset="-278.0278">167 4428 187,'-17'42'6,"2"0"3,4 0 8,5 3-8,4 0-10,0-1-41,2-1-21,4-7-17</inkml:trace>
          <inkml:trace contextRef="#ctx0" brushRef="#br0" timeOffset="-134.0134">312 5490 177,'0'67'21,"0"-9"-13,-4-2 5,-1 0-1,3 0-12,-4-3-64,2-4-56</inkml:trace>
          <inkml:trace contextRef="#ctx0" brushRef="#br0" timeOffset="143.0143">348 7705 70,'0'0'75,"5"97"-73,-5-43-1,0 1 0,0 1-5,0-1-56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2:22.1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27A8FB-1695-4914-B774-0E4363655B30}" emma:medium="tactile" emma:mode="ink">
          <msink:context xmlns:msink="http://schemas.microsoft.com/ink/2010/main" type="writingRegion" rotatedBoundingBox="2899,2757 8948,522 9533,2106 3485,4341"/>
        </emma:interpretation>
      </emma:emma>
    </inkml:annotationXML>
    <inkml:traceGroup>
      <inkml:annotationXML>
        <emma:emma xmlns:emma="http://www.w3.org/2003/04/emma" version="1.0">
          <emma:interpretation id="{6E046373-B288-49AE-B616-512434574C59}" emma:medium="tactile" emma:mode="ink">
            <msink:context xmlns:msink="http://schemas.microsoft.com/ink/2010/main" type="paragraph" rotatedBoundingBox="2899,2757 8096,837 8359,1549 3162,3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953BD2-B56F-45FE-A035-75DB5D47DE35}" emma:medium="tactile" emma:mode="ink">
              <msink:context xmlns:msink="http://schemas.microsoft.com/ink/2010/main" type="line" rotatedBoundingBox="2899,2757 8096,837 8359,1549 3163,3469"/>
            </emma:interpretation>
          </emma:emma>
        </inkml:annotationXML>
        <inkml:traceGroup>
          <inkml:annotationXML>
            <emma:emma xmlns:emma="http://www.w3.org/2003/04/emma" version="1.0">
              <emma:interpretation id="{E3CDE6A0-9A64-49DB-B01F-EAF22B28EBD4}" emma:medium="tactile" emma:mode="ink">
                <msink:context xmlns:msink="http://schemas.microsoft.com/ink/2010/main" type="inkWord" rotatedBoundingBox="2899,2757 8096,837 8359,1549 3163,3469"/>
              </emma:interpretation>
              <emma:one-of disjunction-type="recognition" id="oneOf0">
                <emma:interpretation id="interp0" emma:lang="en-IN" emma:confidence="0">
                  <emma:literal>retraction</emma:literal>
                </emma:interpretation>
                <emma:interpretation id="interp1" emma:lang="en-IN" emma:confidence="0">
                  <emma:literal>retractive</emma:literal>
                </emma:interpretation>
                <emma:interpretation id="interp2" emma:lang="en-IN" emma:confidence="0">
                  <emma:literal>retroactive</emma:literal>
                </emma:interpretation>
                <emma:interpretation id="interp3" emma:lang="en-IN" emma:confidence="0">
                  <emma:literal>nutritive</emma:literal>
                </emma:interpretation>
                <emma:interpretation id="interp4" emma:lang="en-IN" emma:confidence="0">
                  <emma:literal>retortion</emma:literal>
                </emma:interpretation>
              </emma:one-of>
            </emma:emma>
          </inkml:annotationXML>
          <inkml:trace contextRef="#ctx0" brushRef="#br0">7 661 83,'-6'0'5,"4"0"-1,2 3 5,0 5-13,0 7 17,8 2 1,4 8-1,-2 2-5,2 3 2,3 8-6,-3 6 3,1 7-4,-1 5 1,-3 6 1,-1-3-3,-1-7 2,-3-10-2,0-12 0,-4-14 5,0-11 13,0-5 22,0-13-9,0-14-24,-7-13-15,-1-9 8,-1-7 0,-2-2-2,2 3-3,1 6 1,0 11 1,2 4 1,0 10 0,5 3-1,1 5-4,0 2-1,5 6 3,11 5 3,4 3-6,7 6-3,2 13 1,0 3 7,-2 1-1,-5 1 3,-2-4 5,-6-7-3,-6-3-2,0-8-4,-3-2-2,1-7 7,1-13 22,0-7-16,-1-4-3,-2-7-2,-1-1-1,-2-1 2,2 2-3,-2 2-1,-1 2 0,2 8-1,-1 5 2,3 9-4,4 8 5,5 4-14,3 5-2,7 18 10,7 10-1,0 7 3,3 7 0,-1 2-3,0-1 4,-2-3 2,1-7-2,-1-4-4,2-9-9,0-10-2,4-11 1,3-4 10,-1-17 10,2-15 3,-3-7-5,-2-7 1,-7-2-1,-8 0 1,-6 4 12,-6 2 4,-7 4-2,-1 4 1,0 7-10,-10 7-3,-5 7-5,-3 11-7,-5 2 3,0 20-3,-2 10 8,1 9-1,4 1-1,7-1 0,5-8 0,8-7-3,4-11-7,19-10-3,6-3 17,7-17 4,4-7-2,-5-3-8,-1 0-2,-9 5-6,-5 7 4,-7 12-1,-4 3-10,-3 14-6,-1 10 20,-1 5 1,0-2 6,1-5 4,3-9-5,7-13-13,5-9 25,4-26 22,5-13-28,0-10-8,1-8-4,-8-5-11,-5 3-6,-7 2-6,-9 4 17,-1 7 9,0 7-1,-5 10 12,-1 6 11,1 13-7,2 7-1,3 8-5,0 4-15,0 8-12,2 18 15,6 14-2,2 12 0,0 12 4,0 7-4,2 2 8,-1-5 3,0-9 2,2-8-5,3-14-3,8-10-1,5-14 1,7-12 1,1-1 8,2-24-31,-9-11-70</inkml:trace>
          <inkml:trace contextRef="#ctx0" brushRef="#br0" timeOffset="186.0186">1300 408 216,'0'-13'-46,"9"-10"46,11-2 5,5-1 6,7 3-8,4 1-6,3-3 6,4-5-10,0-8-60</inkml:trace>
          <inkml:trace contextRef="#ctx0" brushRef="#br0" timeOffset="527.0527">1712-141 205,'-10'0'0,"1"2"14,4 6-12,5 9-1,0 8-2,0 9-1,12 9 30,2 8-15,2 5-15,-1 0 2,0-1 0,-2-7 3,-4-8-2,-2-8 1,-2-8 1,-1-9-2,-3-7 4,2-4 0,0-4 14,-1-3 14,6-17-8,3-4-20,6-6-10,1-4 6,3 5-1,3 4-2,0 8-4,1 9 2,0 8-3,-2 0 1,-2 4 0,-1 12 2,-4-1-50,-2 1 25,0-6 4,0-7-105</inkml:trace>
          <inkml:trace contextRef="#ctx0" brushRef="#br0" timeOffset="1218.1218">2254 191 191,'4'-23'-21,"4"-7"24,0-3 19,4-3-4,-4 1-10,0 3-4,-3 4 0,-2 7 7,-2 6 20,-1 6 3,0 7-17,0 2-21,-8 12-1,-4 13 1,3 9 2,-2 8 3,6 2 0,1-1 6,4-6-8,9-10-8,12-14-2,10-13 28,7-2-3,6-23-14,3-9 10,-3-1-19,-7-1 8,-7 3-12,-6 9 4,-12 9 11,-2 9-2,-6 6-1,-2 1-19,0 15 9,-2 6 5,2 0 15,-2 1 2,0-5-1,0-5 5,0-5-6,0-7 7,2-1 19,-2-2 0,1-15 0,4-4-28,3-5-16,8-4 1,5 2-18,1 3-5,4 9 14,0 6 8,-4 9 2,-2 1 0,-4 2 1,-4 8-1,-4-3 3,-4 0 3,0-3 1,-3-2 6,1-2 8,-2 0 18,0-5-3,0-11-13,2-4-19,1-6 3,2-1 0,3 0 0,-1 4-4,1 5-3,1 5 2,3 8 2,3 5-5,-2 0-6,6 17 3,2 6-2,0 6 0,2 2-22,6-4-23,3-6-29,5-12-16</inkml:trace>
          <inkml:trace contextRef="#ctx0" brushRef="#br0" timeOffset="1845.1845">3433-248 74,'-4'-20'153,"-6"1"-144,1 4 45,0 4-17,-5 11-17,-6 3-21,-5 23-2,-3 11 5,-2 7 0,3 0 0,9-3-4,10-10 0,8-10-11,13-13 2,17-8 22,5-9-9,5-12-11,0-4-19,-8 1-5,-8 3 23,-9 6 10,-3 9-2,-5 4-1,-2 2-5,1 0-2,0 7 5,1-3 7,2-1 9,6-3-7,4-6 28,3-14-8,5-11-16,1-8-7,-1-11-7,-4-4 2,-6-7 3,-7-1-1,-10-3-1,0 2 4,-4 5 4,-11 6 27,2 10-3,2 11-2,3 13-6,3 12-3,5 6-18,0 29-27,0 16 26,10 13 1,1 10 1,0 1 0,1-6 1,1-10-4,2-12-7,-1-12 3,2-13 6,3-10 0,2-6 6,3-10 1,0-18-7,2-8-5,-4-4-7,-4 0-3,-3 7 13,-7 7 3,-1 14 3,-2 12 3,-1 3-36,1 20 19,3 5 13,7-2 8,-2 2-3,6-7-8,6-11 0,7-10-8,2-18-75</inkml:trace>
          <inkml:trace contextRef="#ctx0" brushRef="#br0" timeOffset="1981.1981">4186-962 383,'-17'-11'15,"13"-6"17,4 2-16,22-3-33,8 0-77,0-2-63</inkml:trace>
          <inkml:trace contextRef="#ctx0" brushRef="#br0" timeOffset="2302.2302">3567-504 172,'-10'0'1,"8"0"0,2-15 2,5-7 8,7-4-1,5-3-6,-1 0 2,-1 4 3,-4 6 3,-2 4 2,1 7 1,2 5-13,8 3-13,8 0-22,6 0-10,4 0-29</inkml:trace>
          <inkml:trace contextRef="#ctx0" brushRef="#br0" timeOffset="3156.3156">4466-775 123,'3'-11'80,"-3"0"-80,0-1 35,0-1-9,-5 1-2,-2-1-6,2 5 1,-1 3 2,-3 5-9,-7 12-15,-2 18-5,-5 15 8,-2 9 0,1 5 0,4-4 1,8-8-1,9-12-4,3-16-8,20-14 1,12-5 22,12-20 2,8-13-5,0-8-3,1-6-2,-7 5-1,-8 3-2,-12 9 0,-10 11 1,-9 8 2,-5 9 19,-2 2-26,-4 6-8,-8 9 9,4 0 7,0 2-1,2-4-5,4-2-13,2-6-7,3-5 16,9 0 8,4 0-4,5 0 4,5 0-2,3 0 0,4 0 0,0-3 0,-1-5 1,-5-1 0,-6-2 0,-4-4 0,-5-5 5,-6-5-3,-2-4-6,-2-7-6,-2-6 5,0-4 3,0-1-7,0-3 2,0 4 1,-1 5 4,-2 8 2,2 11 7,0 6 13,1 11 4,0 5-22,0 2-17,0 15 5,0 8 5,5 7 3,1 12 4,0 3 0,0 4-1,2 1 1,4-1 1,6-7 0,6-13-8,11-11-2,12-15 3,5-7-19,2-25-57,-2-13-112</inkml:trace>
        </inkml:traceGroup>
      </inkml:traceGroup>
    </inkml:traceGroup>
    <inkml:traceGroup>
      <inkml:annotationXML>
        <emma:emma xmlns:emma="http://www.w3.org/2003/04/emma" version="1.0">
          <emma:interpretation id="{574A4E5A-49EA-432A-AB34-1645A454D051}" emma:medium="tactile" emma:mode="ink">
            <msink:context xmlns:msink="http://schemas.microsoft.com/ink/2010/main" type="paragraph" rotatedBoundingBox="6804,2777 9088,1186 9435,1685 7151,32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240FAA-5B14-4872-B606-5C9E1474B05E}" emma:medium="tactile" emma:mode="ink">
              <msink:context xmlns:msink="http://schemas.microsoft.com/ink/2010/main" type="line" rotatedBoundingBox="6804,2777 9088,1186 9435,1685 7151,3276"/>
            </emma:interpretation>
          </emma:emma>
        </inkml:annotationXML>
        <inkml:traceGroup>
          <inkml:annotationXML>
            <emma:emma xmlns:emma="http://www.w3.org/2003/04/emma" version="1.0">
              <emma:interpretation id="{B0469F1C-A020-40D7-94BD-355336487850}" emma:medium="tactile" emma:mode="ink">
                <msink:context xmlns:msink="http://schemas.microsoft.com/ink/2010/main" type="inkWord" rotatedBoundingBox="6804,2777 9088,1186 9435,1685 7151,3276"/>
              </emma:interpretation>
              <emma:one-of disjunction-type="recognition" id="oneOf1">
                <emma:interpretation id="interp5" emma:lang="en-IN" emma:confidence="0">
                  <emma:literal>war</emma:literal>
                </emma:interpretation>
                <emma:interpretation id="interp6" emma:lang="en-IN" emma:confidence="0">
                  <emma:literal>won</emma:literal>
                </emma:interpretation>
                <emma:interpretation id="interp7" emma:lang="en-IN" emma:confidence="0">
                  <emma:literal>nod.</emma:literal>
                </emma:interpretation>
                <emma:interpretation id="interp8" emma:lang="en-IN" emma:confidence="0">
                  <emma:literal>rood.</emma:literal>
                </emma:interpretation>
                <emma:interpretation id="interp9" emma:lang="en-IN" emma:confidence="0">
                  <emma:literal>rar</emma:literal>
                </emma:interpretation>
              </emma:one-of>
            </emma:emma>
          </inkml:annotationXML>
          <inkml:trace contextRef="#ctx0" brushRef="#br0" timeOffset="4096.4096">3928 640 303,'0'-5'17,"0"2"-15,0 3 17,0 5-10,0 11-11,0 3 2,4 6 0,-1 2 0,2-1 0,-1-5 2,0-1-1,-3-7 0,2-5-1,-3-4 3,1-2 2,-1-2 3,0 0-1,2-12-1,3-3 4,3-8-12,3-3-1,5 4 1,5 2-1,4 7-3,0 9-2,-1 4 4,-1 2-3,-4 8-2,-4 1-1,-5-2 9,-4-3 4,-2-1-2,-1-5-2,0 0 1,2-2 7,2-16 3,-1-5 7,5-4-10,0-4-5,-2 4-1,0 5 7,-1 6 1,1 8-12,3 5-5,2 2 5,2 1 1,2 0 1,2-1-4,0 0 0,-3-2 2,1-1 2,-4-2 1,0-5 0,-2 0-1,0-5 0,-1-4 0,-1-3 2,-1-1 1,-2 1 0,-1 5 1,-3 5 6,0 4 9,-3 5-5,2 4-15,4 0-10,3 4-3,3 8 11,1 2 3,7 0 2,3-1-11,1-6-2,2-7 6,1 0 8,2-15 3,-2-9-2,-2-6-5,-5-2-3,-7-1 1,-8 3 3,-5 6 2,0 4-4,-2 7 0,-10 4 11,-1 5-4,1 4-9,-3 1-2,6 13 6,6 2-60,3 0-34,0-4-5</inkml:trace>
          <inkml:trace contextRef="#ctx0" brushRef="#br0" timeOffset="4815.4815">5050 78 145,'2'-6'47,"-2"4"-36,-8 2 27,-6 6-40,-6 16 2,0 6 1,-1 5 0,3 1-1,5-3 2,5-5-1,6-6-5,2-12 0,4-8-4,13-1 6,8-26 23,3-11 1,3-10-17,-5-8-14,-3-3-15,-9 0 10,-11 7 15,-3 8-5,-3 9-1,-11 9 17,0 6 11,0 14-3,2 6-6,4 5-17,1 18-2,3 10 3,4 6 1,0 2 1,13-2-1,13-10-4,7-12-4,11-17 11,8-8 11,5-28-3,3-8-3,-5-5-4,-7 1-2,-11 11 3,-13 9-1,-12 9 9,-9 11 30,-3 7-25,-9 1-25,-9 17 4,-2 11 3,-3 10 2,3 1-1,4 0 0,5-5-8,7-9-4,4-11-7,5-12 11,17-2 8,8-19 13,9-14 4,7-14-8,5-7-7,1-14-8,-10-3-19,-7 0 4,-11 3 17,-12 0 7,-11 6-2,-1 6 6,-5 8 4,-7 10 5,0 7-2,4 10-7,2 9-2,2 6-3,4 6 1,0 6-14,0 19-10,7 17 18,1 20 0,4 8 2,0 4 14,4-2-3,5-11-2,7-12-7,12-20 6,13-14 6,7-14-1,5-5-31,0-27-123</inkml:trace>
          <inkml:trace contextRef="#ctx0" brushRef="#br0" timeOffset="4922.4922">6276-717 247,'-22'0'-44,"7"-11"-159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2:46.5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E86688-98A5-4931-9C4C-1ABE1F321081}" emma:medium="tactile" emma:mode="ink">
          <msink:context xmlns:msink="http://schemas.microsoft.com/ink/2010/main" type="writingRegion" rotatedBoundingBox="16800,2044 16244,10165 15826,10137 16382,2015">
            <msink:destinationLink direction="with" ref="{D00C8FEB-D0A3-4788-8312-A11AA5C09B7B}"/>
            <msink:destinationLink direction="with" ref="{A26378A5-007B-4D7B-91D4-AF8E40895D97}"/>
          </msink:context>
        </emma:interpretation>
      </emma:emma>
    </inkml:annotationXML>
    <inkml:traceGroup>
      <inkml:annotationXML>
        <emma:emma xmlns:emma="http://www.w3.org/2003/04/emma" version="1.0">
          <emma:interpretation id="{2CBC74E9-35AE-4F1E-9FFF-EB0D1640972B}" emma:medium="tactile" emma:mode="ink">
            <msink:context xmlns:msink="http://schemas.microsoft.com/ink/2010/main" type="paragraph" rotatedBoundingBox="16800,2044 16244,10165 15826,10137 16382,2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FC697E-CDEE-41D0-B51D-5FC764360DAA}" emma:medium="tactile" emma:mode="ink">
              <msink:context xmlns:msink="http://schemas.microsoft.com/ink/2010/main" type="line" rotatedBoundingBox="16800,2044 16244,10165 15826,10137 16382,2015"/>
            </emma:interpretation>
          </emma:emma>
        </inkml:annotationXML>
        <inkml:traceGroup>
          <inkml:annotationXML>
            <emma:emma xmlns:emma="http://www.w3.org/2003/04/emma" version="1.0">
              <emma:interpretation id="{BBB5D5BE-94AB-4E65-8787-F910B005F1B7}" emma:medium="tactile" emma:mode="ink">
                <msink:context xmlns:msink="http://schemas.microsoft.com/ink/2010/main" type="inkWord" rotatedBoundingBox="16800,2044 16244,10165 15826,10137 16382,2015"/>
              </emma:interpretation>
              <emma:one-of disjunction-type="recognition" id="oneOf0">
                <emma:interpretation id="interp0" emma:lang="en-IN" emma:confidence="0">
                  <emma:literal>!</emma:literal>
                </emma:interpretation>
                <emma:interpretation id="interp1" emma:lang="en-IN" emma:confidence="0">
                  <emma:literal>?</emma:literal>
                </emma:interpretation>
                <emma:interpretation id="interp2" emma:lang="en-IN" emma:confidence="0">
                  <emma:literal>:</emma:literal>
                </emma:interpretation>
                <emma:interpretation id="interp3" emma:lang="en-IN" emma:confidence="0">
                  <emma:literal>{</emma:literal>
                </emma:interpretation>
                <emma:interpretation id="interp4" emma:lang="en-IN" emma:confidence="0">
                  <emma:literal>1</emma:literal>
                </emma:interpretation>
              </emma:one-of>
            </emma:emma>
          </inkml:annotationXML>
          <inkml:trace contextRef="#ctx0" brushRef="#br0">-286 7768 358,'1'60'-46,"-1"0"45,0-2-27,-7 3-2,-5-6-54,-9-5-52</inkml:trace>
          <inkml:trace contextRef="#ctx0" brushRef="#br0" timeOffset="-1041.1041">117 172 107,'-6'0'1,"4"0"0,-1-9 9,-1 2-1,-3-1-4,0 0-2,-2 2 0,-2 2 5,2 2 2,-4 2-2,1 0-3,2 15-10,0 7 5,2 5 0,2 3 0,5 2 0,1-7-5,14-6-4,12-12-4,13-7 23,7-10 4,5-15 2,2-8-7,-4-1 0,-6-2-6,-8 3 0,-10 2 1,-10 3 9,-8 4 15,-7 3-11,-3 5-13,-16 5-6,-8 7 1,-5 4 0,-9 11-1,-7 17-8,3 8-16,-4 4-25,7 2-17</inkml:trace>
          <inkml:trace contextRef="#ctx0" brushRef="#br0" timeOffset="-782.0782">-5 1017 127,'2'-11'-5,"1"7"19,-1 4-4,-1 2 9,0 15-7,1 9-6,-2 8-5,0 8 0,0 12-1,-9 12 1,-6 5-8,-9 5-52</inkml:trace>
          <inkml:trace contextRef="#ctx0" brushRef="#br0" timeOffset="-621.0621">-163 2169 271,'0'40'-30,"0"-10"31,0 2 0,3-3 1,3-2-8,1-3-43,0-3-21,-2-4-49</inkml:trace>
          <inkml:trace contextRef="#ctx0" brushRef="#br0" timeOffset="-471.0471">-174 3077 283,'-11'61'-10,"1"-8"8,3-6 0,3-2 1,0-1-15,-3-3-30,-1-5-28,1-2-58</inkml:trace>
          <inkml:trace contextRef="#ctx0" brushRef="#br0" timeOffset="-308.0308">-225 4531 366,'0'71'-2,"-3"-7"1,3 1-9,0-1-3,0-3-29,3 1-25,2-2-12,1-2-33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04.5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0D9946-A273-4669-8276-07A055F5F819}" emma:medium="tactile" emma:mode="ink">
          <msink:context xmlns:msink="http://schemas.microsoft.com/ink/2010/main" type="writingRegion" rotatedBoundingBox="10933,3232 11923,3054 11958,3247 10968,3425"/>
        </emma:interpretation>
      </emma:emma>
    </inkml:annotationXML>
    <inkml:traceGroup>
      <inkml:annotationXML>
        <emma:emma xmlns:emma="http://www.w3.org/2003/04/emma" version="1.0">
          <emma:interpretation id="{063AB7BC-C1BA-49AF-9956-0CD2C3B8D99F}" emma:medium="tactile" emma:mode="ink">
            <msink:context xmlns:msink="http://schemas.microsoft.com/ink/2010/main" type="paragraph" rotatedBoundingBox="10933,3232 11923,3054 11958,3247 10968,3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AD5C3B-A86B-4150-989A-61D8F2C798CA}" emma:medium="tactile" emma:mode="ink">
              <msink:context xmlns:msink="http://schemas.microsoft.com/ink/2010/main" type="line" rotatedBoundingBox="10933,3232 11923,3054 11958,3247 10968,3425"/>
            </emma:interpretation>
          </emma:emma>
        </inkml:annotationXML>
        <inkml:traceGroup>
          <inkml:annotationXML>
            <emma:emma xmlns:emma="http://www.w3.org/2003/04/emma" version="1.0">
              <emma:interpretation id="{A829D7B0-8623-47CA-B4DB-E8C58C15538C}" emma:medium="tactile" emma:mode="ink">
                <msink:context xmlns:msink="http://schemas.microsoft.com/ink/2010/main" type="inkWord" rotatedBoundingBox="10933,3232 11923,3054 11958,3247 10968,3425"/>
              </emma:interpretation>
              <emma:one-of disjunction-type="recognition" id="oneOf0">
                <emma:interpretation id="interp0" emma:lang="en-IN" emma:confidence="0">
                  <emma:literal>of</emma:literal>
                </emma:interpretation>
                <emma:interpretation id="interp1" emma:lang="en-IN" emma:confidence="0">
                  <emma:literal>as</emma:literal>
                </emma:interpretation>
                <emma:interpretation id="interp2" emma:lang="en-IN" emma:confidence="0">
                  <emma:literal>say</emma:literal>
                </emma:interpretation>
                <emma:interpretation id="interp3" emma:lang="en-IN" emma:confidence="0">
                  <emma:literal>aloof</emma:literal>
                </emma:interpretation>
                <emma:interpretation id="interp4" emma:lang="en-IN" emma:confidence="0">
                  <emma:literal>oof</emma:literal>
                </emma:interpretation>
              </emma:one-of>
            </emma:emma>
          </inkml:annotationXML>
          <inkml:trace contextRef="#ctx0" brushRef="#br0">30 118 0,'16'-5'9,"4"-5"-6,2-2-2,2 4 0,-1 1 0,0 0-1,-1 2 0,-3 0 0,1 3 0,-1-3 1,2 3-2,0 0 1,4 0 0,4 0 0,2 2 1,2 0 0,-1-4 2,0 4-2,-3 0-1,-1 0 0,-6 0 0,-6 0 0,-4 0-2,-3 0-2,-8 0-2,-1 0 1,-4 0 3,-10 1 3,-6 3 2,-6 1-2,-7-1-1,-3 1 0,-3 1 1,-3 1 0,-1-2 0,0 2 1,-1-1 1,1 0 2,4-1 0,3-2 1,4 2-3,4-2 1,8-1-2,4 1 2,5-2-4,4 0 0,4 0 0,3 0 0,0 0-3,5 0 4,6 1 2,1-1-2,6-1-1,3 0 1,6 0 0,5 0-1,8 0 0,6-4 1,5-2 0,2-2-1,3-1 1,1 0 0,-2 0-2,-4 1 2,-8 1-1,-6-1-1,-6 3 2,-6 0 3,-7 1-4,-3 0 4,1-1 3,-1 0-1,0-1-2,2 0-4,0 1 1,-4 1-1,-1 0 0,-7 3 0,-5 1 0,0 0-1,-7 0 0,-15 0 1,-10 7-1,-7 2 2,-8 1-2,-6 0 1,-3 1 1,2-1-1,2-4 1,5 3-1,5-2 1,8-1-1,4-1 0,7 0 0,3 0-1,5-2 2,7-1-1,1-2 0,3 2 0,2-2 0,2 0 0,0 0 0,0 0 0,3 0-1,12 0 1,6 0 1,11-2-1,8-6 4,9-2-2,8-1 0,4 1-1,6-3 0,4 0-1,-3 2 0,-7 0 0,-6 3-1,-14 2 2,-11 2-1,-12 0 0,-11 4 0,-7 0-3,0 0 3,-17 0 0,-7 0 0,-6 8 0,-8 1-1,-5 0 2,-4 1-1,-8-1 0,-2 1-1,-1 0-1,-3 0 2,0-1 0,-1 1 0,4 1 1,1 1-1,4-3-1,7-1 2,9 1-1,7-4 0,10 1 0,7-5 0,8 0 0,2-1 0,3 0 0,0 0 1,0 0 0,14 0-1,8 0 0,7-1 1,13-6-1,7-2 2,12-3-1,11 1-1,9-2 0,6-1 0,5 1 0,-4 0-1,-8 2 0,-10 3 2,-20 0-1,-15 2 1,-14 4-1,-17 2 0,-4 0-4,-17 0 4,-12 0 1,-7 8-1,-9 1 0,-3 1 0,-4 4-4,-2-2 3,-2 1-1,-1 2 2,0-2 0,-1 3 0,1-3 0,1 0 0,7 1 0,4-4 0,6-3 0,11 1 0,7-2 0,8-3 0,8-2 0,3 1 0,2-2 2,0 0 5,13 0-3,11-6 0,9-5-1,10-3-3,10-1 0,5 1-2,5 0 2,0 0 0,-2 1 0,-3 2 0,-5 2 0,-6 0-2,-9 4 4,-10 0-3,-9 2 1,-6 1 1,-8 1-1,-5 1-2,0 0 2,-2 0-1,-14 0 1,-2 0 1,-3 4-1,-5-1 0,-1 2-1,0 1-1,-3-2 4,1-1-2,-4 3 0,1-2 1,1 1-1,1 2-1,2-3 1,6-1 0,5 1 0,4-3 0,8 1 1,5-2-2,0 0 6,8 0-4,13-3-1,7-3-1,7-3-2,3-1 2,7-1 2,4 1-1,4 0 0,1-3 0,1 3-2,0-1 3,-4 1-1,-6 1 0,-9 4 0,-10 0 0,-10 4 0,-8 1 0,-8 0-5,0 2 3,-24 9 2,-11 3-1,-13 3 2,-15 2-1,-11 1-1,-6 1 2,-4 0-1,2 1-1,3-1 1,5-1 1,6 0-1,8-4 0,9-2-1,8 0 1,9-6-1,11-1 1,9-3 0,5-2 0,7-1-1,2-1 4,0 0 3,0 0-4,7 0-1,4 0-2,1-5 1,2 0 1,1 0 1,4-1-2,4-2 0,8 1-3,9 1-6,7-1-6,9-1-9,4-7-14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0:44.3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FBABA6-4FBA-46FE-A84E-16EDCD81F601}" emma:medium="tactile" emma:mode="ink">
          <msink:context xmlns:msink="http://schemas.microsoft.com/ink/2010/main" type="writingRegion" rotatedBoundingBox="20599,1474 21073,8387 20495,8427 20021,1514"/>
        </emma:interpretation>
      </emma:emma>
    </inkml:annotationXML>
    <inkml:traceGroup>
      <inkml:annotationXML>
        <emma:emma xmlns:emma="http://www.w3.org/2003/04/emma" version="1.0">
          <emma:interpretation id="{B60A0A27-5590-45F1-83C5-389317477338}" emma:medium="tactile" emma:mode="ink">
            <msink:context xmlns:msink="http://schemas.microsoft.com/ink/2010/main" type="paragraph" rotatedBoundingBox="20599,1474 21073,8387 20495,8427 20021,1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57A29-B2D7-4ADE-83A7-0141D0B8A842}" emma:medium="tactile" emma:mode="ink">
              <msink:context xmlns:msink="http://schemas.microsoft.com/ink/2010/main" type="line" rotatedBoundingBox="20599,1474 21073,8387 20495,8427 20021,1514"/>
            </emma:interpretation>
          </emma:emma>
        </inkml:annotationXML>
        <inkml:traceGroup>
          <inkml:annotationXML>
            <emma:emma xmlns:emma="http://www.w3.org/2003/04/emma" version="1.0">
              <emma:interpretation id="{5F3DB1F3-C50D-424A-B0B8-79F249422897}" emma:medium="tactile" emma:mode="ink">
                <msink:context xmlns:msink="http://schemas.microsoft.com/ink/2010/main" type="inkWord" rotatedBoundingBox="20599,1474 21073,8387 20495,8427 20021,1514"/>
              </emma:interpretation>
              <emma:one-of disjunction-type="recognition" id="oneOf0">
                <emma:interpretation id="interp0" emma:lang="en-IN" emma:confidence="0">
                  <emma:literal>..</emma:literal>
                </emma:interpretation>
                <emma:interpretation id="interp1" emma:lang="en-IN" emma:confidence="0">
                  <emma:literal>".</emma:literal>
                </emma:interpretation>
                <emma:interpretation id="interp2" emma:lang="en-IN" emma:confidence="0">
                  <emma:literal>...</emma:literal>
                </emma:interpretation>
                <emma:interpretation id="interp3" emma:lang="en-IN" emma:confidence="0">
                  <emma:literal>"y;</emma:literal>
                </emma:interpretation>
                <emma:interpretation id="interp4" emma:lang="en-IN" emma:confidence="0">
                  <emma:literal>I.</emma:literal>
                </emma:interpretation>
              </emma:one-of>
            </emma:emma>
          </inkml:annotationXML>
          <inkml:trace contextRef="#ctx0" brushRef="#br0">377 532 187,'0'-3'23,"-2"0"-17,2 3 5,0 0-4,0 11-15,2 3 8,2 6 1,2 3-2,-3 5 1,-2 5-1,1 0 1,-2-2 0,0-5 1,0-7 0,0-6 0,0-6 2,0-7 6,0 0 18,0-14 7,0-8-28,0-7-6,2-5-1,3-3 0,2 0-1,-2 3 0,-1 7 0,0 7 5,2 8-3,1 9 1,3 3-7,2 3-2,4 14 6,2 4-1,2 4 0,0 3 2,-5-2 0,-1-3-1,-4-5 0,0-5 1,-5-5 0,2-8 2,0 0 1,1-6 6,2-10 5,0-7-5,2-4-3,0-4-2,-1 0-1,-2 1 1,0 4 1,2 3 1,-1 5-2,-1 6-7,4 7 1,1 5-1,4 5-8,0 20 7,4 12 5,0 10 1,2 4 8,0 5-3,1-2-4,4-8 0,0-12-56,0-16-74</inkml:trace>
          <inkml:trace contextRef="#ctx0" brushRef="#br0" timeOffset="148375.8361">594 1327 107,'0'11'12,"-4"-3"-10,-1 6 1,-1 3 2,3 4-2,2-1-3,1 6-3,0 1 1,4 2-6,17 0-7,5-1-11,9-8-13</inkml:trace>
          <inkml:trace contextRef="#ctx0" brushRef="#br0" timeOffset="148901.8887">939 5379 35,'-8'76'2,"-6"1"-2,4 2-1,5 1-8,5-2-18</inkml:trace>
          <inkml:trace contextRef="#ctx0" brushRef="#br0" timeOffset="149047.9033">1012 7189 52,'-14'64'5,"4"-11"-8,7-12-10,3-11-28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4.1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E4DCE1-09FC-4953-83C8-66BE546DC48D}" emma:medium="tactile" emma:mode="ink">
          <msink:context xmlns:msink="http://schemas.microsoft.com/ink/2010/main" type="inkDrawing" rotatedBoundingBox="22285,5389 22620,3792 22706,3810 22372,5407" semanticType="callout" shapeName="Other">
            <msink:sourceLink direction="with" ref="{5E9DA3B7-E4DC-441A-90BA-7E97A3A84BF1}"/>
          </msink:context>
        </emma:interpretation>
      </emma:emma>
    </inkml:annotationXML>
    <inkml:trace contextRef="#ctx0" brushRef="#br0">273 0 4,'1'112'2,"-1"-8"18,-8-2 15,-10-5-5,-2-2-8,-3-2 0,-4 2-12,-2 1 2,-2 4-7,-2 1 6,2 2-10,5-5-8,6-3-16,13-6-1,7-6-2,5-6-4,14-1-10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2.9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5DBB1E-0F4C-480C-A537-27C56C21EDBF}" emma:medium="tactile" emma:mode="ink">
          <msink:context xmlns:msink="http://schemas.microsoft.com/ink/2010/main" type="inkDrawing" rotatedBoundingBox="20389,3451 20404,3451 20404,3466 20389,3466" semanticType="strikethrough" shapeName="Other"/>
        </emma:interpretation>
      </emma:emma>
    </inkml:annotationXML>
    <inkml:trace contextRef="#ctx0" brushRef="#br0">738 2410 24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3.1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AD8157-15C1-487E-B1EB-4AE9C1206B62}" emma:medium="tactile" emma:mode="ink">
          <msink:context xmlns:msink="http://schemas.microsoft.com/ink/2010/main" type="inkDrawing" rotatedBoundingBox="20439,4478 20471,5397 20260,5404 20228,4485" semanticType="strikethrough" shapeName="Other"/>
        </emma:interpretation>
      </emma:emma>
    </inkml:annotationXML>
    <inkml:trace contextRef="#ctx0" brushRef="#br0">788 3437 132,'-43'68'-17,"-2"-4"29,5 3-2,9 1-9,9-7 5,11-3-10,9-6-7,2-4 4,14-1 4,7 0 1,6 3 5,-1 1-3,3 4-9,-1 4-13,-4 3-10,-8 2-3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4.3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D23C65-D519-462F-85EC-7B42C7B10C79}" emma:medium="tactile" emma:mode="ink">
          <msink:context xmlns:msink="http://schemas.microsoft.com/ink/2010/main" type="inkDrawing" rotatedBoundingBox="22414,7962 22493,7452 22522,7457 22443,7967" semanticType="callout" shapeName="Other">
            <msink:sourceLink direction="with" ref="{5E9DA3B7-E4DC-441A-90BA-7E97A3A84BF1}"/>
          </msink:context>
        </emma:interpretation>
      </emma:emma>
    </inkml:annotationXML>
    <inkml:trace contextRef="#ctx0" brushRef="#br0">79 0 237,'-28'100'-72,"2"-10"56,8-4 14,12-2-22,5-4-17,1-10-16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4.4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6BAF19-3A54-42E6-9A19-71D113A0D095}" emma:medium="tactile" emma:mode="ink">
          <msink:context xmlns:msink="http://schemas.microsoft.com/ink/2010/main" type="inkDrawing" rotatedBoundingBox="22400,8574 22464,8526 22472,8537 22407,8584" shapeName="Other"/>
        </emma:interpretation>
      </emma:emma>
    </inkml:annotationXML>
    <inkml:trace contextRef="#ctx0" brushRef="#br0">24 1073 315,'-24'28'-14,"3"-12"15,9-12-55,2-8-83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2:46.4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6378A5-007B-4D7B-91D4-AF8E40895D97}" emma:medium="tactile" emma:mode="ink">
          <msink:context xmlns:msink="http://schemas.microsoft.com/ink/2010/main" type="inkDrawing" rotatedBoundingBox="16024,8760 16169,8099 16177,8101 16032,8762" semanticType="strikethrough" shapeName="Other">
            <msink:sourceLink direction="with" ref="{60E86688-98A5-4931-9C4C-1ABE1F321081}"/>
          </msink:context>
        </emma:interpretation>
      </emma:emma>
    </inkml:annotationXML>
    <inkml:trace contextRef="#ctx0" brushRef="#br0">-217 6059 316,'-26'107'-24,"1"-9"29,2-8-4,7-5 2,2-8-3,1-4-8,-2-5-45,-2-5-50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7.3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E76B16-A6BF-4EA7-8A50-58BA5EEFA0BA}" emma:medium="tactile" emma:mode="ink">
          <msink:context xmlns:msink="http://schemas.microsoft.com/ink/2010/main" type="inkDrawing" rotatedBoundingBox="19408,9853 23485,9089 23518,9266 19441,10030" shapeName="Other"/>
        </emma:interpretation>
      </emma:emma>
    </inkml:annotationXML>
    <inkml:trace contextRef="#ctx0" brushRef="#br0">34 841 132,'-18'-12'-53,"5"-4"59,10-1 8,3 1-5,18 0-7,12 1 1,10-2 1,4 1 0,9-1-2,3 4-1,6-1-1,11-2 0,9 1-1,10-7 1,11 1 0,15-6 3,10-1 6,11-2-2,11-1 5,10-4-1,6 1-6,5-2 1,-2 1 0,1-1-4,-4 2-2,-2 4 3,-7-3-2,-1 3 0,-2 2 0,-6 3-4,-11 0 5,-10 5-2,-8 4 0,-10 3-2,-13 1-3,-4 4 1,-9 1 0,-4 2 3,-6 4 1,-9 1-4,-10 0-2,-12 3-4,-14 10-9,-20 2-2,-8 4-4,-32 1 3,-22 4-15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4:34:48.5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84C0800-B794-4C71-8F49-1401BA520CBF}" emma:medium="tactile" emma:mode="ink">
          <msink:context xmlns:msink="http://schemas.microsoft.com/ink/2010/main" type="writingRegion" rotatedBoundingBox="6329,4982 23028,1363 23241,2348 6542,5967"/>
        </emma:interpretation>
      </emma:emma>
    </inkml:annotationXML>
    <inkml:traceGroup>
      <inkml:annotationXML>
        <emma:emma xmlns:emma="http://www.w3.org/2003/04/emma" version="1.0">
          <emma:interpretation id="{C4B7C4D9-2A27-467E-B673-CBED74FDA13D}" emma:medium="tactile" emma:mode="ink">
            <msink:context xmlns:msink="http://schemas.microsoft.com/ink/2010/main" type="paragraph" rotatedBoundingBox="6329,4982 23028,1363 23241,2348 6542,5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6F783C-604A-4546-BEAC-1B7149E2FDEA}" emma:medium="tactile" emma:mode="ink">
              <msink:context xmlns:msink="http://schemas.microsoft.com/ink/2010/main" type="line" rotatedBoundingBox="6329,4982 23028,1363 23241,2348 6542,5967"/>
            </emma:interpretation>
          </emma:emma>
        </inkml:annotationXML>
        <inkml:traceGroup>
          <inkml:annotationXML>
            <emma:emma xmlns:emma="http://www.w3.org/2003/04/emma" version="1.0">
              <emma:interpretation id="{05F9C0A2-C52C-4BC8-B86A-E4B12DA0D643}" emma:medium="tactile" emma:mode="ink">
                <msink:context xmlns:msink="http://schemas.microsoft.com/ink/2010/main" type="inkWord" rotatedBoundingBox="14067,3351 16787,2762 16991,3702 14271,4292">
                  <msink:destinationLink direction="with" ref="{11775041-633D-40CF-9919-81F4200DBE0A}"/>
                  <msink:destinationLink direction="with" ref="{CB900972-BBA4-44B1-A4FF-726B6501FAC9}"/>
                </msink:context>
              </emma:interpretation>
              <emma:one-of disjunction-type="recognition" id="oneOf0">
                <emma:interpretation id="interp0" emma:lang="en-IN" emma:confidence="0">
                  <emma:literal>misfit-rainier".</emma:literal>
                </emma:interpretation>
                <emma:interpretation id="interp1" emma:lang="en-IN" emma:confidence="0">
                  <emma:literal>muralists. unueh112anohennurbecs.</emma:literal>
                </emma:interpretation>
                <emma:interpretation id="interp2" emma:lang="en-IN" emma:confidence="0">
                  <emma:literal>muralists unueh112anohennurbecs.</emma:literal>
                </emma:interpretation>
                <emma:interpretation id="interp3" emma:lang="en-IN" emma:confidence="0">
                  <emma:literal>muralists. intuition-arms</emma:literal>
                </emma:interpretation>
                <emma:interpretation id="interp4" emma:lang="en-IN" emma:confidence="0">
                  <emma:literal>Inoculants unueh112anohennurbecs.</emma:literal>
                </emma:interpretation>
              </emma:one-of>
            </emma:emma>
          </inkml:annotationXML>
          <inkml:trace contextRef="#ctx0" brushRef="#br0">3496 3040 60,'0'0'-1,"0"0"23,2-4 20,-2 1-31,0 3 50,0 0-39,0 3-11,-3 14 4,-1 5 9,0 12-7,0 9 0,4 12-2,0 12-4,-1 7-7,1 0-5,0-7 1,0-10-3,0-14 8,0-16-2,0-15 1,0-6 2,0-4 1,0-2 2,0 0 17,-3-18 12,-1-11-10,-3-13-21,-2-13-7,2-10 2,2-5-4,5-3-1,0 4-2,5 3 3,11 10-3,3 9 5,-2 11 0,3 13 0,-2 10-1,-1 13-2,1 14-3,1 26 1,-2 18 4,1 13-1,-2 7-2,-3-2 7,0-8-6,-2-12 6,-1-17-3,1-16-2,-3-10 2,1-8 0,2-5 1,2-11 3,2-17 5,1-11-2,4-10-4,0-4-2,2 1 0,-1 2-3,-2 9 4,-2 10-5,-1 12 5,-2 10-1,-2 9-4,-1 9-7,-1 21 7,0 10-2,2 3 0,-1-1-10,1-3-2,-1-11 8,3-12 9,2-11 4,-1-5 0,1-10-2,-2-17 1,0-10-2,-1-8 1,2-6-10,0-1-13,0 5 10,-2 11 7,-1 12 4,0 14 8,-1 10-1,-4 7 1,-5 20 0,0 8-4,-1 11-1,-1 3-2,0-2 2,5-4-1,5-12-2,3-12-3,7-12 0,4-7 6,2-8-2,1-12-9,-1-7-4,-2-5 2,-5-4 3,-6-2 1,-5 1 3,-5 2 5,-3 2-2,-1 6 10,-11 4 11,-3 5-6,-1 5-8,-3 4-7,2 5 0,1 4-3,4 6-20,8 9-35,4 0-56,7-3-23</inkml:trace>
          <inkml:trace contextRef="#ctx0" brushRef="#br0" timeOffset="814.0814">4726 2979 139,'2'-21'9,"-2"0"16,0 3 18,0 2 2,-6 9-19,-6 7-14,-4 2-5,-6 23-5,0 11-2,-5 11 8,5 12-9,3 2 7,7-3-5,9-6 0,3-14 1,20-16-3,10-17 2,7-6 4,3-26-2,2-12-4,-1-11 3,-3-10-6,-8-7-14,-7-5-3,-9-1 15,-6 2 6,-6 5 2,-2 13 2,0 6 18,-2 12 4,-2 10-13,0 8-2,2 9 1,2 8-7,0 4-11,0 25-3,0 16 8,-3 18 0,0 14-1,3 4 4,0-3-2,4-7-2,12-17 1,11-18 0,7-17 2,6-15 0,5-4 2,2-21 0,0-12-7,-2-7-15,-7-7-5,-6-2-2,-7 0 17,-7 7 8,-10 7 4,-8 10 16,0 9 15,-6 10-19,-11 6-10,2 7-2,-2 22-1,3 14-4,-1 13 2,8 2 0,7 2 1,0-9 0,22-11-2,9-18-2,7-16 6,8-6 1,2-21-1,0-14 5,-3-10-3,-5-8-9,-6-9-12,-7-8-11,-7-2 3,-9 1-12,-6 0 34,-5 3 16,0 8 7,0 10 2,0 9 0,0 14-5,0 10-5,0 13-1,0 4-5,0 19-7,0 20-1,-3 16 2,-3 11 0,-2 8 0,2 4-1,4-5 1,2-12-1,2-12-3,16-15-4,4-14-2,10-14-18,5-6-12,6-12-36,3-18-74</inkml:trace>
          <inkml:trace contextRef="#ctx0" brushRef="#br0" timeOffset="1228.1228">6527 2551 293,'-4'0'-20,"2"0"25,2 0 21,0 8 0,9 4-21,-1 5 5,1 10 1,-3 4 0,-6 4-8,0-1 0,0-3-2,-3-8-6,-1-8-14,3-11-11,1-4-11,0-19-24,0-10-20</inkml:trace>
          <inkml:trace contextRef="#ctx0" brushRef="#br0" timeOffset="1471.1471">6509 2380 172,'-7'13'2,"6"-4"-3,1-9 15,19 0 9,7-17-10,3-7-10,2-6-1,-5 1-3,-4 3 1,-6 4-4,-11 4-2,-5 3 5,0 5 0,-3 0 1,-7 2 4,-2 1 6,2 1-2,1 1-4,4 1-2,2 4-2,3 0-7,0 2-80</inkml:trace>
          <inkml:trace contextRef="#ctx0" brushRef="#br0" timeOffset="2180.218">6833 2489 183,'5'19'-4,"-1"-4"13,-4 2 39,3-2-1,-2-3-21,-1-4-12,0-5-1,3-3-2,1-6 8,1-13-12,6-8-5,0-2-3,3-4 0,6 7-11,3 2-3,1 12 5,1 11 9,-1 1 0,-4 22-1,-2 6 1,-3 4 0,0-7 1,2-9-5,4-13 1,2-3 0,7-25 6,0-13-8,1-6-27,-3-6-9,-6-4 5,-10-2 11,-8 3 17,-4 5 4,-4 6 6,-11 10 20,0 13 31,2 11-12,2 8-14,6 10-10,5 21-6,0 13 2,0 15 2,7 11-2,2 8-4,2 1-4,-3-3 1,-2-9 5,-2-12-4,0-11-3,-2-14-1,-2-9 6,0-6 5,0-7-3,0-7-2,0-1-1,0-8 10,0-17-11,0-12-3,0-8-3,4-8-1,9-1-18,1 3 9,8 7-1,4 5 1,2 9 2,7 6 4,2 3-3,-1 5-18,-2 6-2,-6 9 5,-8 1 6,-9 10 4,-11 13 2,-5 6-2,-21 4 12,-6 0 1,-5 0 2,-3-7 5,3-4-3,1-7 1,8-7-3,8-5-2,8-3-5,11-9-34,1-17-63,17-11-64</inkml:trace>
          <inkml:trace contextRef="#ctx0" brushRef="#br0" timeOffset="3015.3015">7762 2189 219,'-15'21'87,"2"1"-86,1 3 37,7 2 13,-2 5-22,7-2-14,0-3-8,7-7-6,13-10-3,5-10-1,10-5 6,3-18-14,-2-7-4,-1-5-11,-9-3 13,-3 4 0,-9 5-3,-4 6 2,-2 8 12,-6 7 2,1 8-1,-3 5-18,0 17 19,3 4 17,-2-1-6,6-1-3,3-8-9,6-7 3,5-9 4,7-8 10,3-17-8,3-12-7,0-9-29,-6-6 4,-6-6-21,-7-1 15,-6 0 17,-9 3 13,0 6 9,0 8 14,-5 7 23,-2 12-10,4 7-10,1 7-7,0 9-6,2 0-12,0 9-8,0 14 7,0 7-1,0 9 2,0 8 5,2 5 7,-1 4-5,-2 3 2,2-1-6,3-5-3,3-6 0,3-11 0,5-9-3,2-12-2,2-8 4,2-7 1,-1 0 1,3-9 2,-1-10 0,1-6-1,2-7-3,-2-6-7,-3-6 1,-3-2-1,-3 0 0,-4 2 1,-6 5-1,-4 8 2,0 8 2,-3 9 0,-8 11 0,0 3 1,-1 6-1,4 12-2,2 2 3,4 5 2,0-3-4,4 2 3,14-2-3,3-1 3,5-1-5,6-2-4,-2 0 6,1 1 1,-5-1-4,-6 0 1,-3 2 4,-12-1-1,-3 1 1,-8-1 0,-11-1 5,-4-2 8,-3-3 0,-2-3-17,3-4 2,-1-6 9,4-1-27,3-23-44,9-19-100</inkml:trace>
          <inkml:trace contextRef="#ctx0" brushRef="#br0" timeOffset="3336.3336">8062 2065 240,'0'1'10,"26"-1"-16,13-16 23,19-8 0,8-3-16,3-6-24,3-4-99</inkml:trace>
          <inkml:trace contextRef="#ctx0" brushRef="#br0" timeOffset="3151.3151">8582 1640 285,'-8'-13'-10,"4"6"5,3 7-21,-3 0-107</inkml:trace>
          <inkml:trace contextRef="#ctx0" brushRef="#br0" timeOffset="3812.3812">9298 1954 254,'-6'0'-9,"6"-12"26,2 0 18,21-2 1,11 0-16,9-3-4,15-3-1,14-3-9,13-6 3,16-4 0,7-4-2,2-2-2,-9 4-5,-13 2 0,-23 9-2,-21 6 6,-19 6-1,-18 7 1,-7 4-9,-10 1-39,-12 0-28,-5 0-32,-2 0 16,-6 0-11</inkml:trace>
          <inkml:trace contextRef="#ctx0" brushRef="#br0" timeOffset="4011.4011">9971 1533 211,'-2'0'38,"2"0"-3,8 0-14,16 0 0,4 0-9,9 0-14,4 0 5,-1 0-5,-5 8 0,-5 6 1,-8 6-3,-10 5-4,-12 4 11,0 7-1,-23 2 15,-5 1-10,-1-2 6,1-6-14,3-11-57,9-16-93</inkml:trace>
          <inkml:trace contextRef="#ctx0" brushRef="#br0" timeOffset="5187.5187">11101 1276 225,'2'-7'-3,"-2"2"17,0 4 10,0 1 10,0 0-25,0 10-14,0 12 4,0 15 1,1 15-3,4 9 0,3 5 4,2-5 0,2-7 3,5-13-7,6-19-4,0-16 14,5-6 38,2-20-3,-1-9-9,-4-9 0,-2-6-11,-6-4-11,-5-1 0,-4-4 2,-8 3-2,1 3-7,-1 7-4,-1 8-1,-4 7-2,-1 12-12,4 12-28,-4 1-79,1 15-81</inkml:trace>
          <inkml:trace contextRef="#ctx0" brushRef="#br0" timeOffset="5515.5515">11471 1424 185,'1'7'16,"-1"-1"-25,4 2 21,0 3 13,0 5-2,1 0-7,1 1 0,-2-2-2,0-2-2,-2-5-5,2-3-3,-1-4-2,4-1 5,1-11 21,5-12 5,3-8-17,4-5-14,0-3-1,0 4-1,0 6-3,0 8 1,2 10-4,2 9-2,0 2 0,3 11 1,-4 12-2,-3 3 0,-5 3-16,-3-4-15,-5-7-5,-1-9-1,1-9-28,1-5-4</inkml:trace>
          <inkml:trace contextRef="#ctx0" brushRef="#br0" timeOffset="6198.6198">11992 1180 97,'2'0'85,"-2"0"-79,0 6-12,0 17-17,0 10 33,-2 5-3,-4 5 6,2-2 8,3-4-7,1-7-10,0-11-4,5-8-5,13-11 22,3-2 18,7-20-7,5-11-15,3-8-10,-1-5-4,-5 0-8,-5 1 1,-6 10 6,-8 9 4,-7 8-4,-4 12 24,0 6-11,-4 2-26,-4 20 17,-3 7-5,3 10 0,1 4 2,6-2 0,1-3-1,3-7-2,11-10 1,6-11 0,4-10 16,4 0 13,5-19 1,5-12-18,-1-7-6,-1-4-3,-5 0-4,-4 0-2,-6 7 5,-5 8 0,-8 6 1,-2 7-1,-5 10-10,0 4-19,-1 8-51,0 14 40,0 6 33,0 3 11,0-1-1,2-5-2,10-8-6,2-11 9,10-6 50,3-6-16,6-18-18,3-12-14,1-11-5,-3-6-21,-4-3-15,-6-5 9,-8 3 24,-10 6 10,-3 6 26,-3 10-3,0 7-12,0 11-3,0 6 3,-3 7-6,3 5-6,0 4-13,0 20-12,0 13 20,0 16-2,0 16 1,-4 7 1,0 4-10,2-8-40,0-14-17,2-24-23</inkml:trace>
          <inkml:trace contextRef="#ctx0" brushRef="#br0" timeOffset="6362.6362">12667 1176 222,'-5'2'19,"5"-2"7,2 0-10,18 0-30,11-1-21,10-9-40,8-7 8</inkml:trace>
          <inkml:trace contextRef="#ctx0" brushRef="#br0" timeOffset="6776.6776">13178 894 235,'0'0'23,"0"0"8,0 0 12,-70 4-24,39 23-17,0 9 0,0 9 3,6 1 3,5-1-3,11-7-9,7-11 2,2-9-1,17-10 3,7-8 12,7 0-5,2-15-6,2-8-6,-3-2-8,-7 0-2,-7 5 4,-4 7 11,-6 6 1,-3 7 4,-1 3-20,-1 12 3,1 3 6,4 0 4,-2-2 9,8-5-4,0-7-5,6-4 22,4-6-5,0-13-6,4-4-4,-4-3-7,-3 2-10,-8 5 8,-1 6 1,-6 5 2,-4 5 4,0 3-3,-2 0-5,0 0-2,0 0 2,2 3-29,4-3-50,2-2-40</inkml:trace>
          <inkml:trace contextRef="#ctx0" brushRef="#br0" timeOffset="6915.6915">13439 715 361,'-11'-11'48,"3"1"-28,3 1 29,1 1-17,3 0-29,1 2-34,0 1-72,10-2-130</inkml:trace>
          <inkml:trace contextRef="#ctx0" brushRef="#br0" timeOffset="7197.7197">13598 824 236,'0'0'7,"0"0"66,23 60-9,-15-42-25,-3-5-12,-1-5-11,0-2-3,-1-4-1,-2-2 10,6 0 8,2-6-1,3-6-11,3-7-14,2 3-3,0-5-2,-3 6-4,-2 3 1,-2 6 1,1 4-4,-2 2-5,0 11 0,5 7 5,-4 6-40,0 0-26,-4-1-28,2-11-57</inkml:trace>
          <inkml:trace contextRef="#ctx0" brushRef="#br0" timeOffset="7531.7531">14336 361 204,'7'0'135,"-5"1"-142,0 19-14,-1 15 5,-1 17 24,0 13-3,0 12-1,0 9 4,0 0 2,0-4-2,0-5 2,0-12-3,0-9-4,0-11-1,9-9-3,3-13-39,4-13-15,3-10-71</inkml:trace>
          <inkml:trace contextRef="#ctx0" brushRef="#br0" timeOffset="7966.7966">14817 504 115,'-3'-12'174,"1"5"-146,0 3-4,2 1 14,0 3-30,0 0-9,7 4-8,8 18-5,0 9 5,1 14 4,-2 9 2,-5 7 4,-6 0 2,-2-5 1,0-12-37,1-14-18,2-18-44,2-12-21</inkml:trace>
          <inkml:trace contextRef="#ctx0" brushRef="#br0" timeOffset="8279.8279">14870 479 192,'19'-19'4,"1"-2"28,4 6 23,-2 3-31,-5 7-14,-1 5-12,-6 3-8,-8 19-11,-2 6 6,-5 4 0,-3 1 8,-4-3 1,4-6 9,3-7-2,3-2-8,2-3 3,3 2 11,6 5 16,5-3 0,3 3 1,4-1 0,0-3 5,1-6-7,3-1-11,-1-4-7,1-2-7,2-2-56,-2-1-59,-1-15-45</inkml:trace>
          <inkml:trace contextRef="#ctx0" brushRef="#br0" timeOffset="8908.8908">15501 525 265,'0'-12'25,"0"-1"32,-2 0-10,-5 4-19,-1 0-16,-3 4-13,-1 5-2,-5 0-2,-3 13 2,-1 9-11,0 7 11,1 3 1,4-1 2,7-5-6,6-5-5,3-5-4,3-10 4,11-6 15,6 0 5,4-8 2,-1-9-2,-3-1-5,-1 0-2,-7 2 1,-4 6 2,-4 2 0,-2 5 0,-1 2-2,-1 1-10,0 1-10,0 9 3,1 2 13,5 2 1,2-1-6,8-5-10,5-7 15,4-1 4,4-14-4,-1-6-8,0-3-12,-5-3 2,-5 5 15,-7 7 5,-6 2 4,-2 6 16,-2 5 4,-1 1-26,0 7-16,0 9 10,0 2 4,3 1 3,-3 1 4,1-5 5,1-6-1,-1-4-1,-1-3 0,0-2 5,0 0 6,0-3 6,0-9 2,0-4-21,0-1-11,3-1 4,-1 3-9,4 8 2,3 7-7,5 0-15,0 16-25,3 13 19,6 2-17,5-2-35,2-8-14</inkml:trace>
          <inkml:trace contextRef="#ctx0" brushRef="#br0" timeOffset="9903.9903">16147 410 287,'-12'-9'28,"2"3"4,-5 6 3,-5 0-30,0 15-15,-1 12 6,-2 6 1,5 4-1,4-4 1,6-4-10,8-7-3,0-11 3,7-10 10,13-1 16,4-16 4,5-13 5,2-10-16,-1-5-11,-2-6-8,-4-1 10,-8 1 2,-5 5 3,-3 5 15,-4 9-3,-3 6-4,0 10 0,1 6 5,-2 9-3,0 6-27,0 22-6,0 14 22,0 12-1,4 5 1,1-3 0,3-6 3,4-12-8,5-14 0,4-15 13,3-9 1,0 0 6,0-13 8,-3-7 2,-2 1-13,-6 2-8,-3 3 0,-5 6-3,-3 7-6,0 1-12,-1 2-4,3 8 10,3 1 8,2-1 4,3-1-7,5-6 6,3-3 8,3-3-1,1-14 0,1-6-1,-4-5-4,-3-2-9,-5-1 2,-7 0 0,-3 4-3,-3 4-1,0 5-4,-13 5-1,-6 13-3,-3 0-16,-2 13-15,1 5 33,3 3 14,6-2 1,10-3-2,4-7-11,4-4 12,17-4 11,9-1 1,4 0-2,7 0-5,0 0-5,-2 0-1,-5 2-3,-9 11-3,-6 3 0,-7 2-1,-5 1 3,-6-5 10,0-3 8,-1-3 1,2-3 10,-2-5 8,1 0-2,3-3-7,3-9-6,3-4-18,6-4 2,1 0-25,1 2-12,3 6 5,-2 5 19,-1 7 4,-5 0 1,-1 8 0,-4 2 2,-1 0 2,-3-3-1,-4-2 7,1-3 4,-1-2 26,3 0 2,-3 0 1,0-1-5,1-9-8,3-3-19,4-2-6,4-4-1,7-1 4,2 2-6,4 3-9,1 5-4,0 5 6,1 5 5,-5 0-1,2 13-5,-4 7-11,-1 3-20,-3-2-41,-2-5-66</inkml:trace>
          <inkml:trace contextRef="#ctx0" brushRef="#br0" timeOffset="11728.1727">17873 61 234,'0'8'22,"0"-5"-24,0-3 15,0 1 25,0 1-19,0 4-17,0 3-5,0 4 0,-5 5 3,0 4 1,-2-1 1,0 0 1,2-4 1,1-7 0,3-2-1,1-5-1,0-1 0,0-2 2,0 0 2,0 0 2,0 0 0,0-5 5,0-6-7,0-2-12,0-1-10,4-4 5,9 2 14,4-1-3,5 3-2,0 0 1,6 1 1,-5 4 0,-2 6-1,-5 1-1,-3 2-5,-5 2-5,0 10 1,-3 5 6,-1-2 2,3 0 2,-2-2 7,1-3-5,2-6-12,4-4 2,2 0 22,4-9 0,3-9-4,0-4-3,0-2-2,-6 2-2,-4 2-1,-3 6 5,-4 4 9,-3 6-3,-1 4-9,0 0-15,0 14-8,0 6 14,0 1 3,1 1 7,7-2-8,7-9-19,5-8 23,5-3 8,5-12 3,1-9-7,1-2-15,-5-1-1,-6 6 9,-8 3-1,-5 7 4,-4 6-1,-3 2-16,-1 4-3,0 10 15,0 2 1,0 1 6,-2-5 5,-1-3 8,3-3-4,-1-6 11,1 0 0,0 0-5,0 0-3,0-6-9,4-2-17,8-2-19,2 2 12,9 4-3,-1 2 12,5 2 5,-3 0-2,-3 5 3,-2 2 2,-6 0-3,-5-1-9,-4-4-9,-3 0 6,-1-2 19,0 0 17,0 0 13,-5-6-15,-2-9-4,2-3-5,2-2-13,3 1-4,0 3 9,0 3 8,2 8-7,8 5 2,1 0-11,1 3 3,4 5 6,4 0-9,2-3-1,4-5 6,0 0-6,6-12 6,-4-7-7,3-7-27,-5-4-20,-3-2 16,-7 2 18,-6 1 26,-3 0 10,-3 3 18,-3 6 14,-1 3 21,0 6-17,0 5-14,0 6-9,0 0-27,3 10-16,0 12 5,-1 7 13,2 8 0,-2 2 0,-1-2-2,-1-3 3,0-9 2,0-7-4,0-7-1,0-7 6,0-2 4,0-2 5,0 0 12,0-5 6,0-10-17,0-5-19,0-1-4,12-1 2,5 2-14,7 7 6,3 2 10,2 8 0,2 3 1,-5 0 0,-2 6 1,-7 4 2,-5 3-5,-9 3-17,-3 1-12,-12 0 25,-13 2 7,-5-1 10,-4-2-4,2-2 1,3-3-2,4-4 16,7 0-12,6-3-5,4 1-4,6-1-1,2-1-4,0-2 5,17-1 20,10 0 31,8-9-1,12-11-24,2-7-20,2-4-3,-5-3-10,-7 0-16,-9 2 15,-11 5-2,-9 3-4,-4 6 6,-6 4 0,0 8 4,-15 6-7,-5 4-15,-2 18-3,-2 11 21,1 5 8,6 2 2,9-3 0,8-7 1,3-3 20,16-12 24,7-8-16,6-7-14,5 0-8,1-17-1,2-9-25,0-7-28,0-5-20,-8-3-21,-4 1 14,-7 4 4</inkml:trace>
          <inkml:trace contextRef="#ctx0" brushRef="#br0" timeOffset="12070.2069">19573-280 69,'-7'11'-7,"-3"15"21,0 3 17,5 1 4,5-4-3,0-1-5,11-9 16,7-3 1,4-6-20,1-7-10,3 0-7,-1-9-7,0-12-14,0-5-16,-2-2-10,-7-3-4,-5-4 34,-6 2-12,-5 2 16,0 3 6,-4 7-5,-4 9 2,1 6 6,2 6-4,2 3-2,3 12 3,0 5 9,0 4 22,12 1-8,3 3-7,0-2 1,0-1-2,-1-2-2,-1-1-3,-8 0-9,-3-3-7,-2 1 3,0-2-1,-12-2 6,-3-2 3,-2-2 2,-3-6-4,0-4-33,3-2-70</inkml:trace>
          <inkml:trace contextRef="#ctx0" brushRef="#br0" timeOffset="12238.2237">20107-300 380,'0'0'12,"0"-5"2,0-1 3,0 0-35,0-1-49,-3-8-125</inkml:trace>
          <inkml:trace contextRef="#ctx0" brushRef="#br0" timeOffset="18849.8848">11879 1924 66,'-4'1'1,"2"-1"4,2 0 13,4 0 0,14-9-3,10-6-2,9-5 1,13-5 1,11-3-4,10-2-2,6-1-2,4 0-1,1-1-3,2 1 0,-3 2-2,-6 3 0,-9 2-1,-11 5 0,-14 4 2,-12 5-1,-13 5 0,-8 2 1,-4 2-2,-4 1-2,0 0-3,0 0-1,0 0-22,-1 3 5,-10 3 12,-2-3-15,-3-3-54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17.8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8F44EE-E9D3-4F3E-8F83-010C3876ED2C}" emma:medium="tactile" emma:mode="ink">
          <msink:context xmlns:msink="http://schemas.microsoft.com/ink/2010/main" type="inkDrawing" rotatedBoundingBox="19473,11301 23675,10525 23694,10628 19492,11404" shapeName="Other"/>
        </emma:interpretation>
      </emma:emma>
    </inkml:annotationXML>
    <inkml:trace contextRef="#ctx0" brushRef="#br0">108 743 132,'-35'21'-4,"1"-5"8,12-5 2,10 1 3,7 1-6,5-5-2,10-1-1,19-4 0,12-3 4,13 0 1,14-5-4,16-10 0,10-4-1,11-3 0,10-2-1,10 0-1,9 1 0,6-3 3,12-1 0,9-1 1,10 0 10,10-4-6,8-3 0,9-1-2,3-2-1,7-5-2,-1 1 6,-4-3 2,-3 2-4,-8 1 3,-14 5-4,-12 5 1,-22 5 1,-17 6-12,-21 4 19,-26 5-9,-18 2-2,-22 5-1,-15 1 8,-12 1 0,-11 0 2,-2-1 6,-2-1-11,-10-4-22,-7-9-30,-5-12-37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5.6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0 224,'11'0'-41,"-6"0"50,-1 0 4,-2 0 1,-1 4-10,2 10-10,0 10 6,-3 12 8,3 12 3,-2 13-3,0 11 3,-1 10-14,0 7-11,5-2-57,-3-8-10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5.8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0 268,'6'3'-65,"-3"-1"58,5 2-4,3 3 11,3 6-24,0-1-33,0 5-20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5.9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14 0 96,'-7'74'-18,"1"-5"27,5-4-1,1-5-6,0-6-8,10-3-85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6.1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0 149,'4'85'-46,"-4"-4"35,0 7-15,0 0 17,0 3-7,2-4 11,4-1 5,6-6 0,6-7-1,4-8-1,7-6-31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6.2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77,'25'100'-20,"-3"-1"13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4752" units="cm"/>
          <inkml:channel name="Y" type="integer" max="267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1" timeString="2018-09-16T06:33:46.683"/>
    </inkml:context>
  </inkml:definitions>
  <inkml:trace contextRef="#ctx0" brushRef="#br0">10 8988 26,'-3'-9'98,"0"4"-65,-1 3-4</inkml:trace>
  <inkml:trace contextRef="#ctx1" brushRef="#br0">2533 0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7.3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29 67,'30'-18'2,"-8"11"7,-5 4 10,-3 3-4,-3 7-15,-2 11-1,-2 3 5,2 0 1,0-2-1,1-7-1,0-10-8,5-2-4,1-4 28,-1-10 7,-4-3-5,-1 5-1,-2 0 2,-7 2 7,-1 5 1,0 0-8,-13-1-8,-4 1-12,-1 2-5,-2 2-1,-1 1-3,5 0-18,2 14-20,1 2-38,4 2-35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8.04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35 884 86,'0'30'13,"-9"2"-5,-5-1-5,1 0 0,8-2 3,5-5-4,5-5-3,24-5 8,12-8 20,16-6 3,15 0-5,20-16-10,16-9 1,19-10-4,16-9 0,19-8 1,17-9 2,14-5-2,15-3-5,9-3-3,8-3-3,6 1-3,2 1 2,-3 0-2,-7 3-6,-12 3 2,-16 9 1,-21 7-5,-27 9 0,-25 10-2,-27 9-9,-25 9-20,-29 6-30,-23 8-52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cm"/>
        </inkml:channelProperties>
      </inkml:inkSource>
      <inkml:timestamp xml:id="ts0" timeString="2018-09-16T06:33:48.6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78 286 26,'4'-10'102,"-4"1"-89,0 1 11,0 0 21,-3 4-4,-4 4-22,0 0-15,-1 15-7,0 13 6,-2 13-3,0 9-1,2 5-8,1-3-1,0-7 3,3-12 4,1-13 6,2-15 0,1-5 7,0-21-3,2-14-5,8-10 0,5-9 2,5-11-3,2-2 1,3-5-2,2 4 0,0 7 2,0 12 1,1 15 7,0 16-4,-3 18 0,-2 1-1,-2 24 1,0 9-1,-3 6-2,-1 7-1,-6 6-1,-1 6 2,-6-1-6,-4 1-7,0-6-26,-2-8-11,2-15-14,-7-12 4,-5-15-36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5.emf"/><Relationship Id="rId18" Type="http://schemas.openxmlformats.org/officeDocument/2006/relationships/customXml" Target="../ink/ink18.xml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customXml" Target="../ink/ink15.xml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14.emf"/><Relationship Id="rId24" Type="http://schemas.openxmlformats.org/officeDocument/2006/relationships/customXml" Target="../ink/ink21.xml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customXml" Target="../ink/ink14.xml"/><Relationship Id="rId19" Type="http://schemas.openxmlformats.org/officeDocument/2006/relationships/image" Target="../media/image18.emf"/><Relationship Id="rId4" Type="http://schemas.openxmlformats.org/officeDocument/2006/relationships/customXml" Target="../ink/ink11.xml"/><Relationship Id="rId9" Type="http://schemas.openxmlformats.org/officeDocument/2006/relationships/image" Target="../media/image13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46.emf"/><Relationship Id="rId21" Type="http://schemas.openxmlformats.org/officeDocument/2006/relationships/image" Target="../media/image37.emf"/><Relationship Id="rId34" Type="http://schemas.openxmlformats.org/officeDocument/2006/relationships/customXml" Target="../ink/ink44.xml"/><Relationship Id="rId7" Type="http://schemas.openxmlformats.org/officeDocument/2006/relationships/image" Target="../media/image30.emf"/><Relationship Id="rId12" Type="http://schemas.openxmlformats.org/officeDocument/2006/relationships/customXml" Target="../ink/ink33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customXml" Target="../ink/ink46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11" Type="http://schemas.openxmlformats.org/officeDocument/2006/relationships/image" Target="../media/image32.emf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45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10" Type="http://schemas.openxmlformats.org/officeDocument/2006/relationships/customXml" Target="../ink/ink32.xml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" Type="http://schemas.openxmlformats.org/officeDocument/2006/relationships/customXml" Target="../ink/ink29.xml"/><Relationship Id="rId9" Type="http://schemas.openxmlformats.org/officeDocument/2006/relationships/image" Target="../media/image31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0.emf"/><Relationship Id="rId30" Type="http://schemas.openxmlformats.org/officeDocument/2006/relationships/customXml" Target="../ink/ink42.xml"/><Relationship Id="rId35" Type="http://schemas.openxmlformats.org/officeDocument/2006/relationships/image" Target="../media/image44.emf"/><Relationship Id="rId8" Type="http://schemas.openxmlformats.org/officeDocument/2006/relationships/customXml" Target="../ink/ink31.xml"/><Relationship Id="rId3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52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50.emf"/><Relationship Id="rId14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5" Type="http://schemas.openxmlformats.org/officeDocument/2006/relationships/image" Target="../media/image56.emf"/><Relationship Id="rId4" Type="http://schemas.openxmlformats.org/officeDocument/2006/relationships/customXml" Target="../ink/ink56.xml"/><Relationship Id="rId9" Type="http://schemas.openxmlformats.org/officeDocument/2006/relationships/image" Target="../media/image58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117" Type="http://schemas.openxmlformats.org/officeDocument/2006/relationships/image" Target="../media/image116.emf"/><Relationship Id="rId21" Type="http://schemas.openxmlformats.org/officeDocument/2006/relationships/image" Target="../media/image68.emf"/><Relationship Id="rId42" Type="http://schemas.openxmlformats.org/officeDocument/2006/relationships/customXml" Target="../ink/ink79.xml"/><Relationship Id="rId47" Type="http://schemas.openxmlformats.org/officeDocument/2006/relationships/image" Target="../media/image81.emf"/><Relationship Id="rId63" Type="http://schemas.openxmlformats.org/officeDocument/2006/relationships/image" Target="../media/image89.emf"/><Relationship Id="rId68" Type="http://schemas.openxmlformats.org/officeDocument/2006/relationships/customXml" Target="../ink/ink92.xml"/><Relationship Id="rId84" Type="http://schemas.openxmlformats.org/officeDocument/2006/relationships/customXml" Target="../ink/ink100.xml"/><Relationship Id="rId89" Type="http://schemas.openxmlformats.org/officeDocument/2006/relationships/image" Target="../media/image102.emf"/><Relationship Id="rId112" Type="http://schemas.openxmlformats.org/officeDocument/2006/relationships/customXml" Target="../ink/ink114.xml"/><Relationship Id="rId16" Type="http://schemas.openxmlformats.org/officeDocument/2006/relationships/customXml" Target="../ink/ink66.xml"/><Relationship Id="rId107" Type="http://schemas.openxmlformats.org/officeDocument/2006/relationships/image" Target="../media/image111.emf"/><Relationship Id="rId11" Type="http://schemas.openxmlformats.org/officeDocument/2006/relationships/image" Target="../media/image63.emf"/><Relationship Id="rId32" Type="http://schemas.openxmlformats.org/officeDocument/2006/relationships/customXml" Target="../ink/ink74.xml"/><Relationship Id="rId37" Type="http://schemas.openxmlformats.org/officeDocument/2006/relationships/image" Target="../media/image76.emf"/><Relationship Id="rId53" Type="http://schemas.openxmlformats.org/officeDocument/2006/relationships/image" Target="../media/image84.emf"/><Relationship Id="rId58" Type="http://schemas.openxmlformats.org/officeDocument/2006/relationships/customXml" Target="../ink/ink87.xml"/><Relationship Id="rId74" Type="http://schemas.openxmlformats.org/officeDocument/2006/relationships/customXml" Target="../ink/ink95.xml"/><Relationship Id="rId79" Type="http://schemas.openxmlformats.org/officeDocument/2006/relationships/image" Target="../media/image97.emf"/><Relationship Id="rId102" Type="http://schemas.openxmlformats.org/officeDocument/2006/relationships/customXml" Target="../ink/ink109.xml"/><Relationship Id="rId5" Type="http://schemas.openxmlformats.org/officeDocument/2006/relationships/image" Target="../media/image60.emf"/><Relationship Id="rId90" Type="http://schemas.openxmlformats.org/officeDocument/2006/relationships/customXml" Target="../ink/ink103.xml"/><Relationship Id="rId95" Type="http://schemas.openxmlformats.org/officeDocument/2006/relationships/image" Target="../media/image105.emf"/><Relationship Id="rId22" Type="http://schemas.openxmlformats.org/officeDocument/2006/relationships/customXml" Target="../ink/ink69.xml"/><Relationship Id="rId27" Type="http://schemas.openxmlformats.org/officeDocument/2006/relationships/image" Target="../media/image71.emf"/><Relationship Id="rId43" Type="http://schemas.openxmlformats.org/officeDocument/2006/relationships/image" Target="../media/image79.emf"/><Relationship Id="rId48" Type="http://schemas.openxmlformats.org/officeDocument/2006/relationships/customXml" Target="../ink/ink82.xml"/><Relationship Id="rId64" Type="http://schemas.openxmlformats.org/officeDocument/2006/relationships/customXml" Target="../ink/ink90.xml"/><Relationship Id="rId69" Type="http://schemas.openxmlformats.org/officeDocument/2006/relationships/image" Target="../media/image92.emf"/><Relationship Id="rId113" Type="http://schemas.openxmlformats.org/officeDocument/2006/relationships/image" Target="../media/image114.emf"/><Relationship Id="rId80" Type="http://schemas.openxmlformats.org/officeDocument/2006/relationships/customXml" Target="../ink/ink98.xml"/><Relationship Id="rId85" Type="http://schemas.openxmlformats.org/officeDocument/2006/relationships/image" Target="../media/image100.emf"/><Relationship Id="rId12" Type="http://schemas.openxmlformats.org/officeDocument/2006/relationships/customXml" Target="../ink/ink64.xml"/><Relationship Id="rId17" Type="http://schemas.openxmlformats.org/officeDocument/2006/relationships/image" Target="../media/image66.emf"/><Relationship Id="rId33" Type="http://schemas.openxmlformats.org/officeDocument/2006/relationships/image" Target="../media/image74.emf"/><Relationship Id="rId38" Type="http://schemas.openxmlformats.org/officeDocument/2006/relationships/customXml" Target="../ink/ink77.xml"/><Relationship Id="rId59" Type="http://schemas.openxmlformats.org/officeDocument/2006/relationships/image" Target="../media/image87.emf"/><Relationship Id="rId103" Type="http://schemas.openxmlformats.org/officeDocument/2006/relationships/image" Target="../media/image109.emf"/><Relationship Id="rId108" Type="http://schemas.openxmlformats.org/officeDocument/2006/relationships/customXml" Target="../ink/ink112.xml"/><Relationship Id="rId54" Type="http://schemas.openxmlformats.org/officeDocument/2006/relationships/customXml" Target="../ink/ink85.xml"/><Relationship Id="rId70" Type="http://schemas.openxmlformats.org/officeDocument/2006/relationships/customXml" Target="../ink/ink93.xml"/><Relationship Id="rId75" Type="http://schemas.openxmlformats.org/officeDocument/2006/relationships/image" Target="../media/image95.emf"/><Relationship Id="rId91" Type="http://schemas.openxmlformats.org/officeDocument/2006/relationships/image" Target="../media/image103.emf"/><Relationship Id="rId96" Type="http://schemas.openxmlformats.org/officeDocument/2006/relationships/customXml" Target="../ink/ink1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23" Type="http://schemas.openxmlformats.org/officeDocument/2006/relationships/image" Target="../media/image69.emf"/><Relationship Id="rId28" Type="http://schemas.openxmlformats.org/officeDocument/2006/relationships/customXml" Target="../ink/ink72.xml"/><Relationship Id="rId49" Type="http://schemas.openxmlformats.org/officeDocument/2006/relationships/image" Target="../media/image82.emf"/><Relationship Id="rId114" Type="http://schemas.openxmlformats.org/officeDocument/2006/relationships/customXml" Target="../ink/ink115.xml"/><Relationship Id="rId10" Type="http://schemas.openxmlformats.org/officeDocument/2006/relationships/customXml" Target="../ink/ink63.xml"/><Relationship Id="rId31" Type="http://schemas.openxmlformats.org/officeDocument/2006/relationships/image" Target="../media/image73.emf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90.emf"/><Relationship Id="rId73" Type="http://schemas.openxmlformats.org/officeDocument/2006/relationships/image" Target="../media/image94.emf"/><Relationship Id="rId78" Type="http://schemas.openxmlformats.org/officeDocument/2006/relationships/customXml" Target="../ink/ink97.xml"/><Relationship Id="rId81" Type="http://schemas.openxmlformats.org/officeDocument/2006/relationships/image" Target="../media/image98.emf"/><Relationship Id="rId86" Type="http://schemas.openxmlformats.org/officeDocument/2006/relationships/customXml" Target="../ink/ink101.xml"/><Relationship Id="rId94" Type="http://schemas.openxmlformats.org/officeDocument/2006/relationships/customXml" Target="../ink/ink105.xml"/><Relationship Id="rId99" Type="http://schemas.openxmlformats.org/officeDocument/2006/relationships/image" Target="../media/image107.emf"/><Relationship Id="rId101" Type="http://schemas.openxmlformats.org/officeDocument/2006/relationships/image" Target="../media/image108.emf"/><Relationship Id="rId4" Type="http://schemas.openxmlformats.org/officeDocument/2006/relationships/customXml" Target="../ink/ink60.xml"/><Relationship Id="rId9" Type="http://schemas.openxmlformats.org/officeDocument/2006/relationships/image" Target="../media/image62.emf"/><Relationship Id="rId13" Type="http://schemas.openxmlformats.org/officeDocument/2006/relationships/image" Target="../media/image64.emf"/><Relationship Id="rId18" Type="http://schemas.openxmlformats.org/officeDocument/2006/relationships/customXml" Target="../ink/ink67.xml"/><Relationship Id="rId39" Type="http://schemas.openxmlformats.org/officeDocument/2006/relationships/image" Target="../media/image77.emf"/><Relationship Id="rId109" Type="http://schemas.openxmlformats.org/officeDocument/2006/relationships/image" Target="../media/image112.emf"/><Relationship Id="rId34" Type="http://schemas.openxmlformats.org/officeDocument/2006/relationships/customXml" Target="../ink/ink75.xml"/><Relationship Id="rId50" Type="http://schemas.openxmlformats.org/officeDocument/2006/relationships/customXml" Target="../ink/ink83.xml"/><Relationship Id="rId55" Type="http://schemas.openxmlformats.org/officeDocument/2006/relationships/image" Target="../media/image85.emf"/><Relationship Id="rId76" Type="http://schemas.openxmlformats.org/officeDocument/2006/relationships/customXml" Target="../ink/ink96.xml"/><Relationship Id="rId97" Type="http://schemas.openxmlformats.org/officeDocument/2006/relationships/image" Target="../media/image106.emf"/><Relationship Id="rId104" Type="http://schemas.openxmlformats.org/officeDocument/2006/relationships/customXml" Target="../ink/ink110.xml"/><Relationship Id="rId7" Type="http://schemas.openxmlformats.org/officeDocument/2006/relationships/image" Target="../media/image61.emf"/><Relationship Id="rId71" Type="http://schemas.openxmlformats.org/officeDocument/2006/relationships/image" Target="../media/image93.emf"/><Relationship Id="rId92" Type="http://schemas.openxmlformats.org/officeDocument/2006/relationships/customXml" Target="../ink/ink104.xml"/><Relationship Id="rId2" Type="http://schemas.openxmlformats.org/officeDocument/2006/relationships/customXml" Target="../ink/ink59.xml"/><Relationship Id="rId29" Type="http://schemas.openxmlformats.org/officeDocument/2006/relationships/image" Target="../media/image72.emf"/><Relationship Id="rId24" Type="http://schemas.openxmlformats.org/officeDocument/2006/relationships/customXml" Target="../ink/ink70.xml"/><Relationship Id="rId40" Type="http://schemas.openxmlformats.org/officeDocument/2006/relationships/customXml" Target="../ink/ink78.xml"/><Relationship Id="rId45" Type="http://schemas.openxmlformats.org/officeDocument/2006/relationships/image" Target="../media/image80.emf"/><Relationship Id="rId66" Type="http://schemas.openxmlformats.org/officeDocument/2006/relationships/customXml" Target="../ink/ink91.xml"/><Relationship Id="rId87" Type="http://schemas.openxmlformats.org/officeDocument/2006/relationships/image" Target="../media/image101.emf"/><Relationship Id="rId110" Type="http://schemas.openxmlformats.org/officeDocument/2006/relationships/customXml" Target="../ink/ink113.xml"/><Relationship Id="rId115" Type="http://schemas.openxmlformats.org/officeDocument/2006/relationships/image" Target="../media/image115.emf"/><Relationship Id="rId61" Type="http://schemas.openxmlformats.org/officeDocument/2006/relationships/image" Target="../media/image88.emf"/><Relationship Id="rId82" Type="http://schemas.openxmlformats.org/officeDocument/2006/relationships/customXml" Target="../ink/ink99.xml"/><Relationship Id="rId19" Type="http://schemas.openxmlformats.org/officeDocument/2006/relationships/image" Target="../media/image67.emf"/><Relationship Id="rId14" Type="http://schemas.openxmlformats.org/officeDocument/2006/relationships/customXml" Target="../ink/ink65.xml"/><Relationship Id="rId30" Type="http://schemas.openxmlformats.org/officeDocument/2006/relationships/customXml" Target="../ink/ink73.xml"/><Relationship Id="rId35" Type="http://schemas.openxmlformats.org/officeDocument/2006/relationships/image" Target="../media/image75.emf"/><Relationship Id="rId56" Type="http://schemas.openxmlformats.org/officeDocument/2006/relationships/customXml" Target="../ink/ink86.xml"/><Relationship Id="rId77" Type="http://schemas.openxmlformats.org/officeDocument/2006/relationships/image" Target="../media/image96.emf"/><Relationship Id="rId100" Type="http://schemas.openxmlformats.org/officeDocument/2006/relationships/customXml" Target="../ink/ink108.xml"/><Relationship Id="rId105" Type="http://schemas.openxmlformats.org/officeDocument/2006/relationships/image" Target="../media/image110.emf"/><Relationship Id="rId8" Type="http://schemas.openxmlformats.org/officeDocument/2006/relationships/customXml" Target="../ink/ink62.xml"/><Relationship Id="rId51" Type="http://schemas.openxmlformats.org/officeDocument/2006/relationships/image" Target="../media/image83.emf"/><Relationship Id="rId72" Type="http://schemas.openxmlformats.org/officeDocument/2006/relationships/customXml" Target="../ink/ink94.xml"/><Relationship Id="rId93" Type="http://schemas.openxmlformats.org/officeDocument/2006/relationships/image" Target="../media/image104.emf"/><Relationship Id="rId98" Type="http://schemas.openxmlformats.org/officeDocument/2006/relationships/customXml" Target="../ink/ink107.xml"/><Relationship Id="rId3" Type="http://schemas.openxmlformats.org/officeDocument/2006/relationships/image" Target="../media/image59.emf"/><Relationship Id="rId25" Type="http://schemas.openxmlformats.org/officeDocument/2006/relationships/image" Target="../media/image70.emf"/><Relationship Id="rId46" Type="http://schemas.openxmlformats.org/officeDocument/2006/relationships/customXml" Target="../ink/ink81.xml"/><Relationship Id="rId67" Type="http://schemas.openxmlformats.org/officeDocument/2006/relationships/image" Target="../media/image91.emf"/><Relationship Id="rId116" Type="http://schemas.openxmlformats.org/officeDocument/2006/relationships/customXml" Target="../ink/ink116.xml"/><Relationship Id="rId20" Type="http://schemas.openxmlformats.org/officeDocument/2006/relationships/customXml" Target="../ink/ink68.xml"/><Relationship Id="rId41" Type="http://schemas.openxmlformats.org/officeDocument/2006/relationships/image" Target="../media/image78.emf"/><Relationship Id="rId62" Type="http://schemas.openxmlformats.org/officeDocument/2006/relationships/customXml" Target="../ink/ink89.xml"/><Relationship Id="rId83" Type="http://schemas.openxmlformats.org/officeDocument/2006/relationships/image" Target="../media/image99.emf"/><Relationship Id="rId88" Type="http://schemas.openxmlformats.org/officeDocument/2006/relationships/customXml" Target="../ink/ink102.xml"/><Relationship Id="rId111" Type="http://schemas.openxmlformats.org/officeDocument/2006/relationships/image" Target="../media/image113.emf"/><Relationship Id="rId15" Type="http://schemas.openxmlformats.org/officeDocument/2006/relationships/image" Target="../media/image65.emf"/><Relationship Id="rId36" Type="http://schemas.openxmlformats.org/officeDocument/2006/relationships/customXml" Target="../ink/ink76.xml"/><Relationship Id="rId57" Type="http://schemas.openxmlformats.org/officeDocument/2006/relationships/image" Target="../media/image86.emf"/><Relationship Id="rId106" Type="http://schemas.openxmlformats.org/officeDocument/2006/relationships/customXml" Target="../ink/ink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001421" y="82585"/>
              <a:ext cx="2035440" cy="317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7101" y="77905"/>
                <a:ext cx="2043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5147653" y="1211207"/>
              <a:ext cx="785880" cy="30132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1533" y="1206887"/>
                <a:ext cx="796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824413" y="2533847"/>
              <a:ext cx="1476000" cy="124992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373" y="2527007"/>
                <a:ext cx="148860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/>
              <p14:cNvContentPartPr/>
              <p14:nvPr/>
            </p14:nvContentPartPr>
            <p14:xfrm>
              <a:off x="2123653" y="2398487"/>
              <a:ext cx="175320" cy="37332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4653" y="2390207"/>
                <a:ext cx="1926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" name="Ink 72"/>
              <p14:cNvContentPartPr/>
              <p14:nvPr/>
            </p14:nvContentPartPr>
            <p14:xfrm>
              <a:off x="2371693" y="2380847"/>
              <a:ext cx="969480" cy="2174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4133" y="2375807"/>
                <a:ext cx="984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Ink 79"/>
              <p14:cNvContentPartPr/>
              <p14:nvPr/>
            </p14:nvContentPartPr>
            <p14:xfrm>
              <a:off x="2257213" y="1942727"/>
              <a:ext cx="2556720" cy="24616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8573" y="1939847"/>
                <a:ext cx="2575080" cy="24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/>
              <p14:cNvContentPartPr/>
              <p14:nvPr/>
            </p14:nvContentPartPr>
            <p14:xfrm>
              <a:off x="892453" y="2825807"/>
              <a:ext cx="1001880" cy="81648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8133" y="2816447"/>
                <a:ext cx="101376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8" name="Ink 87"/>
              <p14:cNvContentPartPr/>
              <p14:nvPr/>
            </p14:nvContentPartPr>
            <p14:xfrm>
              <a:off x="1093693" y="368447"/>
              <a:ext cx="2259720" cy="8805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8653" y="359087"/>
                <a:ext cx="227196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1" name="Ink 110"/>
              <p14:cNvContentPartPr/>
              <p14:nvPr/>
            </p14:nvContentPartPr>
            <p14:xfrm>
              <a:off x="2333173" y="666527"/>
              <a:ext cx="5999400" cy="144504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2013" y="660407"/>
                <a:ext cx="6021000" cy="14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50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/>
              <p14:cNvContentPartPr/>
              <p14:nvPr/>
            </p14:nvContentPartPr>
            <p14:xfrm>
              <a:off x="823821" y="696025"/>
              <a:ext cx="7103520" cy="14738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581" y="690625"/>
                <a:ext cx="711108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/>
              <p14:cNvContentPartPr/>
              <p14:nvPr/>
            </p14:nvContentPartPr>
            <p14:xfrm>
              <a:off x="542301" y="1191745"/>
              <a:ext cx="1006560" cy="3456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621" y="1186345"/>
                <a:ext cx="1016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/>
              <p14:cNvContentPartPr/>
              <p14:nvPr/>
            </p14:nvContentPartPr>
            <p14:xfrm>
              <a:off x="4755021" y="1009945"/>
              <a:ext cx="1095840" cy="3852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1061" y="1007785"/>
                <a:ext cx="1104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/>
              <p14:cNvContentPartPr/>
              <p14:nvPr/>
            </p14:nvContentPartPr>
            <p14:xfrm>
              <a:off x="6454941" y="891145"/>
              <a:ext cx="0" cy="14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9" name="Ink 98"/>
              <p14:cNvContentPartPr/>
              <p14:nvPr/>
            </p14:nvContentPartPr>
            <p14:xfrm>
              <a:off x="6106821" y="1050625"/>
              <a:ext cx="957600" cy="2808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2501" y="1047025"/>
                <a:ext cx="966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" name="Ink 121"/>
              <p14:cNvContentPartPr/>
              <p14:nvPr/>
            </p14:nvContentPartPr>
            <p14:xfrm>
              <a:off x="564981" y="1392985"/>
              <a:ext cx="688320" cy="63144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461" y="1389025"/>
                <a:ext cx="69444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9" name="Ink 128"/>
              <p14:cNvContentPartPr/>
              <p14:nvPr/>
            </p14:nvContentPartPr>
            <p14:xfrm>
              <a:off x="879261" y="1845145"/>
              <a:ext cx="172440" cy="74160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941" y="1841545"/>
                <a:ext cx="18036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0" name="Ink 129"/>
              <p14:cNvContentPartPr/>
              <p14:nvPr/>
            </p14:nvContentPartPr>
            <p14:xfrm>
              <a:off x="808701" y="1302625"/>
              <a:ext cx="760680" cy="94536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0421" y="1294345"/>
                <a:ext cx="7729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4" name="Ink 143"/>
              <p14:cNvContentPartPr/>
              <p14:nvPr/>
            </p14:nvContentPartPr>
            <p14:xfrm>
              <a:off x="302541" y="1009225"/>
              <a:ext cx="7418520" cy="121860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661" y="1006705"/>
                <a:ext cx="742860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2" name="Ink 171"/>
              <p14:cNvContentPartPr/>
              <p14:nvPr/>
            </p14:nvContentPartPr>
            <p14:xfrm>
              <a:off x="491901" y="2258065"/>
              <a:ext cx="5341320" cy="206532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581" y="2253745"/>
                <a:ext cx="5350680" cy="20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5" name="Ink 174"/>
              <p14:cNvContentPartPr/>
              <p14:nvPr/>
            </p14:nvContentPartPr>
            <p14:xfrm>
              <a:off x="307221" y="1112545"/>
              <a:ext cx="280080" cy="62172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821" y="1108585"/>
                <a:ext cx="28800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7" name="Ink 176"/>
              <p14:cNvContentPartPr/>
              <p14:nvPr/>
            </p14:nvContentPartPr>
            <p14:xfrm>
              <a:off x="8007981" y="2596105"/>
              <a:ext cx="360" cy="720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99701" y="2587825"/>
                <a:ext cx="1692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35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541941" y="57385"/>
              <a:ext cx="3864600" cy="11541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901" y="50905"/>
                <a:ext cx="38725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835341" y="930745"/>
              <a:ext cx="869040" cy="172440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661" y="924625"/>
                <a:ext cx="876600" cy="17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Ink 63"/>
              <p14:cNvContentPartPr/>
              <p14:nvPr/>
            </p14:nvContentPartPr>
            <p14:xfrm>
              <a:off x="1595661" y="113545"/>
              <a:ext cx="4783680" cy="48027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9541" y="108865"/>
                <a:ext cx="4796280" cy="48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6135261" y="778105"/>
              <a:ext cx="591840" cy="9781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8421" y="772345"/>
                <a:ext cx="60516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/>
              <p14:cNvContentPartPr/>
              <p14:nvPr/>
            </p14:nvContentPartPr>
            <p14:xfrm>
              <a:off x="3061581" y="3478105"/>
              <a:ext cx="1606320" cy="167472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7261" y="3472345"/>
                <a:ext cx="1616760" cy="16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/>
              <p14:cNvContentPartPr/>
              <p14:nvPr/>
            </p14:nvContentPartPr>
            <p14:xfrm>
              <a:off x="3212781" y="3498265"/>
              <a:ext cx="1530720" cy="165528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7741" y="3493585"/>
                <a:ext cx="154332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9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41661" y="1648945"/>
              <a:ext cx="448200" cy="52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701" y="1644985"/>
                <a:ext cx="454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701501" y="1716985"/>
              <a:ext cx="101520" cy="686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181" y="1713385"/>
                <a:ext cx="1105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3477741" y="851905"/>
              <a:ext cx="1359360" cy="8845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2341" y="846145"/>
                <a:ext cx="136944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2511501" y="2784745"/>
              <a:ext cx="4622400" cy="24969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7541" y="2780785"/>
                <a:ext cx="4632120" cy="25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3139341" y="2697625"/>
              <a:ext cx="1517400" cy="259128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6101" y="2694385"/>
                <a:ext cx="1527840" cy="26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3778701" y="2136745"/>
              <a:ext cx="3047040" cy="31611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461" y="2132065"/>
                <a:ext cx="3053880" cy="31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4461621" y="4257505"/>
              <a:ext cx="2971080" cy="22816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5501" y="4252105"/>
                <a:ext cx="2980080" cy="22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/>
              <p14:cNvContentPartPr/>
              <p14:nvPr/>
            </p14:nvContentPartPr>
            <p14:xfrm>
              <a:off x="2860701" y="1156105"/>
              <a:ext cx="502920" cy="48888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7101" y="1151785"/>
                <a:ext cx="5101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/>
              <p14:cNvContentPartPr/>
              <p14:nvPr/>
            </p14:nvContentPartPr>
            <p14:xfrm>
              <a:off x="3033141" y="1189945"/>
              <a:ext cx="70560" cy="5680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0261" y="1185985"/>
                <a:ext cx="774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4830261" y="1717705"/>
              <a:ext cx="1621440" cy="27356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5941" y="1713025"/>
                <a:ext cx="1632240" cy="27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/>
              <p14:cNvContentPartPr/>
              <p14:nvPr/>
            </p14:nvContentPartPr>
            <p14:xfrm>
              <a:off x="5997021" y="3237265"/>
              <a:ext cx="14400" cy="43524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91981" y="3232945"/>
                <a:ext cx="237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/>
              <p14:cNvContentPartPr/>
              <p14:nvPr/>
            </p14:nvContentPartPr>
            <p14:xfrm>
              <a:off x="5813061" y="2949625"/>
              <a:ext cx="21600" cy="46368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9101" y="2946025"/>
                <a:ext cx="280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6146421" y="1961065"/>
              <a:ext cx="1350360" cy="8222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42461" y="1958185"/>
                <a:ext cx="136080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6081261" y="3033145"/>
              <a:ext cx="115920" cy="6523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74781" y="3029545"/>
                <a:ext cx="12600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/>
              <p14:cNvContentPartPr/>
              <p14:nvPr/>
            </p14:nvContentPartPr>
            <p14:xfrm>
              <a:off x="6457821" y="3571345"/>
              <a:ext cx="20160" cy="22968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4941" y="3568465"/>
                <a:ext cx="27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/>
              <p14:cNvContentPartPr/>
              <p14:nvPr/>
            </p14:nvContentPartPr>
            <p14:xfrm>
              <a:off x="3038541" y="789985"/>
              <a:ext cx="226440" cy="8856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34941" y="786025"/>
                <a:ext cx="2329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/>
              <p14:cNvContentPartPr/>
              <p14:nvPr/>
            </p14:nvContentPartPr>
            <p14:xfrm>
              <a:off x="1800141" y="1285705"/>
              <a:ext cx="275040" cy="3610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6181" y="1281385"/>
                <a:ext cx="281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" name="Ink 91"/>
              <p14:cNvContentPartPr/>
              <p14:nvPr/>
            </p14:nvContentPartPr>
            <p14:xfrm>
              <a:off x="433581" y="2280385"/>
              <a:ext cx="680400" cy="71820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9621" y="2274985"/>
                <a:ext cx="6904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3" name="Ink 102"/>
              <p14:cNvContentPartPr/>
              <p14:nvPr/>
            </p14:nvContentPartPr>
            <p14:xfrm>
              <a:off x="2224941" y="2027665"/>
              <a:ext cx="165600" cy="28080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19541" y="2021905"/>
                <a:ext cx="17676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17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190581" y="19945"/>
              <a:ext cx="5019840" cy="60278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01" y="8065"/>
                <a:ext cx="5041080" cy="60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/>
              <p14:cNvContentPartPr/>
              <p14:nvPr/>
            </p14:nvContentPartPr>
            <p14:xfrm>
              <a:off x="5157141" y="2335825"/>
              <a:ext cx="864360" cy="116424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741" y="2330425"/>
                <a:ext cx="876960" cy="11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/>
              <p14:cNvContentPartPr/>
              <p14:nvPr/>
            </p14:nvContentPartPr>
            <p14:xfrm>
              <a:off x="5581221" y="1111825"/>
              <a:ext cx="2607840" cy="511740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4741" y="1102825"/>
                <a:ext cx="2624400" cy="51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" name="Ink 81"/>
              <p14:cNvContentPartPr/>
              <p14:nvPr/>
            </p14:nvContentPartPr>
            <p14:xfrm>
              <a:off x="6181341" y="1491985"/>
              <a:ext cx="1255680" cy="128160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5941" y="1482265"/>
                <a:ext cx="1270800" cy="12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/>
              <p14:cNvContentPartPr/>
              <p14:nvPr/>
            </p14:nvContentPartPr>
            <p14:xfrm>
              <a:off x="6182781" y="1543825"/>
              <a:ext cx="2455920" cy="484704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8101" y="1538065"/>
                <a:ext cx="2467800" cy="48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5538381" y="2680345"/>
              <a:ext cx="475920" cy="170280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981" y="2674585"/>
                <a:ext cx="48708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1" name="Ink 150"/>
              <p14:cNvContentPartPr/>
              <p14:nvPr/>
            </p14:nvContentPartPr>
            <p14:xfrm>
              <a:off x="4331661" y="4631545"/>
              <a:ext cx="1876680" cy="130644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5541" y="4623625"/>
                <a:ext cx="1890360" cy="13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8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76901" y="807985"/>
              <a:ext cx="7453800" cy="1702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861" y="802945"/>
                <a:ext cx="7462080" cy="17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86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6301" y="72505"/>
              <a:ext cx="3900960" cy="302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421" y="67825"/>
                <a:ext cx="3906360" cy="30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7" name="Ink 106"/>
              <p14:cNvContentPartPr/>
              <p14:nvPr/>
            </p14:nvContentPartPr>
            <p14:xfrm>
              <a:off x="4311141" y="3336625"/>
              <a:ext cx="342360" cy="78120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7901" y="3333385"/>
                <a:ext cx="34956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9" name="Ink 108"/>
              <p14:cNvContentPartPr/>
              <p14:nvPr/>
            </p14:nvContentPartPr>
            <p14:xfrm>
              <a:off x="2802381" y="839665"/>
              <a:ext cx="4655160" cy="360972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7701" y="836785"/>
                <a:ext cx="4664160" cy="36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Ink 109"/>
              <p14:cNvContentPartPr/>
              <p14:nvPr/>
            </p14:nvContentPartPr>
            <p14:xfrm>
              <a:off x="6388701" y="4108105"/>
              <a:ext cx="107280" cy="10404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0421" y="4099825"/>
                <a:ext cx="12384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5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446181" y="912385"/>
              <a:ext cx="1086120" cy="3700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21" y="904465"/>
                <a:ext cx="11012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/>
              <p14:cNvContentPartPr/>
              <p14:nvPr/>
            </p14:nvContentPartPr>
            <p14:xfrm>
              <a:off x="1738221" y="778465"/>
              <a:ext cx="149400" cy="39340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141" y="773425"/>
                <a:ext cx="164520" cy="39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2012541" y="804025"/>
              <a:ext cx="750960" cy="4827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6781" y="794305"/>
                <a:ext cx="7617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3176061" y="570745"/>
              <a:ext cx="228960" cy="36871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7061" y="563545"/>
                <a:ext cx="245160" cy="37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3448581" y="503785"/>
              <a:ext cx="1517400" cy="3866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1741" y="495145"/>
                <a:ext cx="15274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5140581" y="342145"/>
              <a:ext cx="247320" cy="35211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9421" y="337465"/>
                <a:ext cx="263160" cy="35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5485101" y="447625"/>
              <a:ext cx="1280520" cy="2941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8981" y="438985"/>
                <a:ext cx="1292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/>
              <p14:cNvContentPartPr/>
              <p14:nvPr/>
            </p14:nvContentPartPr>
            <p14:xfrm>
              <a:off x="6767781" y="226225"/>
              <a:ext cx="207720" cy="31251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1301" y="220825"/>
                <a:ext cx="222120" cy="31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/>
              <p14:cNvContentPartPr/>
              <p14:nvPr/>
            </p14:nvContentPartPr>
            <p14:xfrm>
              <a:off x="7074501" y="374905"/>
              <a:ext cx="722160" cy="1216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65501" y="365905"/>
                <a:ext cx="7365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/>
              <p14:cNvContentPartPr/>
              <p14:nvPr/>
            </p14:nvContentPartPr>
            <p14:xfrm>
              <a:off x="8084301" y="304345"/>
              <a:ext cx="267120" cy="6314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81061" y="297145"/>
                <a:ext cx="2757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/>
              <p14:cNvContentPartPr/>
              <p14:nvPr/>
            </p14:nvContentPartPr>
            <p14:xfrm>
              <a:off x="7853901" y="122185"/>
              <a:ext cx="183960" cy="31017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43461" y="117505"/>
                <a:ext cx="200160" cy="31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/>
              <p14:cNvContentPartPr/>
              <p14:nvPr/>
            </p14:nvContentPartPr>
            <p14:xfrm>
              <a:off x="8325501" y="-935"/>
              <a:ext cx="104400" cy="32464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7941" y="-4535"/>
                <a:ext cx="119880" cy="32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2679261" y="4499425"/>
              <a:ext cx="636840" cy="8971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70981" y="4491145"/>
                <a:ext cx="65520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/>
              <p14:cNvContentPartPr/>
              <p14:nvPr/>
            </p14:nvContentPartPr>
            <p14:xfrm>
              <a:off x="785301" y="3114145"/>
              <a:ext cx="0" cy="536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0" y="0"/>
                <a:ext cx="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7"/>
              <p14:cNvContentPartPr/>
              <p14:nvPr/>
            </p14:nvContentPartPr>
            <p14:xfrm>
              <a:off x="427101" y="1402705"/>
              <a:ext cx="630000" cy="363204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501" y="1396585"/>
                <a:ext cx="642960" cy="36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" name="Ink 91"/>
              <p14:cNvContentPartPr/>
              <p14:nvPr/>
            </p14:nvContentPartPr>
            <p14:xfrm>
              <a:off x="3340581" y="4451905"/>
              <a:ext cx="1380240" cy="76680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34461" y="4443265"/>
                <a:ext cx="139572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2"/>
              <p14:cNvContentPartPr/>
              <p14:nvPr/>
            </p14:nvContentPartPr>
            <p14:xfrm>
              <a:off x="1386141" y="4643065"/>
              <a:ext cx="1234080" cy="8046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79301" y="4635865"/>
                <a:ext cx="124632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5" name="Ink 94"/>
              <p14:cNvContentPartPr/>
              <p14:nvPr/>
            </p14:nvContentPartPr>
            <p14:xfrm>
              <a:off x="830301" y="1172665"/>
              <a:ext cx="1280160" cy="25596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7421" y="1166905"/>
                <a:ext cx="1288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6" name="Ink 95"/>
              <p14:cNvContentPartPr/>
              <p14:nvPr/>
            </p14:nvContentPartPr>
            <p14:xfrm>
              <a:off x="2424741" y="2136745"/>
              <a:ext cx="360" cy="36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2861" y="2124865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/>
              <p14:cNvContentPartPr/>
              <p14:nvPr/>
            </p14:nvContentPartPr>
            <p14:xfrm>
              <a:off x="2503941" y="2575225"/>
              <a:ext cx="360" cy="36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92061" y="2563345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8" name="Ink 107"/>
              <p14:cNvContentPartPr/>
              <p14:nvPr/>
            </p14:nvContentPartPr>
            <p14:xfrm>
              <a:off x="3987501" y="943705"/>
              <a:ext cx="136440" cy="288828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81381" y="936505"/>
                <a:ext cx="149040" cy="28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/>
              <p14:cNvContentPartPr/>
              <p14:nvPr/>
            </p14:nvContentPartPr>
            <p14:xfrm>
              <a:off x="5785341" y="735265"/>
              <a:ext cx="262080" cy="292068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81741" y="727345"/>
                <a:ext cx="273240" cy="29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2" name="Ink 121"/>
              <p14:cNvContentPartPr/>
              <p14:nvPr/>
            </p14:nvContentPartPr>
            <p14:xfrm>
              <a:off x="3937821" y="1129465"/>
              <a:ext cx="361080" cy="10152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34221" y="1124785"/>
                <a:ext cx="369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" name="Ink 132"/>
              <p14:cNvContentPartPr/>
              <p14:nvPr/>
            </p14:nvContentPartPr>
            <p14:xfrm>
              <a:off x="7210221" y="536545"/>
              <a:ext cx="228960" cy="249444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03021" y="527905"/>
                <a:ext cx="240120" cy="25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4" name="Ink 133"/>
              <p14:cNvContentPartPr/>
              <p14:nvPr/>
            </p14:nvContentPartPr>
            <p14:xfrm>
              <a:off x="8045061" y="1365265"/>
              <a:ext cx="98280" cy="58212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0021" y="1362025"/>
                <a:ext cx="1069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/>
              <p14:cNvContentPartPr/>
              <p14:nvPr/>
            </p14:nvContentPartPr>
            <p14:xfrm>
              <a:off x="7340181" y="1242505"/>
              <a:ext cx="360" cy="36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36581" y="1238905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/>
              <p14:cNvContentPartPr/>
              <p14:nvPr/>
            </p14:nvContentPartPr>
            <p14:xfrm>
              <a:off x="7287261" y="1612225"/>
              <a:ext cx="71280" cy="33192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81861" y="1606825"/>
                <a:ext cx="82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/>
              <p14:cNvContentPartPr/>
              <p14:nvPr/>
            </p14:nvContentPartPr>
            <p14:xfrm>
              <a:off x="8079621" y="2684665"/>
              <a:ext cx="28800" cy="18396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4941" y="2677465"/>
                <a:ext cx="406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/>
              <p14:cNvContentPartPr/>
              <p14:nvPr/>
            </p14:nvContentPartPr>
            <p14:xfrm>
              <a:off x="8064141" y="3070945"/>
              <a:ext cx="24480" cy="162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9101" y="3062305"/>
                <a:ext cx="381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/>
              <p14:cNvContentPartPr/>
              <p14:nvPr/>
            </p14:nvContentPartPr>
            <p14:xfrm>
              <a:off x="5770581" y="2916505"/>
              <a:ext cx="54000" cy="23832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65181" y="2907865"/>
                <a:ext cx="68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/>
              <p14:cNvContentPartPr/>
              <p14:nvPr/>
            </p14:nvContentPartPr>
            <p14:xfrm>
              <a:off x="6994941" y="3301705"/>
              <a:ext cx="1470240" cy="30312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89901" y="3295585"/>
                <a:ext cx="1480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3"/>
              <p14:cNvContentPartPr/>
              <p14:nvPr/>
            </p14:nvContentPartPr>
            <p14:xfrm>
              <a:off x="7014381" y="3793465"/>
              <a:ext cx="1513440" cy="30060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08621" y="3787705"/>
                <a:ext cx="1527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5" name="Ink 144"/>
              <p14:cNvContentPartPr/>
              <p14:nvPr/>
            </p14:nvContentPartPr>
            <p14:xfrm>
              <a:off x="325221" y="1536625"/>
              <a:ext cx="15480" cy="21492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8381" y="1529785"/>
                <a:ext cx="27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6" name="Ink 145"/>
              <p14:cNvContentPartPr/>
              <p14:nvPr/>
            </p14:nvContentPartPr>
            <p14:xfrm>
              <a:off x="368061" y="2023705"/>
              <a:ext cx="25560" cy="2124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0501" y="2016145"/>
                <a:ext cx="367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7" name="Ink 146"/>
              <p14:cNvContentPartPr/>
              <p14:nvPr/>
            </p14:nvContentPartPr>
            <p14:xfrm>
              <a:off x="411261" y="2312785"/>
              <a:ext cx="5400" cy="1346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6581" y="2308105"/>
                <a:ext cx="14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8" name="Ink 147"/>
              <p14:cNvContentPartPr/>
              <p14:nvPr/>
            </p14:nvContentPartPr>
            <p14:xfrm>
              <a:off x="516381" y="2879065"/>
              <a:ext cx="33840" cy="31824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0621" y="2873305"/>
                <a:ext cx="42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9" name="Ink 148"/>
              <p14:cNvContentPartPr/>
              <p14:nvPr/>
            </p14:nvContentPartPr>
            <p14:xfrm>
              <a:off x="676581" y="3537865"/>
              <a:ext cx="17280" cy="720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2261" y="3533545"/>
                <a:ext cx="25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0" name="Ink 149"/>
              <p14:cNvContentPartPr/>
              <p14:nvPr/>
            </p14:nvContentPartPr>
            <p14:xfrm>
              <a:off x="684141" y="2654785"/>
              <a:ext cx="912240" cy="323604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8021" y="2642905"/>
                <a:ext cx="930240" cy="32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1" name="Ink 150"/>
              <p14:cNvContentPartPr/>
              <p14:nvPr/>
            </p14:nvContentPartPr>
            <p14:xfrm>
              <a:off x="876741" y="5893345"/>
              <a:ext cx="80640" cy="3636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421" y="5886865"/>
                <a:ext cx="93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2" name="Ink 151"/>
              <p14:cNvContentPartPr/>
              <p14:nvPr/>
            </p14:nvContentPartPr>
            <p14:xfrm>
              <a:off x="5980821" y="4403305"/>
              <a:ext cx="1383480" cy="39384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75421" y="4397905"/>
                <a:ext cx="13921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3" name="Ink 152"/>
              <p14:cNvContentPartPr/>
              <p14:nvPr/>
            </p14:nvContentPartPr>
            <p14:xfrm>
              <a:off x="6506781" y="4897225"/>
              <a:ext cx="141480" cy="21240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98861" y="4888945"/>
                <a:ext cx="1580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4" name="Ink 153"/>
              <p14:cNvContentPartPr/>
              <p14:nvPr/>
            </p14:nvContentPartPr>
            <p14:xfrm>
              <a:off x="6576981" y="4881025"/>
              <a:ext cx="243000" cy="15012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70861" y="4873825"/>
                <a:ext cx="252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5" name="Ink 154"/>
              <p14:cNvContentPartPr/>
              <p14:nvPr/>
            </p14:nvContentPartPr>
            <p14:xfrm>
              <a:off x="6837981" y="4865545"/>
              <a:ext cx="132840" cy="24192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29701" y="4857265"/>
                <a:ext cx="146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6" name="Ink 155"/>
              <p14:cNvContentPartPr/>
              <p14:nvPr/>
            </p14:nvContentPartPr>
            <p14:xfrm>
              <a:off x="6587421" y="5043025"/>
              <a:ext cx="444960" cy="28008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79501" y="5034385"/>
                <a:ext cx="4611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7" name="Ink 156"/>
              <p14:cNvContentPartPr/>
              <p14:nvPr/>
            </p14:nvContentPartPr>
            <p14:xfrm>
              <a:off x="6720981" y="5092705"/>
              <a:ext cx="243000" cy="19440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14141" y="5087665"/>
                <a:ext cx="254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8" name="Ink 157"/>
              <p14:cNvContentPartPr/>
              <p14:nvPr/>
            </p14:nvContentPartPr>
            <p14:xfrm>
              <a:off x="6288621" y="4737025"/>
              <a:ext cx="1056240" cy="86580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79981" y="4728025"/>
                <a:ext cx="107388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9" name="Ink 158"/>
              <p14:cNvContentPartPr/>
              <p14:nvPr/>
            </p14:nvContentPartPr>
            <p14:xfrm>
              <a:off x="7002501" y="4532905"/>
              <a:ext cx="333000" cy="35640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96381" y="4527865"/>
                <a:ext cx="344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0" name="Ink 159"/>
              <p14:cNvContentPartPr/>
              <p14:nvPr/>
            </p14:nvContentPartPr>
            <p14:xfrm>
              <a:off x="7469781" y="4469905"/>
              <a:ext cx="30960" cy="14076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63661" y="4463425"/>
                <a:ext cx="41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1" name="Ink 160"/>
              <p14:cNvContentPartPr/>
              <p14:nvPr/>
            </p14:nvContentPartPr>
            <p14:xfrm>
              <a:off x="7561941" y="4442905"/>
              <a:ext cx="106920" cy="13896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56541" y="4436425"/>
                <a:ext cx="1188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2" name="Ink 161"/>
              <p14:cNvContentPartPr/>
              <p14:nvPr/>
            </p14:nvContentPartPr>
            <p14:xfrm>
              <a:off x="7698741" y="4428145"/>
              <a:ext cx="91440" cy="8316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92981" y="4422385"/>
                <a:ext cx="102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3" name="Ink 162"/>
              <p14:cNvContentPartPr/>
              <p14:nvPr/>
            </p14:nvContentPartPr>
            <p14:xfrm>
              <a:off x="7798821" y="4331305"/>
              <a:ext cx="135360" cy="10836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95941" y="4324105"/>
                <a:ext cx="1450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4" name="Ink 163"/>
              <p14:cNvContentPartPr/>
              <p14:nvPr/>
            </p14:nvContentPartPr>
            <p14:xfrm>
              <a:off x="7727181" y="4666105"/>
              <a:ext cx="5760" cy="4680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20701" y="4659625"/>
                <a:ext cx="18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5" name="Ink 164"/>
              <p14:cNvContentPartPr/>
              <p14:nvPr/>
            </p14:nvContentPartPr>
            <p14:xfrm>
              <a:off x="7735101" y="4547665"/>
              <a:ext cx="360" cy="252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29701" y="4542265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6" name="Ink 165"/>
              <p14:cNvContentPartPr/>
              <p14:nvPr/>
            </p14:nvContentPartPr>
            <p14:xfrm>
              <a:off x="7836981" y="4510945"/>
              <a:ext cx="114480" cy="11448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29061" y="4504465"/>
                <a:ext cx="126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7" name="Ink 166"/>
              <p14:cNvContentPartPr/>
              <p14:nvPr/>
            </p14:nvContentPartPr>
            <p14:xfrm>
              <a:off x="7865421" y="4407985"/>
              <a:ext cx="347040" cy="19080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58941" y="4400425"/>
                <a:ext cx="36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8" name="Ink 167"/>
              <p14:cNvContentPartPr/>
              <p14:nvPr/>
            </p14:nvContentPartPr>
            <p14:xfrm>
              <a:off x="7942101" y="4605265"/>
              <a:ext cx="121320" cy="10368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34181" y="4600225"/>
                <a:ext cx="134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9" name="Ink 168"/>
              <p14:cNvContentPartPr/>
              <p14:nvPr/>
            </p14:nvContentPartPr>
            <p14:xfrm>
              <a:off x="6866781" y="5345425"/>
              <a:ext cx="191160" cy="74844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62821" y="5340745"/>
                <a:ext cx="20052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0" name="Ink 169"/>
              <p14:cNvContentPartPr/>
              <p14:nvPr/>
            </p14:nvContentPartPr>
            <p14:xfrm>
              <a:off x="6872901" y="6000265"/>
              <a:ext cx="166680" cy="5148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63901" y="5991265"/>
                <a:ext cx="18000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62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New</cp:lastModifiedBy>
  <cp:revision>10</cp:revision>
  <dcterms:created xsi:type="dcterms:W3CDTF">2006-08-16T00:00:00Z</dcterms:created>
  <dcterms:modified xsi:type="dcterms:W3CDTF">2018-09-16T06:37:35Z</dcterms:modified>
</cp:coreProperties>
</file>