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5" autoAdjust="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3946-7D9A-4B13-B3CB-226AD30D45FE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773D-C256-400A-BC41-6E1A3CB53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E773D-C256-400A-BC41-6E1A3CB53C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83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796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39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33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873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0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9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8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6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4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DE19-BA68-47D9-A965-8B6BA4E31ED1}" type="datetimeFigureOut">
              <a:rPr lang="en-US" smtClean="0"/>
              <a:pPr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C75BFE-0904-4D12-9D51-B10C822AF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8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18415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STATEMENT:-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9161C95-92B8-4D92-9093-058B7B94394D}"/>
              </a:ext>
            </a:extLst>
          </p:cNvPr>
          <p:cNvSpPr/>
          <p:nvPr/>
        </p:nvSpPr>
        <p:spPr>
          <a:xfrm>
            <a:off x="228600" y="3105835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TO SYNCHRONISE 2 DIFFERENT DATABASE SERVERS(SIFMS &amp; GoSPED)</a:t>
            </a:r>
          </a:p>
          <a:p>
            <a:pPr algn="just"/>
            <a:r>
              <a:rPr lang="en-IN" sz="3200" dirty="0"/>
              <a:t>According to the need of government of Sikkim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11CEE9-F791-4FC3-B0A8-323CF63AA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1EB2B2-29F6-4D81-9993-D52286420DEE}"/>
              </a:ext>
            </a:extLst>
          </p:cNvPr>
          <p:cNvSpPr/>
          <p:nvPr/>
        </p:nvSpPr>
        <p:spPr>
          <a:xfrm>
            <a:off x="2971800" y="5638800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u="sng" dirty="0">
                <a:solidFill>
                  <a:srgbClr val="FF0000"/>
                </a:solidFill>
              </a:rPr>
              <a:t>SECONDARY DATA</a:t>
            </a:r>
          </a:p>
        </p:txBody>
      </p:sp>
    </p:spTree>
    <p:extLst>
      <p:ext uri="{BB962C8B-B14F-4D97-AF65-F5344CB8AC3E}">
        <p14:creationId xmlns:p14="http://schemas.microsoft.com/office/powerpoint/2010/main" xmlns="" val="8883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573B54-1A8B-4111-8177-F0576181872E}"/>
              </a:ext>
            </a:extLst>
          </p:cNvPr>
          <p:cNvSpPr/>
          <p:nvPr/>
        </p:nvSpPr>
        <p:spPr>
          <a:xfrm>
            <a:off x="-228600" y="3753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THE FINAL OUTPUT OF SYNCRONIZATION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3BFD210-3142-4443-B0F8-291A1107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2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57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28AB1C-24F8-4DD4-9F10-C40918DA08B9}"/>
              </a:ext>
            </a:extLst>
          </p:cNvPr>
          <p:cNvSpPr txBox="1"/>
          <p:nvPr/>
        </p:nvSpPr>
        <p:spPr>
          <a:xfrm>
            <a:off x="1066800" y="292116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</a:rPr>
              <a:t>Thank-you</a:t>
            </a:r>
            <a:endParaRPr lang="en-IN" sz="6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4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38900" y="1866900"/>
            <a:ext cx="2057400" cy="312420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71500" y="1919477"/>
            <a:ext cx="1981200" cy="312420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2895600" y="3962400"/>
            <a:ext cx="3276600" cy="60960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320504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Primary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1300" y="3379113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Secondary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2594283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MVC with custom made 3-tier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" y="18635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Batang" pitchFamily="18" charset="-127"/>
                <a:ea typeface="Batang" pitchFamily="18" charset="-127"/>
              </a:rPr>
              <a:t>Diagrammatic Representation </a:t>
            </a:r>
            <a:r>
              <a:rPr lang="en-US" sz="3200" b="1" u="sng" dirty="0">
                <a:latin typeface="Batang" pitchFamily="18" charset="-127"/>
                <a:ea typeface="Batang" pitchFamily="18" charset="-127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700" y="519849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SIFMS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13754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GoSPED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9FB2B4-C9CA-4123-A50D-E063EAEB727B}"/>
              </a:ext>
            </a:extLst>
          </p:cNvPr>
          <p:cNvSpPr/>
          <p:nvPr/>
        </p:nvSpPr>
        <p:spPr>
          <a:xfrm>
            <a:off x="2209800" y="6824"/>
            <a:ext cx="4331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tang" pitchFamily="18" charset="-127"/>
                <a:ea typeface="Batang" pitchFamily="18" charset="-127"/>
              </a:rPr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E1EE3E-C5B7-4E4B-BAE5-5C47DEBE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122" y="1082421"/>
            <a:ext cx="8421756" cy="4693158"/>
          </a:xfrm>
          <a:prstGeom prst="rect">
            <a:avLst/>
          </a:prstGeom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xmlns="" id="{AA4BAFC5-BA58-48AC-9F91-57D51FBD4D88}"/>
              </a:ext>
            </a:extLst>
          </p:cNvPr>
          <p:cNvSpPr/>
          <p:nvPr/>
        </p:nvSpPr>
        <p:spPr>
          <a:xfrm>
            <a:off x="7391400" y="40386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1EBE9A-3639-4710-911F-B19AC20343BB}"/>
              </a:ext>
            </a:extLst>
          </p:cNvPr>
          <p:cNvSpPr txBox="1"/>
          <p:nvPr/>
        </p:nvSpPr>
        <p:spPr>
          <a:xfrm>
            <a:off x="7310230" y="4552311"/>
            <a:ext cx="12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Application servers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ABAFA10-3FED-448E-9EC9-C4C6B3C1AB06}"/>
              </a:ext>
            </a:extLst>
          </p:cNvPr>
          <p:cNvSpPr/>
          <p:nvPr/>
        </p:nvSpPr>
        <p:spPr>
          <a:xfrm>
            <a:off x="3657600" y="1728752"/>
            <a:ext cx="1905000" cy="1762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5AC11AE-9C04-472E-B6CD-355D54A887A5}"/>
              </a:ext>
            </a:extLst>
          </p:cNvPr>
          <p:cNvSpPr/>
          <p:nvPr/>
        </p:nvSpPr>
        <p:spPr>
          <a:xfrm>
            <a:off x="5628172" y="1140424"/>
            <a:ext cx="914400" cy="4574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3-tier </a:t>
            </a:r>
          </a:p>
          <a:p>
            <a:pPr algn="ctr"/>
            <a:r>
              <a:rPr lang="en-IN" dirty="0"/>
              <a:t>Architecture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EAEF10D-28D0-4FD7-AA00-7283751217AF}"/>
              </a:ext>
            </a:extLst>
          </p:cNvPr>
          <p:cNvSpPr/>
          <p:nvPr/>
        </p:nvSpPr>
        <p:spPr>
          <a:xfrm>
            <a:off x="3657600" y="1664476"/>
            <a:ext cx="2286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EAE1CD3-29B3-4575-8C9E-41A9EAF961C9}"/>
              </a:ext>
            </a:extLst>
          </p:cNvPr>
          <p:cNvSpPr/>
          <p:nvPr/>
        </p:nvSpPr>
        <p:spPr>
          <a:xfrm>
            <a:off x="4080680" y="1905000"/>
            <a:ext cx="121920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014CD26-9452-485B-8A27-3292A0C85D44}"/>
              </a:ext>
            </a:extLst>
          </p:cNvPr>
          <p:cNvSpPr/>
          <p:nvPr/>
        </p:nvSpPr>
        <p:spPr>
          <a:xfrm>
            <a:off x="3874463" y="2983724"/>
            <a:ext cx="141368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49D287F-9942-472B-9A46-279864922B30}"/>
              </a:ext>
            </a:extLst>
          </p:cNvPr>
          <p:cNvSpPr/>
          <p:nvPr/>
        </p:nvSpPr>
        <p:spPr>
          <a:xfrm>
            <a:off x="3886200" y="4114800"/>
            <a:ext cx="1413682" cy="469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158D5D5-C620-4C9C-9FF4-B6A74A387C4C}"/>
              </a:ext>
            </a:extLst>
          </p:cNvPr>
          <p:cNvSpPr/>
          <p:nvPr/>
        </p:nvSpPr>
        <p:spPr>
          <a:xfrm>
            <a:off x="4191000" y="5334000"/>
            <a:ext cx="9144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0D2EF1-59CA-412A-871F-C4556A2BFA19}"/>
              </a:ext>
            </a:extLst>
          </p:cNvPr>
          <p:cNvSpPr/>
          <p:nvPr/>
        </p:nvSpPr>
        <p:spPr>
          <a:xfrm>
            <a:off x="3576431" y="1728752"/>
            <a:ext cx="309769" cy="3757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867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120205"/>
            <a:ext cx="6553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latin typeface="Batang" pitchFamily="18" charset="-127"/>
                <a:ea typeface="Batang" pitchFamily="18" charset="-127"/>
              </a:rPr>
              <a:t>IMPLEMENTATION</a:t>
            </a:r>
          </a:p>
          <a:p>
            <a:pPr algn="ctr"/>
            <a:r>
              <a:rPr lang="en-US" sz="5400" b="1" i="1" dirty="0">
                <a:latin typeface="Batang" pitchFamily="18" charset="-127"/>
                <a:ea typeface="Batang" pitchFamily="18" charset="-127"/>
              </a:rPr>
              <a:t>STEPS:-</a:t>
            </a:r>
            <a:endParaRPr lang="en-US" sz="80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49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Batang" pitchFamily="18" charset="-127"/>
                <a:ea typeface="Batang" pitchFamily="18" charset="-127"/>
              </a:rPr>
              <a:t>Step1-</a:t>
            </a:r>
          </a:p>
          <a:p>
            <a:pPr algn="ctr"/>
            <a:r>
              <a:rPr lang="en-IN" sz="3200" b="1" u="sng" dirty="0">
                <a:latin typeface="Batang" pitchFamily="18" charset="-127"/>
                <a:ea typeface="Batang" pitchFamily="18" charset="-127"/>
              </a:rPr>
              <a:t>VERIFICATION Of USER CREDENTIALS</a:t>
            </a:r>
            <a:endParaRPr lang="en-US" sz="3200" b="1" u="sng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7A013-8884-4256-99EB-26007D06FE47}"/>
              </a:ext>
            </a:extLst>
          </p:cNvPr>
          <p:cNvSpPr/>
          <p:nvPr/>
        </p:nvSpPr>
        <p:spPr>
          <a:xfrm>
            <a:off x="304800" y="2514600"/>
            <a:ext cx="346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this step only authorised users have the privilege to </a:t>
            </a:r>
            <a:r>
              <a:rPr lang="en-IN" sz="2800" dirty="0" smtClean="0"/>
              <a:t>access the server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221122-1800-48E5-8CFD-78B0ADF1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133227"/>
            <a:ext cx="4038600" cy="478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STEP 2:-</a:t>
            </a:r>
          </a:p>
          <a:p>
            <a:pPr algn="ctr"/>
            <a:r>
              <a:rPr lang="en-IN" sz="2800" b="1" u="sng" dirty="0">
                <a:latin typeface="Batang" pitchFamily="18" charset="-127"/>
                <a:ea typeface="Batang" pitchFamily="18" charset="-127"/>
                <a:cs typeface="Arial" pitchFamily="34" charset="0"/>
              </a:rPr>
              <a:t>FORMATION OF PRIMARY DATABASE (SIFMS)</a:t>
            </a:r>
            <a:endParaRPr lang="en-US" sz="2800" b="1" u="sng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2588B7-1BB4-4C6F-8AEE-7A9D193C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1142" y="1104900"/>
            <a:ext cx="4933648" cy="464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E7EE0F-BFC8-4C6B-9F88-83F3811BBD69}"/>
              </a:ext>
            </a:extLst>
          </p:cNvPr>
          <p:cNvSpPr/>
          <p:nvPr/>
        </p:nvSpPr>
        <p:spPr>
          <a:xfrm>
            <a:off x="279210" y="1828800"/>
            <a:ext cx="3086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this step only the authorised person has the permission to enter the data into the primary servers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Batang" pitchFamily="18" charset="-127"/>
                <a:ea typeface="Batang" pitchFamily="18" charset="-127"/>
              </a:rPr>
              <a:t>Step-3</a:t>
            </a:r>
          </a:p>
          <a:p>
            <a:pPr algn="ctr"/>
            <a:r>
              <a:rPr lang="en-US" sz="2000" b="1" u="sng" dirty="0">
                <a:latin typeface="Batang" pitchFamily="18" charset="-127"/>
                <a:ea typeface="Batang" pitchFamily="18" charset="-127"/>
              </a:rPr>
              <a:t>AUTOMATIC SYNCHRONIZATION OF THE PRIMARY DATABASE TO SECONDARY DATABASE (GoSPED)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EB16354-6100-47B7-A99D-EABAD9B4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9" y="1676400"/>
            <a:ext cx="9122391" cy="5719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C8FD00-DDC4-4C8F-AE6B-13F7C15D40D2}"/>
              </a:ext>
            </a:extLst>
          </p:cNvPr>
          <p:cNvSpPr txBox="1"/>
          <p:nvPr/>
        </p:nvSpPr>
        <p:spPr>
          <a:xfrm>
            <a:off x="2895600" y="6019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Primary Schema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50A25D-C010-43FA-A22F-A2F13D97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999F09-AEC4-43C0-BD0F-F1F3D8CD90E9}"/>
              </a:ext>
            </a:extLst>
          </p:cNvPr>
          <p:cNvSpPr txBox="1"/>
          <p:nvPr/>
        </p:nvSpPr>
        <p:spPr>
          <a:xfrm>
            <a:off x="2324100" y="5562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Secondary Schema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4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9CB85F-C275-4802-BC55-3388636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412"/>
            <a:ext cx="9144000" cy="5406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804C04-3F18-4196-8225-F1B0E5EAB013}"/>
              </a:ext>
            </a:extLst>
          </p:cNvPr>
          <p:cNvSpPr txBox="1"/>
          <p:nvPr/>
        </p:nvSpPr>
        <p:spPr>
          <a:xfrm>
            <a:off x="3276600" y="5420436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u="sng" dirty="0">
                <a:solidFill>
                  <a:srgbClr val="FF0000"/>
                </a:solidFill>
              </a:rPr>
              <a:t>PRIMARY</a:t>
            </a:r>
            <a:r>
              <a:rPr lang="en-IN" sz="3200" b="1" u="sng" dirty="0">
                <a:solidFill>
                  <a:srgbClr val="FF0000"/>
                </a:solidFill>
              </a:rPr>
              <a:t> </a:t>
            </a:r>
            <a:r>
              <a:rPr lang="en-IN" sz="2800" b="1" u="sng" dirty="0">
                <a:solidFill>
                  <a:srgbClr val="FF0000"/>
                </a:solidFill>
              </a:rPr>
              <a:t>DATA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1358</TotalTime>
  <Words>120</Words>
  <Application>Microsoft Office PowerPoint</Application>
  <PresentationFormat>On-screen Show (4:3)</PresentationFormat>
  <Paragraphs>30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Win8.1</dc:creator>
  <cp:lastModifiedBy>Kushagra</cp:lastModifiedBy>
  <cp:revision>65</cp:revision>
  <dcterms:created xsi:type="dcterms:W3CDTF">2018-03-31T03:36:40Z</dcterms:created>
  <dcterms:modified xsi:type="dcterms:W3CDTF">2018-04-15T11:02:09Z</dcterms:modified>
</cp:coreProperties>
</file>