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74" r:id="rId4"/>
    <p:sldId id="278" r:id="rId5"/>
    <p:sldId id="280" r:id="rId6"/>
    <p:sldId id="291" r:id="rId7"/>
    <p:sldId id="292" r:id="rId8"/>
    <p:sldId id="293" r:id="rId9"/>
    <p:sldId id="275" r:id="rId10"/>
    <p:sldId id="276" r:id="rId11"/>
    <p:sldId id="294" r:id="rId12"/>
    <p:sldId id="295" r:id="rId13"/>
    <p:sldId id="279" r:id="rId14"/>
    <p:sldId id="287" r:id="rId15"/>
    <p:sldId id="289" r:id="rId16"/>
    <p:sldId id="281" r:id="rId17"/>
    <p:sldId id="288" r:id="rId18"/>
    <p:sldId id="290"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9645F-AF72-4E01-AF07-BCB164A67E1D}" type="datetimeFigureOut">
              <a:rPr lang="en-IN" smtClean="0"/>
              <a:t>26-11-2020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0E9E0-BF6B-4C22-A719-2A21BA790C07}" type="slidenum">
              <a:rPr lang="en-IN" smtClean="0"/>
              <a:t>‹#›</a:t>
            </a:fld>
            <a:endParaRPr lang="en-IN"/>
          </a:p>
        </p:txBody>
      </p:sp>
    </p:spTree>
    <p:extLst>
      <p:ext uri="{BB962C8B-B14F-4D97-AF65-F5344CB8AC3E}">
        <p14:creationId xmlns:p14="http://schemas.microsoft.com/office/powerpoint/2010/main" val="175276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10E9E0-BF6B-4C22-A719-2A21BA790C07}" type="slidenum">
              <a:rPr lang="en-IN" smtClean="0"/>
              <a:t>12</a:t>
            </a:fld>
            <a:endParaRPr lang="en-IN"/>
          </a:p>
        </p:txBody>
      </p:sp>
    </p:spTree>
    <p:extLst>
      <p:ext uri="{BB962C8B-B14F-4D97-AF65-F5344CB8AC3E}">
        <p14:creationId xmlns:p14="http://schemas.microsoft.com/office/powerpoint/2010/main" val="321899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3849C-EDF3-4F96-AF55-A9D1487E0A03}"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3849C-EDF3-4F96-AF55-A9D1487E0A03}" type="datetimeFigureOut">
              <a:rPr lang="en-US" smtClean="0"/>
              <a:pPr/>
              <a:t>11/26/2020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30345-5ACE-4441-B834-0820AB3269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908720"/>
            <a:ext cx="8352928" cy="1584176"/>
          </a:xfrm>
        </p:spPr>
        <p:txBody>
          <a:bodyPr>
            <a:normAutofit fontScale="90000"/>
          </a:bodyPr>
          <a:lstStyle/>
          <a:p>
            <a:r>
              <a:rPr lang="en-IN" sz="6000" b="1" dirty="0" smtClean="0"/>
              <a:t>MINI PROJECT</a:t>
            </a:r>
            <a:r>
              <a:rPr lang="en-IN" sz="6000" dirty="0"/>
              <a:t/>
            </a:r>
            <a:br>
              <a:rPr lang="en-IN" sz="6000" dirty="0"/>
            </a:br>
            <a:r>
              <a:rPr lang="en-IN" sz="4900" dirty="0" smtClean="0"/>
              <a:t>MEDICAL </a:t>
            </a:r>
            <a:r>
              <a:rPr lang="en-IN" sz="4900" dirty="0" smtClean="0"/>
              <a:t>SITE </a:t>
            </a:r>
            <a:r>
              <a:rPr lang="en-IN" sz="4900" dirty="0" smtClean="0"/>
              <a:t>APPLICATION</a:t>
            </a:r>
            <a:endParaRPr lang="en-US" sz="4900" dirty="0"/>
          </a:p>
        </p:txBody>
      </p:sp>
      <p:pic>
        <p:nvPicPr>
          <p:cNvPr id="3" name="Picture 2" descr="C:\Users\Kartik\Pictures\Saved Pictures\online consultation.jpg"/>
          <p:cNvPicPr>
            <a:picLocks noChangeAspect="1" noChangeArrowheads="1"/>
          </p:cNvPicPr>
          <p:nvPr/>
        </p:nvPicPr>
        <p:blipFill>
          <a:blip r:embed="rId2"/>
          <a:srcRect/>
          <a:stretch>
            <a:fillRect/>
          </a:stretch>
        </p:blipFill>
        <p:spPr bwMode="auto">
          <a:xfrm>
            <a:off x="1115616" y="2780928"/>
            <a:ext cx="7000923" cy="3571900"/>
          </a:xfrm>
          <a:prstGeom prst="rect">
            <a:avLst/>
          </a:prstGeom>
          <a:noFill/>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84" y="3414710"/>
            <a:ext cx="47632" cy="2857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9921" b="41708"/>
          <a:stretch/>
        </p:blipFill>
        <p:spPr>
          <a:xfrm>
            <a:off x="251520" y="1052736"/>
            <a:ext cx="8649681" cy="2384036"/>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 t="9675" r="-12" b="35044"/>
          <a:stretch/>
        </p:blipFill>
        <p:spPr>
          <a:xfrm>
            <a:off x="251520" y="3717032"/>
            <a:ext cx="8568952" cy="2698883"/>
          </a:xfrm>
          <a:prstGeom prst="rect">
            <a:avLst/>
          </a:prstGeom>
        </p:spPr>
      </p:pic>
    </p:spTree>
    <p:extLst>
      <p:ext uri="{BB962C8B-B14F-4D97-AF65-F5344CB8AC3E}">
        <p14:creationId xmlns:p14="http://schemas.microsoft.com/office/powerpoint/2010/main" val="650739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577" b="30080"/>
          <a:stretch/>
        </p:blipFill>
        <p:spPr>
          <a:xfrm>
            <a:off x="323528" y="3573016"/>
            <a:ext cx="8586496" cy="295232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692" b="39173"/>
          <a:stretch/>
        </p:blipFill>
        <p:spPr>
          <a:xfrm>
            <a:off x="323528" y="692696"/>
            <a:ext cx="8586496" cy="2501856"/>
          </a:xfrm>
          <a:prstGeom prst="rect">
            <a:avLst/>
          </a:prstGeom>
        </p:spPr>
      </p:pic>
    </p:spTree>
    <p:extLst>
      <p:ext uri="{BB962C8B-B14F-4D97-AF65-F5344CB8AC3E}">
        <p14:creationId xmlns:p14="http://schemas.microsoft.com/office/powerpoint/2010/main" val="102623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9348" b="32607"/>
          <a:stretch/>
        </p:blipFill>
        <p:spPr>
          <a:xfrm>
            <a:off x="395536" y="3501008"/>
            <a:ext cx="8388424" cy="277443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9462" b="39403"/>
          <a:stretch/>
        </p:blipFill>
        <p:spPr>
          <a:xfrm>
            <a:off x="379225" y="764704"/>
            <a:ext cx="8404735" cy="2448897"/>
          </a:xfrm>
          <a:prstGeom prst="rect">
            <a:avLst/>
          </a:prstGeom>
        </p:spPr>
      </p:pic>
    </p:spTree>
    <p:extLst>
      <p:ext uri="{BB962C8B-B14F-4D97-AF65-F5344CB8AC3E}">
        <p14:creationId xmlns:p14="http://schemas.microsoft.com/office/powerpoint/2010/main" val="41866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 &amp; Deletion of stocks</a:t>
            </a:r>
            <a:endParaRPr lang="en-US" dirty="0"/>
          </a:p>
        </p:txBody>
      </p:sp>
      <p:sp>
        <p:nvSpPr>
          <p:cNvPr id="3" name="Content Placeholder 2"/>
          <p:cNvSpPr>
            <a:spLocks noGrp="1"/>
          </p:cNvSpPr>
          <p:nvPr>
            <p:ph idx="1"/>
          </p:nvPr>
        </p:nvSpPr>
        <p:spPr/>
        <p:txBody>
          <a:bodyPr/>
          <a:lstStyle/>
          <a:p>
            <a:r>
              <a:rPr lang="en-US" dirty="0" smtClean="0"/>
              <a:t>The user can add new stocks of any product present under product profile by selecting the product, typing quantity, </a:t>
            </a:r>
            <a:r>
              <a:rPr lang="en-US" dirty="0" err="1" smtClean="0"/>
              <a:t>manfacturing</a:t>
            </a:r>
            <a:r>
              <a:rPr lang="en-US" dirty="0" smtClean="0"/>
              <a:t> </a:t>
            </a:r>
            <a:r>
              <a:rPr lang="en-US" dirty="0"/>
              <a:t>d</a:t>
            </a:r>
            <a:r>
              <a:rPr lang="en-US" dirty="0" smtClean="0"/>
              <a:t>ate,</a:t>
            </a:r>
            <a:r>
              <a:rPr lang="en-US" dirty="0" smtClean="0"/>
              <a:t> expiry date, purchased date of the item.</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921" b="34797"/>
          <a:stretch/>
        </p:blipFill>
        <p:spPr>
          <a:xfrm>
            <a:off x="179512" y="3789040"/>
            <a:ext cx="8712968" cy="2744548"/>
          </a:xfrm>
          <a:prstGeom prst="rect">
            <a:avLst/>
          </a:prstGeom>
        </p:spPr>
      </p:pic>
    </p:spTree>
    <p:extLst>
      <p:ext uri="{BB962C8B-B14F-4D97-AF65-F5344CB8AC3E}">
        <p14:creationId xmlns:p14="http://schemas.microsoft.com/office/powerpoint/2010/main" val="71634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9674" b="33662"/>
          <a:stretch/>
        </p:blipFill>
        <p:spPr>
          <a:xfrm>
            <a:off x="431540" y="3645024"/>
            <a:ext cx="8424936" cy="272016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4" b="36426"/>
          <a:stretch/>
        </p:blipFill>
        <p:spPr>
          <a:xfrm>
            <a:off x="455584" y="764704"/>
            <a:ext cx="8400892" cy="2620914"/>
          </a:xfrm>
          <a:prstGeom prst="rect">
            <a:avLst/>
          </a:prstGeom>
        </p:spPr>
      </p:pic>
    </p:spTree>
    <p:extLst>
      <p:ext uri="{BB962C8B-B14F-4D97-AF65-F5344CB8AC3E}">
        <p14:creationId xmlns:p14="http://schemas.microsoft.com/office/powerpoint/2010/main" val="415742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0531" b="28660"/>
          <a:stretch/>
        </p:blipFill>
        <p:spPr>
          <a:xfrm>
            <a:off x="539552" y="332656"/>
            <a:ext cx="8244408" cy="285664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4" b="28135"/>
          <a:stretch/>
        </p:blipFill>
        <p:spPr>
          <a:xfrm>
            <a:off x="539552" y="3508093"/>
            <a:ext cx="8244408" cy="2921572"/>
          </a:xfrm>
          <a:prstGeom prst="rect">
            <a:avLst/>
          </a:prstGeom>
        </p:spPr>
      </p:pic>
    </p:spTree>
    <p:extLst>
      <p:ext uri="{BB962C8B-B14F-4D97-AF65-F5344CB8AC3E}">
        <p14:creationId xmlns:p14="http://schemas.microsoft.com/office/powerpoint/2010/main" val="4044447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of  website-:</a:t>
            </a:r>
            <a:endParaRPr lang="en-US" dirty="0"/>
          </a:p>
        </p:txBody>
      </p:sp>
      <p:sp>
        <p:nvSpPr>
          <p:cNvPr id="3" name="Content Placeholder 2"/>
          <p:cNvSpPr>
            <a:spLocks noGrp="1"/>
          </p:cNvSpPr>
          <p:nvPr>
            <p:ph idx="1"/>
          </p:nvPr>
        </p:nvSpPr>
        <p:spPr/>
        <p:txBody>
          <a:bodyPr/>
          <a:lstStyle/>
          <a:p>
            <a:r>
              <a:rPr lang="en-US" dirty="0" smtClean="0"/>
              <a:t>The  </a:t>
            </a:r>
            <a:r>
              <a:rPr lang="en-US" dirty="0"/>
              <a:t>user  can  also  add  the  new  stock  according  to  the  need.</a:t>
            </a:r>
          </a:p>
          <a:p>
            <a:r>
              <a:rPr lang="en-US" dirty="0"/>
              <a:t>The  user  can  see  the  list  of  expired items  with  its  expired date.</a:t>
            </a:r>
          </a:p>
          <a:p>
            <a:r>
              <a:rPr lang="en-US" dirty="0" smtClean="0"/>
              <a:t>The  </a:t>
            </a:r>
            <a:r>
              <a:rPr lang="en-US" dirty="0" smtClean="0"/>
              <a:t>user  can  also  see  the  daily sales report</a:t>
            </a:r>
            <a:r>
              <a:rPr lang="en-US" dirty="0" smtClean="0"/>
              <a:t>.</a:t>
            </a:r>
            <a:endParaRPr lang="en-US" dirty="0" smtClean="0"/>
          </a:p>
        </p:txBody>
      </p:sp>
    </p:spTree>
    <p:extLst>
      <p:ext uri="{BB962C8B-B14F-4D97-AF65-F5344CB8AC3E}">
        <p14:creationId xmlns:p14="http://schemas.microsoft.com/office/powerpoint/2010/main" val="401096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293" b="43335"/>
          <a:stretch/>
        </p:blipFill>
        <p:spPr>
          <a:xfrm>
            <a:off x="377190" y="548680"/>
            <a:ext cx="8424936" cy="232209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292" b="26752"/>
          <a:stretch/>
        </p:blipFill>
        <p:spPr>
          <a:xfrm>
            <a:off x="377190" y="3140968"/>
            <a:ext cx="8417303" cy="3115411"/>
          </a:xfrm>
          <a:prstGeom prst="rect">
            <a:avLst/>
          </a:prstGeom>
        </p:spPr>
      </p:pic>
    </p:spTree>
    <p:extLst>
      <p:ext uri="{BB962C8B-B14F-4D97-AF65-F5344CB8AC3E}">
        <p14:creationId xmlns:p14="http://schemas.microsoft.com/office/powerpoint/2010/main" val="72824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8680"/>
            <a:ext cx="8712968" cy="5210299"/>
          </a:xfrm>
          <a:prstGeom prst="rect">
            <a:avLst/>
          </a:prstGeom>
        </p:spPr>
      </p:pic>
    </p:spTree>
    <p:extLst>
      <p:ext uri="{BB962C8B-B14F-4D97-AF65-F5344CB8AC3E}">
        <p14:creationId xmlns:p14="http://schemas.microsoft.com/office/powerpoint/2010/main" val="281692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r>
              <a:rPr lang="en-US" dirty="0" smtClean="0"/>
              <a:t>XAMPP</a:t>
            </a:r>
          </a:p>
          <a:p>
            <a:r>
              <a:rPr lang="en-US" dirty="0" smtClean="0"/>
              <a:t>MySQL</a:t>
            </a:r>
          </a:p>
          <a:p>
            <a:r>
              <a:rPr lang="en-US" dirty="0" smtClean="0"/>
              <a:t>Front end web development -:HTML , CSS and  </a:t>
            </a:r>
            <a:r>
              <a:rPr lang="en-US" dirty="0" err="1"/>
              <a:t>J</a:t>
            </a:r>
            <a:r>
              <a:rPr lang="en-US" dirty="0" err="1" smtClean="0"/>
              <a:t>avascript</a:t>
            </a:r>
            <a:r>
              <a:rPr lang="en-US" dirty="0" smtClean="0"/>
              <a:t>.</a:t>
            </a:r>
          </a:p>
          <a:p>
            <a:r>
              <a:rPr lang="en-US" dirty="0" smtClean="0"/>
              <a:t>PHP</a:t>
            </a:r>
            <a:endParaRPr lang="en-US" dirty="0"/>
          </a:p>
        </p:txBody>
      </p:sp>
    </p:spTree>
    <p:extLst>
      <p:ext uri="{BB962C8B-B14F-4D97-AF65-F5344CB8AC3E}">
        <p14:creationId xmlns:p14="http://schemas.microsoft.com/office/powerpoint/2010/main" val="20904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to make the website-: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we  </a:t>
            </a:r>
            <a:r>
              <a:rPr lang="en-US" dirty="0" smtClean="0"/>
              <a:t>created  the </a:t>
            </a:r>
            <a:r>
              <a:rPr lang="en-US" dirty="0" smtClean="0"/>
              <a:t>login  page  by  using  </a:t>
            </a:r>
            <a:r>
              <a:rPr lang="en-US" dirty="0" smtClean="0"/>
              <a:t>HTML, CSS and PHP  </a:t>
            </a:r>
            <a:r>
              <a:rPr lang="en-US" dirty="0" smtClean="0"/>
              <a:t>for  styling  the  page.</a:t>
            </a:r>
          </a:p>
          <a:p>
            <a:endParaRPr lang="en-US" dirty="0"/>
          </a:p>
          <a:p>
            <a:r>
              <a:rPr lang="en-US" dirty="0" smtClean="0"/>
              <a:t>In  the  page,  the  user  can  </a:t>
            </a:r>
            <a:r>
              <a:rPr lang="en-US" dirty="0" smtClean="0"/>
              <a:t>login.</a:t>
            </a:r>
            <a:endParaRPr lang="en-US" dirty="0" smtClean="0"/>
          </a:p>
          <a:p>
            <a:endParaRPr lang="en-US" dirty="0"/>
          </a:p>
          <a:p>
            <a:r>
              <a:rPr lang="en-US" dirty="0" smtClean="0"/>
              <a:t>When  the  user  login , the user  comes  to  the  page  where  the  user  can  get  the  list  of  items  and  the  information  such  as  item code, price, type, grams, brand name etc.</a:t>
            </a:r>
            <a:endParaRPr lang="en-US" dirty="0"/>
          </a:p>
        </p:txBody>
      </p:sp>
    </p:spTree>
    <p:extLst>
      <p:ext uri="{BB962C8B-B14F-4D97-AF65-F5344CB8AC3E}">
        <p14:creationId xmlns:p14="http://schemas.microsoft.com/office/powerpoint/2010/main" val="2562232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Creation</a:t>
            </a:r>
            <a:endParaRPr lang="en-US" dirty="0"/>
          </a:p>
        </p:txBody>
      </p:sp>
      <p:sp>
        <p:nvSpPr>
          <p:cNvPr id="3" name="Content Placeholder 2"/>
          <p:cNvSpPr>
            <a:spLocks noGrp="1"/>
          </p:cNvSpPr>
          <p:nvPr>
            <p:ph idx="1"/>
          </p:nvPr>
        </p:nvSpPr>
        <p:spPr/>
        <p:txBody>
          <a:bodyPr/>
          <a:lstStyle/>
          <a:p>
            <a:r>
              <a:rPr lang="en-US" dirty="0" smtClean="0"/>
              <a:t>After  installing  XAMPP  -:</a:t>
            </a:r>
          </a:p>
          <a:p>
            <a:pPr marL="0" indent="0">
              <a:buNone/>
            </a:pPr>
            <a:r>
              <a:rPr lang="en-US" dirty="0"/>
              <a:t> </a:t>
            </a:r>
            <a:r>
              <a:rPr lang="en-US" dirty="0" smtClean="0"/>
              <a:t>         1. Create  database.</a:t>
            </a:r>
          </a:p>
          <a:p>
            <a:pPr marL="0" indent="0">
              <a:buNone/>
            </a:pPr>
            <a:r>
              <a:rPr lang="en-US" dirty="0"/>
              <a:t> </a:t>
            </a:r>
            <a:r>
              <a:rPr lang="en-US" dirty="0" smtClean="0"/>
              <a:t>          2.Queries  are  imported   into   the database.</a:t>
            </a:r>
          </a:p>
          <a:p>
            <a:pPr marL="0" indent="0">
              <a:buNone/>
            </a:pPr>
            <a:r>
              <a:rPr lang="en-US" dirty="0"/>
              <a:t> </a:t>
            </a:r>
            <a:r>
              <a:rPr lang="en-US" dirty="0" smtClean="0"/>
              <a:t>          3.Import  has  been  successfully  finished. Many  queries  have  executed.</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92239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Completion</a:t>
            </a:r>
            <a:endParaRPr lang="en-US" dirty="0"/>
          </a:p>
        </p:txBody>
      </p:sp>
      <p:sp>
        <p:nvSpPr>
          <p:cNvPr id="3" name="Content Placeholder 2"/>
          <p:cNvSpPr>
            <a:spLocks noGrp="1"/>
          </p:cNvSpPr>
          <p:nvPr>
            <p:ph idx="1"/>
          </p:nvPr>
        </p:nvSpPr>
        <p:spPr/>
        <p:txBody>
          <a:bodyPr/>
          <a:lstStyle/>
          <a:p>
            <a:r>
              <a:rPr lang="en-US" dirty="0" smtClean="0"/>
              <a:t>After  all  queries  have  executed,  the  website  run  correctly  as  we  want. Also  the  front-end work – HTML, CSS, </a:t>
            </a:r>
            <a:r>
              <a:rPr lang="en-US" dirty="0" err="1" smtClean="0"/>
              <a:t>Javascript</a:t>
            </a:r>
            <a:r>
              <a:rPr lang="en-US" dirty="0" smtClean="0"/>
              <a:t>  has been  finished  correctly.</a:t>
            </a:r>
            <a:endParaRPr lang="en-US" dirty="0"/>
          </a:p>
        </p:txBody>
      </p:sp>
    </p:spTree>
    <p:extLst>
      <p:ext uri="{BB962C8B-B14F-4D97-AF65-F5344CB8AC3E}">
        <p14:creationId xmlns:p14="http://schemas.microsoft.com/office/powerpoint/2010/main" val="250179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29465" t="13637" r="32736" b="11977"/>
          <a:stretch/>
        </p:blipFill>
        <p:spPr>
          <a:xfrm>
            <a:off x="755576" y="1340768"/>
            <a:ext cx="3744417" cy="4680520"/>
          </a:xfrm>
          <a:prstGeom prst="rect">
            <a:avLst/>
          </a:prstGeom>
        </p:spPr>
      </p:pic>
      <p:sp>
        <p:nvSpPr>
          <p:cNvPr id="7" name="TextBox 6"/>
          <p:cNvSpPr txBox="1"/>
          <p:nvPr/>
        </p:nvSpPr>
        <p:spPr>
          <a:xfrm>
            <a:off x="1043608" y="476672"/>
            <a:ext cx="417646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Admin(User) Login Page :</a:t>
            </a:r>
            <a:endParaRPr lang="en-IN"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0313" t="9845" r="30313"/>
          <a:stretch/>
        </p:blipFill>
        <p:spPr>
          <a:xfrm>
            <a:off x="4716016" y="1340768"/>
            <a:ext cx="3600400" cy="4688433"/>
          </a:xfrm>
          <a:prstGeom prst="rect">
            <a:avLst/>
          </a:prstGeom>
        </p:spPr>
      </p:pic>
    </p:spTree>
    <p:extLst>
      <p:ext uri="{BB962C8B-B14F-4D97-AF65-F5344CB8AC3E}">
        <p14:creationId xmlns:p14="http://schemas.microsoft.com/office/powerpoint/2010/main" val="3367381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575" t="10588" r="-400" b="1177"/>
          <a:stretch/>
        </p:blipFill>
        <p:spPr>
          <a:xfrm>
            <a:off x="424136" y="1032003"/>
            <a:ext cx="8274172" cy="4792253"/>
          </a:xfrm>
          <a:prstGeom prst="rect">
            <a:avLst/>
          </a:prstGeom>
        </p:spPr>
      </p:pic>
      <p:sp>
        <p:nvSpPr>
          <p:cNvPr id="3" name="TextBox 2"/>
          <p:cNvSpPr txBox="1"/>
          <p:nvPr/>
        </p:nvSpPr>
        <p:spPr>
          <a:xfrm>
            <a:off x="431032" y="260648"/>
            <a:ext cx="871296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After the user login into his account he lands on the home page showing available </a:t>
            </a:r>
          </a:p>
          <a:p>
            <a:r>
              <a:rPr lang="en-US" dirty="0" smtClean="0">
                <a:latin typeface="Times New Roman" panose="02020603050405020304" pitchFamily="18" charset="0"/>
                <a:cs typeface="Times New Roman" panose="02020603050405020304" pitchFamily="18" charset="0"/>
              </a:rPr>
              <a:t>items, Shopping cart.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9552" y="5949280"/>
            <a:ext cx="7290073" cy="646331"/>
          </a:xfrm>
          <a:prstGeom prst="rect">
            <a:avLst/>
          </a:prstGeom>
          <a:noFill/>
        </p:spPr>
        <p:txBody>
          <a:bodyPr wrap="none" rtlCol="0">
            <a:spAutoFit/>
          </a:bodyPr>
          <a:lstStyle/>
          <a:p>
            <a:r>
              <a:rPr lang="en-US" dirty="0" smtClean="0"/>
              <a:t>He also has other options on the side bar such as Items list, Product Profile, </a:t>
            </a:r>
          </a:p>
          <a:p>
            <a:r>
              <a:rPr lang="en-US" dirty="0" smtClean="0"/>
              <a:t>Stocks, Expired, sales.</a:t>
            </a:r>
            <a:endParaRPr lang="en-IN" dirty="0"/>
          </a:p>
        </p:txBody>
      </p:sp>
    </p:spTree>
    <p:extLst>
      <p:ext uri="{BB962C8B-B14F-4D97-AF65-F5344CB8AC3E}">
        <p14:creationId xmlns:p14="http://schemas.microsoft.com/office/powerpoint/2010/main" val="831560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Transaction  Addition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is  also  the  feature  in  the  website  that  the  user  can  enter  the  quantity  of  item  and  according  to  it  the  bill  is  calculated  and  then  the  alert  message  is  shown – Transaction  is  added  successfully</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User can also Add items into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cart by clicking on the shop </a:t>
            </a:r>
            <a:r>
              <a:rPr lang="en-US" dirty="0" smtClean="0">
                <a:latin typeface="Times New Roman" panose="02020603050405020304" pitchFamily="18" charset="0"/>
                <a:cs typeface="Times New Roman" panose="02020603050405020304" pitchFamily="18" charset="0"/>
              </a:rPr>
              <a:t>icon by typing </a:t>
            </a:r>
            <a:r>
              <a:rPr lang="en-US" dirty="0">
                <a:latin typeface="Times New Roman" panose="02020603050405020304" pitchFamily="18" charset="0"/>
                <a:cs typeface="Times New Roman" panose="02020603050405020304" pitchFamily="18" charset="0"/>
              </a:rPr>
              <a:t>the quantity of that item.</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75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0313" b="12621"/>
          <a:stretch/>
        </p:blipFill>
        <p:spPr>
          <a:xfrm>
            <a:off x="426116" y="116632"/>
            <a:ext cx="8362760" cy="367240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21" t="10479" r="107" b="36781"/>
          <a:stretch/>
        </p:blipFill>
        <p:spPr>
          <a:xfrm>
            <a:off x="415169" y="4005064"/>
            <a:ext cx="8373707" cy="2592288"/>
          </a:xfrm>
          <a:prstGeom prst="rect">
            <a:avLst/>
          </a:prstGeom>
        </p:spPr>
      </p:pic>
    </p:spTree>
    <p:extLst>
      <p:ext uri="{BB962C8B-B14F-4D97-AF65-F5344CB8AC3E}">
        <p14:creationId xmlns:p14="http://schemas.microsoft.com/office/powerpoint/2010/main" val="349954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21" t="10019" r="3730" b="54048"/>
          <a:stretch/>
        </p:blipFill>
        <p:spPr>
          <a:xfrm>
            <a:off x="388462" y="4725144"/>
            <a:ext cx="8352928" cy="187220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840" t="10248" r="3599" b="51055"/>
          <a:stretch/>
        </p:blipFill>
        <p:spPr>
          <a:xfrm>
            <a:off x="388462" y="260648"/>
            <a:ext cx="8280920" cy="2016224"/>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923" t="26718" r="-272" b="35660"/>
          <a:stretch/>
        </p:blipFill>
        <p:spPr>
          <a:xfrm>
            <a:off x="388462" y="2420888"/>
            <a:ext cx="8352928" cy="1960253"/>
          </a:xfrm>
          <a:prstGeom prst="rect">
            <a:avLst/>
          </a:prstGeom>
        </p:spPr>
      </p:pic>
    </p:spTree>
    <p:extLst>
      <p:ext uri="{BB962C8B-B14F-4D97-AF65-F5344CB8AC3E}">
        <p14:creationId xmlns:p14="http://schemas.microsoft.com/office/powerpoint/2010/main" val="428257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87" t="11057" r="778" b="49249"/>
          <a:stretch/>
        </p:blipFill>
        <p:spPr>
          <a:xfrm>
            <a:off x="323528" y="4653136"/>
            <a:ext cx="8461448" cy="194421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03" t="9789" r="4061" b="54278"/>
          <a:stretch/>
        </p:blipFill>
        <p:spPr>
          <a:xfrm>
            <a:off x="323528" y="2642437"/>
            <a:ext cx="8424936" cy="1872208"/>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9578" b="25141"/>
          <a:stretch/>
        </p:blipFill>
        <p:spPr>
          <a:xfrm>
            <a:off x="323528" y="205668"/>
            <a:ext cx="8424936" cy="2353200"/>
          </a:xfrm>
          <a:prstGeom prst="rect">
            <a:avLst/>
          </a:prstGeom>
        </p:spPr>
      </p:pic>
    </p:spTree>
    <p:extLst>
      <p:ext uri="{BB962C8B-B14F-4D97-AF65-F5344CB8AC3E}">
        <p14:creationId xmlns:p14="http://schemas.microsoft.com/office/powerpoint/2010/main" val="320109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Addition of new </a:t>
            </a:r>
            <a:r>
              <a:rPr lang="en-US" b="1" dirty="0" smtClean="0">
                <a:latin typeface="Times New Roman" panose="02020603050405020304" pitchFamily="18" charset="0"/>
                <a:cs typeface="Times New Roman" panose="02020603050405020304" pitchFamily="18" charset="0"/>
              </a:rPr>
              <a:t>items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There  is  also  the  feature  in  the  website  that  the  user  can  add  new  items  according  to  the  </a:t>
            </a:r>
            <a:r>
              <a:rPr lang="en-US" dirty="0" smtClean="0">
                <a:latin typeface="Times New Roman" panose="02020603050405020304" pitchFamily="18" charset="0"/>
                <a:cs typeface="Times New Roman" panose="02020603050405020304" pitchFamily="18" charset="0"/>
              </a:rPr>
              <a:t>needs.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user  can  add  new  item  with  its  generic name, price, type, item code, grams, </a:t>
            </a:r>
            <a:r>
              <a:rPr lang="en-US" dirty="0" smtClean="0">
                <a:latin typeface="Times New Roman" panose="02020603050405020304" pitchFamily="18" charset="0"/>
                <a:cs typeface="Times New Roman" panose="02020603050405020304" pitchFamily="18" charset="0"/>
              </a:rPr>
              <a:t>brand </a:t>
            </a:r>
            <a:r>
              <a:rPr lang="en-US" dirty="0" smtClean="0">
                <a:latin typeface="Times New Roman" panose="02020603050405020304" pitchFamily="18" charset="0"/>
                <a:cs typeface="Times New Roman" panose="02020603050405020304" pitchFamily="18" charset="0"/>
              </a:rPr>
              <a:t>name etc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Also, user can edit details about the previously added items.</a:t>
            </a:r>
            <a:endParaRPr lang="en-US" dirty="0"/>
          </a:p>
        </p:txBody>
      </p:sp>
    </p:spTree>
    <p:extLst>
      <p:ext uri="{BB962C8B-B14F-4D97-AF65-F5344CB8AC3E}">
        <p14:creationId xmlns:p14="http://schemas.microsoft.com/office/powerpoint/2010/main" val="983925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410</Words>
  <Application>Microsoft Office PowerPoint</Application>
  <PresentationFormat>On-screen Show (4:3)</PresentationFormat>
  <Paragraphs>39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MINI PROJECT MEDICAL SITE APPLICATION</vt:lpstr>
      <vt:lpstr>Procedure to make the website-:</vt:lpstr>
      <vt:lpstr>PowerPoint Presentation</vt:lpstr>
      <vt:lpstr>PowerPoint Presentation</vt:lpstr>
      <vt:lpstr>Transaction  Addition</vt:lpstr>
      <vt:lpstr>PowerPoint Presentation</vt:lpstr>
      <vt:lpstr>PowerPoint Presentation</vt:lpstr>
      <vt:lpstr>PowerPoint Presentation</vt:lpstr>
      <vt:lpstr>Addition of new items</vt:lpstr>
      <vt:lpstr>PowerPoint Presentation</vt:lpstr>
      <vt:lpstr>PowerPoint Presentation</vt:lpstr>
      <vt:lpstr>PowerPoint Presentation</vt:lpstr>
      <vt:lpstr>Addition &amp; Deletion of stocks</vt:lpstr>
      <vt:lpstr>PowerPoint Presentation</vt:lpstr>
      <vt:lpstr>PowerPoint Presentation</vt:lpstr>
      <vt:lpstr>Additional  Features of  website-:</vt:lpstr>
      <vt:lpstr>PowerPoint Presentation</vt:lpstr>
      <vt:lpstr>PowerPoint Presentation</vt:lpstr>
      <vt:lpstr>Technology  used-:</vt:lpstr>
      <vt:lpstr>Database  Creation</vt:lpstr>
      <vt:lpstr>Successful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BASED ON MEDICAL</dc:title>
  <dc:creator>Windows User</dc:creator>
  <cp:lastModifiedBy>Kush Mittal</cp:lastModifiedBy>
  <cp:revision>45</cp:revision>
  <dcterms:created xsi:type="dcterms:W3CDTF">2020-08-07T11:15:56Z</dcterms:created>
  <dcterms:modified xsi:type="dcterms:W3CDTF">2020-11-26T13:01:03Z</dcterms:modified>
</cp:coreProperties>
</file>