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4" r:id="rId6"/>
    <p:sldId id="265" r:id="rId7"/>
    <p:sldId id="266" r:id="rId8"/>
    <p:sldId id="269" r:id="rId9"/>
    <p:sldId id="268" r:id="rId10"/>
    <p:sldId id="262" r:id="rId11"/>
    <p:sldId id="270" r:id="rId12"/>
    <p:sldId id="271"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3849C-EDF3-4F96-AF55-A9D1487E0A03}"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A3849C-EDF3-4F96-AF55-A9D1487E0A03}"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3849C-EDF3-4F96-AF55-A9D1487E0A03}" type="datetimeFigureOut">
              <a:rPr lang="en-US" smtClean="0"/>
              <a:pPr/>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3849C-EDF3-4F96-AF55-A9D1487E0A03}" type="datetimeFigureOut">
              <a:rPr lang="en-US" smtClean="0"/>
              <a:pPr/>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3849C-EDF3-4F96-AF55-A9D1487E0A03}" type="datetimeFigureOut">
              <a:rPr lang="en-US" smtClean="0"/>
              <a:pPr/>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3849C-EDF3-4F96-AF55-A9D1487E0A03}"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3849C-EDF3-4F96-AF55-A9D1487E0A03}"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3849C-EDF3-4F96-AF55-A9D1487E0A03}" type="datetimeFigureOut">
              <a:rPr lang="en-US" smtClean="0"/>
              <a:pPr/>
              <a:t>8/16/2020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30345-5ACE-4441-B834-0820AB3269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edicinenet.com/diseases_and_conditions/alpha_a.htm" TargetMode="External"/><Relationship Id="rId2" Type="http://schemas.openxmlformats.org/officeDocument/2006/relationships/hyperlink" Target="https://www.drugs.com/medical_conditions.html" TargetMode="External"/><Relationship Id="rId1" Type="http://schemas.openxmlformats.org/officeDocument/2006/relationships/slideLayout" Target="../slideLayouts/slideLayout2.xml"/><Relationship Id="rId5" Type="http://schemas.openxmlformats.org/officeDocument/2006/relationships/hyperlink" Target="https://medlineplus.gov/ency/article/002208.htm" TargetMode="External"/><Relationship Id="rId4" Type="http://schemas.openxmlformats.org/officeDocument/2006/relationships/hyperlink" Target="https://patient.info/treatment-medica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ayoclinic.org/diseases-conditions/drug-allergy/symptoms-causes/syc-20371835" TargetMode="External"/><Relationship Id="rId2" Type="http://schemas.openxmlformats.org/officeDocument/2006/relationships/hyperlink" Target="https://www.drugs.com/symptom-checker/" TargetMode="External"/><Relationship Id="rId1" Type="http://schemas.openxmlformats.org/officeDocument/2006/relationships/slideLayout" Target="../slideLayouts/slideLayout2.xml"/><Relationship Id="rId4" Type="http://schemas.openxmlformats.org/officeDocument/2006/relationships/hyperlink" Target="https://acaai.org/allergies/types/drug-allerg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908720"/>
            <a:ext cx="8352928" cy="1584176"/>
          </a:xfrm>
        </p:spPr>
        <p:txBody>
          <a:bodyPr>
            <a:normAutofit fontScale="90000"/>
          </a:bodyPr>
          <a:lstStyle/>
          <a:p>
            <a:r>
              <a:rPr lang="en-IN" sz="6000" b="1" dirty="0" smtClean="0"/>
              <a:t>MINI </a:t>
            </a:r>
            <a:r>
              <a:rPr lang="en-IN" sz="6000" b="1" dirty="0" smtClean="0"/>
              <a:t>PROJECT</a:t>
            </a:r>
            <a:r>
              <a:rPr lang="en-IN" sz="6000" dirty="0"/>
              <a:t/>
            </a:r>
            <a:br>
              <a:rPr lang="en-IN" sz="6000" dirty="0"/>
            </a:br>
            <a:r>
              <a:rPr lang="en-IN" sz="4900" dirty="0" smtClean="0"/>
              <a:t>MEDICAL </a:t>
            </a:r>
            <a:r>
              <a:rPr lang="en-IN" sz="4900" dirty="0" smtClean="0"/>
              <a:t>BASED WEB APPLICATION</a:t>
            </a:r>
            <a:endParaRPr lang="en-US" sz="4900" dirty="0"/>
          </a:p>
        </p:txBody>
      </p:sp>
      <p:pic>
        <p:nvPicPr>
          <p:cNvPr id="3" name="Picture 2" descr="C:\Users\Kartik\Pictures\Saved Pictures\online consultation.jpg"/>
          <p:cNvPicPr>
            <a:picLocks noChangeAspect="1" noChangeArrowheads="1"/>
          </p:cNvPicPr>
          <p:nvPr/>
        </p:nvPicPr>
        <p:blipFill>
          <a:blip r:embed="rId2"/>
          <a:srcRect/>
          <a:stretch>
            <a:fillRect/>
          </a:stretch>
        </p:blipFill>
        <p:spPr bwMode="auto">
          <a:xfrm>
            <a:off x="1115616" y="2780928"/>
            <a:ext cx="7000923" cy="35719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US" dirty="0"/>
          </a:p>
        </p:txBody>
      </p:sp>
      <p:sp>
        <p:nvSpPr>
          <p:cNvPr id="3" name="Content Placeholder 2"/>
          <p:cNvSpPr>
            <a:spLocks noGrp="1"/>
          </p:cNvSpPr>
          <p:nvPr>
            <p:ph idx="1"/>
          </p:nvPr>
        </p:nvSpPr>
        <p:spPr/>
        <p:txBody>
          <a:bodyPr/>
          <a:lstStyle/>
          <a:p>
            <a:r>
              <a:rPr lang="en-IN" dirty="0" smtClean="0"/>
              <a:t>Browser </a:t>
            </a:r>
            <a:r>
              <a:rPr lang="en-IN" dirty="0" smtClean="0">
                <a:sym typeface="Wingdings" pitchFamily="2" charset="2"/>
              </a:rPr>
              <a:t> Goggle Chrome/Firefox</a:t>
            </a:r>
          </a:p>
          <a:p>
            <a:r>
              <a:rPr lang="en-IN" dirty="0" smtClean="0">
                <a:sym typeface="Wingdings" pitchFamily="2" charset="2"/>
              </a:rPr>
              <a:t>Front – End -&gt;  HTML ,CSS , </a:t>
            </a:r>
            <a:r>
              <a:rPr lang="en-IN" dirty="0" err="1" smtClean="0">
                <a:sym typeface="Wingdings" pitchFamily="2" charset="2"/>
              </a:rPr>
              <a:t>Javascript</a:t>
            </a:r>
            <a:endParaRPr lang="en-IN" dirty="0" smtClean="0">
              <a:sym typeface="Wingdings" pitchFamily="2" charset="2"/>
            </a:endParaRPr>
          </a:p>
          <a:p>
            <a:r>
              <a:rPr lang="en-IN" dirty="0" smtClean="0">
                <a:sym typeface="Wingdings" pitchFamily="2" charset="2"/>
              </a:rPr>
              <a:t>Programming language - &gt; Java/PHP/Ruby</a:t>
            </a:r>
          </a:p>
          <a:p>
            <a:r>
              <a:rPr lang="en-IN" dirty="0" smtClean="0">
                <a:sym typeface="Wingdings" pitchFamily="2" charset="2"/>
              </a:rPr>
              <a:t>Frameworks - &gt; Node.js / Angular.js / .NET /Ember.js</a:t>
            </a:r>
          </a:p>
          <a:p>
            <a:r>
              <a:rPr lang="en-IN" dirty="0" smtClean="0">
                <a:sym typeface="Wingdings" pitchFamily="2" charset="2"/>
              </a:rPr>
              <a:t>Database  -&gt;   </a:t>
            </a:r>
            <a:r>
              <a:rPr lang="en-IN" dirty="0" err="1" smtClean="0">
                <a:sym typeface="Wingdings" pitchFamily="2" charset="2"/>
              </a:rPr>
              <a:t>MongoDB</a:t>
            </a:r>
            <a:r>
              <a:rPr lang="en-IN" dirty="0" smtClean="0">
                <a:sym typeface="Wingdings" pitchFamily="2" charset="2"/>
              </a:rPr>
              <a:t>   / Oracle / </a:t>
            </a:r>
            <a:r>
              <a:rPr lang="en-IN" dirty="0" err="1" smtClean="0">
                <a:sym typeface="Wingdings" pitchFamily="2" charset="2"/>
              </a:rPr>
              <a:t>MySQL</a:t>
            </a:r>
            <a:r>
              <a:rPr lang="en-IN" dirty="0" smtClean="0">
                <a:sym typeface="Wingdings" pitchFamily="2" charset="2"/>
              </a:rPr>
              <a:t> and others also</a:t>
            </a:r>
          </a:p>
          <a:p>
            <a:pPr>
              <a:buNone/>
            </a:pPr>
            <a:endParaRPr lang="en-IN" dirty="0" smtClean="0">
              <a:sym typeface="Wingdings" pitchFamily="2" charset="2"/>
            </a:endParaRPr>
          </a:p>
          <a:p>
            <a:pPr>
              <a:buNone/>
            </a:pPr>
            <a:endParaRPr lang="en-IN" dirty="0" smtClean="0">
              <a:sym typeface="Wingdings" pitchFamily="2" charset="2"/>
            </a:endParaRPr>
          </a:p>
          <a:p>
            <a:endParaRPr lang="en-IN" dirty="0" smtClean="0">
              <a:sym typeface="Wingdings" pitchFamily="2" charset="2"/>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Extra</a:t>
            </a:r>
            <a:endParaRPr lang="en-US" dirty="0"/>
          </a:p>
        </p:txBody>
      </p:sp>
      <p:sp>
        <p:nvSpPr>
          <p:cNvPr id="3" name="Content Placeholder 2"/>
          <p:cNvSpPr>
            <a:spLocks noGrp="1"/>
          </p:cNvSpPr>
          <p:nvPr>
            <p:ph idx="1"/>
          </p:nvPr>
        </p:nvSpPr>
        <p:spPr/>
        <p:txBody>
          <a:bodyPr/>
          <a:lstStyle/>
          <a:p>
            <a:r>
              <a:rPr lang="en-US" dirty="0" smtClean="0"/>
              <a:t> 3-D image and video can be used to stay the user for long time period.</a:t>
            </a:r>
            <a:endParaRPr lang="en-IN" dirty="0" smtClean="0"/>
          </a:p>
          <a:p>
            <a:r>
              <a:rPr lang="en-IN" dirty="0" smtClean="0"/>
              <a:t>We can add recommended wellness products like in this time (mask , sanitizer )etc.</a:t>
            </a:r>
          </a:p>
          <a:p>
            <a:r>
              <a:rPr lang="en-US" dirty="0" smtClean="0"/>
              <a:t>A user can generate bills with GST no. and other features.</a:t>
            </a:r>
          </a:p>
          <a:p>
            <a:endParaRPr lang="en-IN"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Store Owner login</a:t>
            </a:r>
          </a:p>
          <a:p>
            <a:pPr lvl="1"/>
            <a:r>
              <a:rPr lang="en-IN" dirty="0" smtClean="0"/>
              <a:t>Product entry(medicines)</a:t>
            </a:r>
          </a:p>
          <a:p>
            <a:pPr lvl="1"/>
            <a:r>
              <a:rPr lang="en-IN" dirty="0" smtClean="0"/>
              <a:t>GST no.</a:t>
            </a:r>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X What type of website we can make</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Medical Shop Owner can manage his data using such as medicine names, expiry dates, medicines left etc.</a:t>
            </a:r>
          </a:p>
          <a:p>
            <a:r>
              <a:rPr lang="en-IN" dirty="0" smtClean="0"/>
              <a:t>Medical Shop Owner can generate e-bills.</a:t>
            </a:r>
          </a:p>
          <a:p>
            <a:r>
              <a:rPr lang="en-IN" dirty="0" smtClean="0"/>
              <a:t>When </a:t>
            </a:r>
            <a:r>
              <a:rPr lang="en-IN" dirty="0" smtClean="0"/>
              <a:t>user can write his symptoms  so, we can provide medicine chart related to diseases so, he /she will easily find out which medicine he/she take.</a:t>
            </a:r>
          </a:p>
          <a:p>
            <a:r>
              <a:rPr lang="en-IN" dirty="0" smtClean="0"/>
              <a:t>When a medicine shop owner or any one want to purchase a medicine so, we can redirect our website page to other purchasing websites.</a:t>
            </a:r>
          </a:p>
          <a:p>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the features we can add</a:t>
            </a:r>
            <a:endParaRPr lang="en-US" dirty="0"/>
          </a:p>
        </p:txBody>
      </p:sp>
      <p:sp>
        <p:nvSpPr>
          <p:cNvPr id="3" name="Content Placeholder 2"/>
          <p:cNvSpPr>
            <a:spLocks noGrp="1"/>
          </p:cNvSpPr>
          <p:nvPr>
            <p:ph idx="1"/>
          </p:nvPr>
        </p:nvSpPr>
        <p:spPr>
          <a:xfrm>
            <a:off x="285720" y="1428736"/>
            <a:ext cx="8572560" cy="5214974"/>
          </a:xfrm>
        </p:spPr>
        <p:txBody>
          <a:bodyPr>
            <a:normAutofit fontScale="62500" lnSpcReduction="20000"/>
          </a:bodyPr>
          <a:lstStyle/>
          <a:p>
            <a:pPr>
              <a:buNone/>
            </a:pPr>
            <a:endParaRPr lang="en-US" sz="2800" dirty="0"/>
          </a:p>
          <a:p>
            <a:pPr lvl="0"/>
            <a:r>
              <a:rPr lang="en-US" sz="4400" b="1" dirty="0"/>
              <a:t>Admin Login: </a:t>
            </a:r>
            <a:r>
              <a:rPr lang="en-US" sz="4400" dirty="0"/>
              <a:t>Admin need to login by providing the login credentials to access the below given admin modules.</a:t>
            </a:r>
          </a:p>
          <a:p>
            <a:pPr lvl="1"/>
            <a:r>
              <a:rPr lang="en-US" sz="4400" b="1" dirty="0"/>
              <a:t>Product Entry:</a:t>
            </a:r>
            <a:endParaRPr lang="en-US" sz="4400" dirty="0"/>
          </a:p>
          <a:p>
            <a:pPr lvl="2"/>
            <a:r>
              <a:rPr lang="en-US" sz="4400" dirty="0"/>
              <a:t>Admin can enter details about new medicine products details.</a:t>
            </a:r>
          </a:p>
          <a:p>
            <a:pPr lvl="1"/>
            <a:r>
              <a:rPr lang="en-US" sz="4400" b="1" dirty="0"/>
              <a:t>View Order:</a:t>
            </a:r>
            <a:endParaRPr lang="en-US" sz="4400" dirty="0"/>
          </a:p>
          <a:p>
            <a:pPr lvl="2"/>
            <a:r>
              <a:rPr lang="en-US" sz="4400" dirty="0"/>
              <a:t>Admin can view details about the order placed by the user.</a:t>
            </a:r>
          </a:p>
          <a:p>
            <a:pPr lvl="1"/>
            <a:r>
              <a:rPr lang="en-US" sz="4400" b="1" dirty="0"/>
              <a:t>View Users Details:</a:t>
            </a:r>
            <a:endParaRPr lang="en-US" sz="4400" dirty="0"/>
          </a:p>
          <a:p>
            <a:pPr lvl="2"/>
            <a:r>
              <a:rPr lang="en-US" sz="4400" dirty="0"/>
              <a:t>Admin can view all the registered user’s details</a:t>
            </a:r>
            <a:r>
              <a:rPr lang="en-US" sz="4400" dirty="0" smtClean="0"/>
              <a:t>.</a:t>
            </a:r>
            <a:endParaRPr 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5214974"/>
          </a:xfrm>
        </p:spPr>
        <p:txBody>
          <a:bodyPr>
            <a:normAutofit lnSpcReduction="10000"/>
          </a:bodyPr>
          <a:lstStyle/>
          <a:p>
            <a:pPr lvl="0">
              <a:buNone/>
            </a:pPr>
            <a:r>
              <a:rPr lang="en-US" b="1" dirty="0" smtClean="0"/>
              <a:t>. User </a:t>
            </a:r>
            <a:r>
              <a:rPr lang="en-US" b="1" dirty="0"/>
              <a:t>Login/Registration: </a:t>
            </a:r>
            <a:r>
              <a:rPr lang="en-US" dirty="0"/>
              <a:t>User can register on the system and get his online account on site.</a:t>
            </a:r>
            <a:endParaRPr lang="en-US" sz="2400" dirty="0"/>
          </a:p>
          <a:p>
            <a:pPr lvl="1"/>
            <a:r>
              <a:rPr lang="en-US" b="1" dirty="0"/>
              <a:t>View Products:</a:t>
            </a:r>
            <a:endParaRPr lang="en-US" sz="2000" dirty="0"/>
          </a:p>
          <a:p>
            <a:pPr lvl="2"/>
            <a:r>
              <a:rPr lang="en-US" dirty="0"/>
              <a:t>The products are arranged and can be viewed in categories.</a:t>
            </a:r>
            <a:endParaRPr lang="en-US" sz="1800" dirty="0"/>
          </a:p>
          <a:p>
            <a:pPr lvl="1"/>
            <a:r>
              <a:rPr lang="en-US" b="1" dirty="0"/>
              <a:t>Add to Cart:</a:t>
            </a:r>
            <a:endParaRPr lang="en-US" sz="2000" dirty="0"/>
          </a:p>
          <a:p>
            <a:pPr lvl="2"/>
            <a:r>
              <a:rPr lang="en-US" dirty="0"/>
              <a:t>Users can add multiple products to cart.</a:t>
            </a:r>
            <a:endParaRPr lang="en-US" sz="1800" dirty="0"/>
          </a:p>
          <a:p>
            <a:pPr lvl="1"/>
            <a:r>
              <a:rPr lang="en-US" b="1" dirty="0"/>
              <a:t>Pay using Card:</a:t>
            </a:r>
            <a:endParaRPr lang="en-US" sz="2000" dirty="0"/>
          </a:p>
          <a:p>
            <a:pPr lvl="2"/>
            <a:r>
              <a:rPr lang="en-US" dirty="0"/>
              <a:t>After total bill is calculated user can pay via credit card online.</a:t>
            </a:r>
            <a:endParaRPr lang="en-US" sz="1800" dirty="0"/>
          </a:p>
          <a:p>
            <a:pPr lvl="1"/>
            <a:r>
              <a:rPr lang="en-US" b="1" dirty="0"/>
              <a:t>View Order:</a:t>
            </a:r>
            <a:endParaRPr lang="en-US" sz="2000" dirty="0"/>
          </a:p>
          <a:p>
            <a:pPr lvl="2"/>
            <a:r>
              <a:rPr lang="en-US" dirty="0"/>
              <a:t>User can view details about the order placed.</a:t>
            </a:r>
            <a:endParaRPr lang="en-US" sz="18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Medical based Management System</a:t>
            </a:r>
            <a:endParaRPr lang="en-US" dirty="0"/>
          </a:p>
        </p:txBody>
      </p:sp>
      <p:sp>
        <p:nvSpPr>
          <p:cNvPr id="3" name="Content Placeholder 2"/>
          <p:cNvSpPr>
            <a:spLocks noGrp="1"/>
          </p:cNvSpPr>
          <p:nvPr>
            <p:ph idx="1"/>
          </p:nvPr>
        </p:nvSpPr>
        <p:spPr/>
        <p:txBody>
          <a:bodyPr/>
          <a:lstStyle/>
          <a:p>
            <a:r>
              <a:rPr lang="en-IN" dirty="0" smtClean="0"/>
              <a:t>We can add on search option to search the </a:t>
            </a:r>
            <a:r>
              <a:rPr lang="en-IN" dirty="0" smtClean="0"/>
              <a:t>medicines</a:t>
            </a:r>
          </a:p>
          <a:p>
            <a:r>
              <a:rPr lang="en-US" dirty="0" smtClean="0"/>
              <a:t>A </a:t>
            </a:r>
            <a:r>
              <a:rPr lang="en-US" dirty="0" smtClean="0"/>
              <a:t>user can </a:t>
            </a:r>
            <a:r>
              <a:rPr lang="en-US" dirty="0" smtClean="0"/>
              <a:t>feed </a:t>
            </a:r>
            <a:r>
              <a:rPr lang="en-US" dirty="0" smtClean="0"/>
              <a:t>data like </a:t>
            </a:r>
            <a:r>
              <a:rPr lang="en-US" dirty="0" smtClean="0"/>
              <a:t>manufacturing </a:t>
            </a:r>
            <a:r>
              <a:rPr lang="en-US" dirty="0" smtClean="0"/>
              <a:t>and  expiration date  and quantity and price of </a:t>
            </a:r>
            <a:r>
              <a:rPr lang="en-US" dirty="0" smtClean="0"/>
              <a:t>medicines.</a:t>
            </a:r>
          </a:p>
          <a:p>
            <a:r>
              <a:rPr lang="en-US" dirty="0" smtClean="0"/>
              <a:t>Also user can check the details they have </a:t>
            </a:r>
            <a:r>
              <a:rPr lang="en-US" dirty="0" err="1" smtClean="0"/>
              <a:t>feeded</a:t>
            </a:r>
            <a:r>
              <a:rPr lang="en-US" dirty="0" smtClean="0"/>
              <a:t>.</a:t>
            </a:r>
            <a:endParaRPr lang="en-US" dirty="0" smtClean="0"/>
          </a:p>
          <a:p>
            <a:r>
              <a:rPr lang="en-US" dirty="0" smtClean="0"/>
              <a:t>A medicine mgmt system.</a:t>
            </a:r>
          </a:p>
          <a:p>
            <a:endParaRPr lang="en-US" dirty="0" smtClean="0"/>
          </a:p>
          <a:p>
            <a:endParaRPr lang="en-I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lvl="0">
              <a:buNone/>
            </a:pPr>
            <a:r>
              <a:rPr lang="en-US" dirty="0" smtClean="0"/>
              <a:t>.	Here we use some intelligent data mining techniques to guess the most accurate illness that could be associated with patient’s symptoms. </a:t>
            </a:r>
          </a:p>
          <a:p>
            <a:pPr>
              <a:buNone/>
            </a:pPr>
            <a:r>
              <a:rPr lang="en-US" dirty="0" smtClean="0"/>
              <a:t>.	If the website is not able to provide suitable results, it urges users to go for blood test, x-ray, CITI scan or whichever report it feels user’s symptoms .</a:t>
            </a:r>
          </a:p>
          <a:p>
            <a:pPr lvl="0">
              <a:buNone/>
            </a:pPr>
            <a:endParaRPr lang="en-US" dirty="0" smtClean="0"/>
          </a:p>
          <a:p>
            <a:endParaRPr lang="en-US" dirty="0" smtClean="0"/>
          </a:p>
          <a:p>
            <a:pPr>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Links will help</a:t>
            </a:r>
            <a:endParaRPr lang="en-US" dirty="0"/>
          </a:p>
        </p:txBody>
      </p:sp>
      <p:sp>
        <p:nvSpPr>
          <p:cNvPr id="3" name="Content Placeholder 2"/>
          <p:cNvSpPr>
            <a:spLocks noGrp="1"/>
          </p:cNvSpPr>
          <p:nvPr>
            <p:ph idx="1"/>
          </p:nvPr>
        </p:nvSpPr>
        <p:spPr>
          <a:xfrm>
            <a:off x="500034" y="1600201"/>
            <a:ext cx="8186766" cy="4043378"/>
          </a:xfrm>
        </p:spPr>
        <p:txBody>
          <a:bodyPr>
            <a:normAutofit/>
          </a:bodyPr>
          <a:lstStyle/>
          <a:p>
            <a:r>
              <a:rPr lang="en-US" dirty="0" smtClean="0">
                <a:hlinkClick r:id="rId2"/>
              </a:rPr>
              <a:t>https://www.drugs.com/medical_conditions.html</a:t>
            </a:r>
            <a:endParaRPr lang="en-US" dirty="0" smtClean="0"/>
          </a:p>
          <a:p>
            <a:r>
              <a:rPr lang="en-US" dirty="0" smtClean="0">
                <a:hlinkClick r:id="rId3"/>
              </a:rPr>
              <a:t>https://www.medicinenet.com/diseases_and_conditions/alpha_a.htm</a:t>
            </a:r>
            <a:endParaRPr lang="en-US" dirty="0" smtClean="0"/>
          </a:p>
          <a:p>
            <a:r>
              <a:rPr lang="en-US" dirty="0" smtClean="0">
                <a:hlinkClick r:id="rId4"/>
              </a:rPr>
              <a:t>https://patient.info/treatment-medication</a:t>
            </a:r>
            <a:endParaRPr lang="en-US" dirty="0" smtClean="0">
              <a:hlinkClick r:id="rId5"/>
            </a:endParaRPr>
          </a:p>
          <a:p>
            <a:r>
              <a:rPr lang="en-US" dirty="0" smtClean="0">
                <a:hlinkClick r:id="rId5"/>
              </a:rPr>
              <a:t>https://medlineplus.gov/ency/article/002208.htm</a:t>
            </a:r>
            <a:endParaRPr lang="en-US" dirty="0" smtClean="0"/>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https://www.drugs.com/symptom-checker/</a:t>
            </a:r>
            <a:endParaRPr lang="en-US" dirty="0" smtClean="0"/>
          </a:p>
          <a:p>
            <a:pPr>
              <a:buNone/>
            </a:pPr>
            <a:endParaRPr lang="en-US" dirty="0" smtClean="0">
              <a:hlinkClick r:id="rId3"/>
            </a:endParaRPr>
          </a:p>
          <a:p>
            <a:r>
              <a:rPr lang="en-US" dirty="0" smtClean="0">
                <a:hlinkClick r:id="rId3"/>
              </a:rPr>
              <a:t>https://www.mayoclinic.org/diseases-conditions/drug-allergy/symptoms-causes/syc-20371835</a:t>
            </a:r>
            <a:endParaRPr lang="en-US" dirty="0" smtClean="0"/>
          </a:p>
          <a:p>
            <a:pPr>
              <a:buNone/>
            </a:pPr>
            <a:endParaRPr lang="en-US" dirty="0" smtClean="0"/>
          </a:p>
          <a:p>
            <a:r>
              <a:rPr lang="en-US" dirty="0" smtClean="0">
                <a:hlinkClick r:id="rId4"/>
              </a:rPr>
              <a:t>https://acaai.org/allergies/types/drug-allergies</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Implementation Technology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The Project is loaded in Visual Studio 2010. We used Visual Studio for Design and coding of project. Created and maintained all databases into SQL Server 2008, in that we create tables, write query for store data or record of project.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454</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MINI PROJECT MEDICAL BASED WEB APPLICATION</vt:lpstr>
      <vt:lpstr>X What type of website we can make</vt:lpstr>
      <vt:lpstr>What are the features we can add</vt:lpstr>
      <vt:lpstr>PowerPoint Presentation</vt:lpstr>
      <vt:lpstr>Medical based Management System</vt:lpstr>
      <vt:lpstr>PowerPoint Presentation</vt:lpstr>
      <vt:lpstr>Links will help</vt:lpstr>
      <vt:lpstr>PowerPoint Presentation</vt:lpstr>
      <vt:lpstr>Project Implementation Technology </vt:lpstr>
      <vt:lpstr>Technology Used</vt:lpstr>
      <vt:lpstr>Extra</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BASED ON MEDICAL</dc:title>
  <dc:creator>Windows User</dc:creator>
  <cp:lastModifiedBy>Love Kush</cp:lastModifiedBy>
  <cp:revision>22</cp:revision>
  <dcterms:created xsi:type="dcterms:W3CDTF">2020-08-07T11:15:56Z</dcterms:created>
  <dcterms:modified xsi:type="dcterms:W3CDTF">2020-08-16T05:58:28Z</dcterms:modified>
</cp:coreProperties>
</file>