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9D6F4-1187-4622-A610-6D83DDCDC2B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BB40-CF4D-426C-B438-EA102D70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2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August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777" y="1843694"/>
            <a:ext cx="5648623" cy="1204306"/>
          </a:xfrm>
          <a:noFill/>
        </p:spPr>
        <p:txBody>
          <a:bodyPr/>
          <a:lstStyle/>
          <a:p>
            <a:pPr algn="ctr"/>
            <a:r>
              <a:rPr lang="en-US" sz="4800" dirty="0" smtClean="0">
                <a:latin typeface="Humnst777 Lt BT" pitchFamily="34" charset="0"/>
                <a:cs typeface="Arial" pitchFamily="34" charset="0"/>
              </a:rPr>
              <a:t>Mini-project</a:t>
            </a:r>
            <a:endParaRPr lang="en-US" sz="4800" dirty="0">
              <a:latin typeface="Humnst777 Lt BT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7086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Web-based </a:t>
            </a:r>
            <a:r>
              <a:rPr lang="en-US" sz="2800" dirty="0" smtClean="0">
                <a:solidFill>
                  <a:schemeClr val="bg1"/>
                </a:solidFill>
              </a:rPr>
              <a:t>application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this project, we are going to make a Web based application for Medical businesses.</a:t>
            </a:r>
          </a:p>
          <a:p>
            <a:r>
              <a:rPr lang="en-US" b="0" dirty="0" smtClean="0"/>
              <a:t>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0" dirty="0" smtClean="0"/>
              <a:t>User can search his/her required medicines by providing  the symptoms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b="0" dirty="0" smtClean="0"/>
              <a:t>User get the recommended drug by providing the symptoms in the search bar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b="0" dirty="0" smtClean="0"/>
              <a:t>In recommended drugs, user can see the drug details such as for what purposes the drug is used etc.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b="0" dirty="0" smtClean="0"/>
              <a:t>Followed by the recommended drugs user can see some medicines containing that drugs.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1.   Web Development </a:t>
            </a:r>
            <a:endParaRPr lang="en-US" dirty="0"/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HTML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CSS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JAVASCRIPT</a:t>
            </a:r>
            <a:endParaRPr lang="en-US" dirty="0"/>
          </a:p>
          <a:p>
            <a:pPr marL="342900" lvl="1" indent="-342900">
              <a:buClrTx/>
              <a:buFont typeface="+mj-lt"/>
              <a:buAutoNum type="arabicPeriod" startAt="2"/>
            </a:pPr>
            <a:r>
              <a:rPr lang="en-US" dirty="0" smtClean="0"/>
              <a:t>Data Analytics</a:t>
            </a:r>
          </a:p>
          <a:p>
            <a:pPr marL="342900" lvl="1" indent="-342900">
              <a:buClrTx/>
              <a:buFont typeface="+mj-lt"/>
              <a:buAutoNum type="arabicPeriod" startAt="2"/>
            </a:pPr>
            <a:r>
              <a:rPr lang="en-US" dirty="0" smtClean="0"/>
              <a:t>GUI Development</a:t>
            </a:r>
          </a:p>
          <a:p>
            <a:pPr marL="0" lvl="1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</TotalTime>
  <Words>97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Mini-project</vt:lpstr>
      <vt:lpstr>Introduction</vt:lpstr>
      <vt:lpstr>FEATURES</vt:lpstr>
      <vt:lpstr>Technologies used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Love Kush</dc:creator>
  <cp:lastModifiedBy>Love Kush</cp:lastModifiedBy>
  <cp:revision>4</cp:revision>
  <dcterms:created xsi:type="dcterms:W3CDTF">2020-08-09T10:55:00Z</dcterms:created>
  <dcterms:modified xsi:type="dcterms:W3CDTF">2020-08-09T11:32:51Z</dcterms:modified>
</cp:coreProperties>
</file>