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5670-953B-EEE6-F20B-6B3DC5223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0FD53-BC20-0422-CF9C-9549F3E9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B806C-47F3-856B-11C9-14A6F0F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86A3-32B1-928C-F292-6875A146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1774-236E-4CDD-7727-4BBF9712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9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897C-EA28-15FE-3CAA-1C51FAE2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81F53-40C8-CC70-FFE5-1BA654800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0E8A-2B70-723A-2AB1-D059011C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8D44-3CAA-A270-3FF2-09C966CE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ACD2-080F-AD18-0E98-4B05908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02707-16B4-8D05-BFE2-937C0508D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7B82-1832-B924-FBDA-6505A053D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3A27-CDCD-48E9-A029-E49013B5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ACDC6-6ADA-391E-64FD-4148610A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8F31-B569-8BB7-CE7F-62C2247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80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9EC6-140C-7ADC-DEE0-B3569F02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CDEA-4682-6536-CF3C-1C49D3BD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4554-F660-5F04-22D6-A6E0CE02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982E5-0914-3719-DE7C-A2DE2179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618B-F226-C5CF-BB3D-CD4AD13A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3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94AF-2188-2AB6-E744-57C22F7B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28F65-F189-815C-2772-FC88F2CC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B6CBB-1C98-3D1A-C5B8-CF68429C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94B7-6170-BE4D-D218-22E347DC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D7D9-203D-6D76-57E1-A8F281D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2B48-CE31-AC1E-F746-F372C1BF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021A-DE93-8847-9ADE-9585469EE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4F6B8-001E-C988-BE35-439610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4D14F-48A2-8DF1-C841-E6C3A7D0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EAC96-B2FF-E8B7-1621-30761280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A65DB-2797-3A21-A493-8E496DC3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1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12AE-46D0-3EAD-2BA8-9F63671A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24428-C7D8-170E-B269-92800F01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A6252-CA9E-B993-4E12-115D4C21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8DA92-7F54-87DC-3676-062BA3AF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54ABE-910B-F6D7-9872-893B9DB22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FFEF7-F0FF-BA5F-5EF5-FE5DCA21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F112E-4CCF-73B1-AF8E-9483BB30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20DF9-8F8F-9B31-0B8A-B6693ACF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1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8FA9-015C-B6FE-078B-836653B8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17C7B-9B2D-FD36-A808-81776212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5CEC3-455E-333F-2AB7-F67514E3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A647B-14D1-FB64-2AFC-0B68983B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55366-4D05-07B2-4F47-ABE19982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1682D-E310-1829-5D12-9145B87A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24580-9B56-B90E-468F-63F54EE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4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FAC3-4C25-EFB5-1C16-39FA2B9F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82F0-A9C1-1C22-CB7A-F85B701C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FC390-5BCF-44ED-91A8-D8BA1FD2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5A589-66F6-0DAE-B4D7-D325E3D1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9D14B-A8DF-7079-FA9D-5ED99267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BAC55-30CC-2B33-5873-6515C9BD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6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C064-130C-1ED9-371E-DE5750FA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174F5-21EC-9F88-8834-0DA9522B2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E602-BD62-A6C8-BCEE-E4873EF48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CF771-9A7F-5BC4-CB6B-62FE780E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B8C1-408B-6F84-08DE-FE3F6BE7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68BB7-C230-E8C3-2105-ED83E625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33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CDA97-D423-7094-16AF-F1DDAECA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9F0A-784B-BA2D-2DB2-88C8FA6D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85A4-316F-2A2B-0EBA-F5A9879B4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7784-B2F1-423E-B73E-89B0ADCBB4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BFCE-57F7-36EB-D361-0B78E0694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0832-AF86-AC87-8AD3-CE74C5DCC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2581-FF76-442F-9BC1-EBA59D55A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3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0DE9-68E9-54DA-934F-03D5D6B9C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A8BAC-BD9B-A206-8FCF-F40FC9ED3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C774E-6ACF-9D0B-9E4E-55AEC7E6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311"/>
            <a:ext cx="12192000" cy="63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892A3-5F1C-71E9-F181-A2B05FA3C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5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12834-058E-01AD-EC7E-F5449A1ED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2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C69C1-5390-FC8A-E0FC-D36132AA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2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DDB3E-06B4-0963-69A7-AEF347A23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1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9CE2E-6260-35A6-BD2C-C3F2A077B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8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B687F-2DA3-1284-8E63-AA9F611DA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0CA31-DFAE-C20B-CFB9-FC7BC5B8B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kushvanth Sura</dc:creator>
  <cp:lastModifiedBy>kushvanth Sura</cp:lastModifiedBy>
  <cp:revision>1</cp:revision>
  <dcterms:created xsi:type="dcterms:W3CDTF">2025-02-10T10:49:55Z</dcterms:created>
  <dcterms:modified xsi:type="dcterms:W3CDTF">2025-02-10T10:49:55Z</dcterms:modified>
</cp:coreProperties>
</file>