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30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18" r:id="rId29"/>
    <p:sldId id="321" r:id="rId30"/>
    <p:sldId id="342" r:id="rId31"/>
    <p:sldId id="343" r:id="rId32"/>
    <p:sldId id="344" r:id="rId33"/>
    <p:sldId id="345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</p:sldIdLst>
  <p:sldSz cx="14401800" cy="72009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000000"/>
          </p15:clr>
        </p15:guide>
        <p15:guide id="2" pos="4536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SSQoWdVtDbpFhRjNnYaxjvy1N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" y="1344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1"/>
          </p:nvPr>
        </p:nvSpPr>
        <p:spPr>
          <a:xfrm>
            <a:off x="720090" y="1680212"/>
            <a:ext cx="12961621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 rot="5400000">
            <a:off x="8989456" y="1740221"/>
            <a:ext cx="6144101" cy="324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2388633" y="-1380169"/>
            <a:ext cx="6144101" cy="948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1137643" y="4627247"/>
            <a:ext cx="12241530" cy="143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algun Gothic"/>
              <a:buNone/>
              <a:defRPr sz="53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1137643" y="3052050"/>
            <a:ext cx="12241530" cy="157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720091" y="1680212"/>
            <a:ext cx="6360795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2"/>
          </p:nvPr>
        </p:nvSpPr>
        <p:spPr>
          <a:xfrm>
            <a:off x="7320915" y="1680212"/>
            <a:ext cx="6360795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720090" y="1611870"/>
            <a:ext cx="6363296" cy="67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720090" y="2283619"/>
            <a:ext cx="6363296" cy="41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3"/>
          </p:nvPr>
        </p:nvSpPr>
        <p:spPr>
          <a:xfrm>
            <a:off x="7315920" y="1611870"/>
            <a:ext cx="6365795" cy="67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4"/>
          </p:nvPr>
        </p:nvSpPr>
        <p:spPr>
          <a:xfrm>
            <a:off x="7315920" y="2283619"/>
            <a:ext cx="6365795" cy="41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720094" y="286702"/>
            <a:ext cx="4738093" cy="122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5630704" y="286704"/>
            <a:ext cx="8051006" cy="614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50165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720094" y="1506857"/>
            <a:ext cx="4738093" cy="492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>
            <a:spLocks noGrp="1"/>
          </p:cNvSpPr>
          <p:nvPr>
            <p:ph type="title"/>
          </p:nvPr>
        </p:nvSpPr>
        <p:spPr>
          <a:xfrm>
            <a:off x="2822854" y="5040631"/>
            <a:ext cx="8641080" cy="59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>
            <a:spLocks noGrp="1"/>
          </p:cNvSpPr>
          <p:nvPr>
            <p:ph type="pic" idx="2"/>
          </p:nvPr>
        </p:nvSpPr>
        <p:spPr>
          <a:xfrm>
            <a:off x="2822854" y="643414"/>
            <a:ext cx="864108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body" idx="1"/>
          </p:nvPr>
        </p:nvSpPr>
        <p:spPr>
          <a:xfrm>
            <a:off x="2822854" y="5635706"/>
            <a:ext cx="8641080" cy="84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 rot="5400000">
            <a:off x="4824770" y="-2424468"/>
            <a:ext cx="4752261" cy="1296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Malgun Gothic"/>
              <a:buNone/>
              <a:defRPr sz="5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720090" y="1680212"/>
            <a:ext cx="12961621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marR="0" lvl="0" indent="-50165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6355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CA5B7-1BEA-4F62-B2EE-4F6E7975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89" y="1730309"/>
            <a:ext cx="12961621" cy="1200150"/>
          </a:xfrm>
        </p:spPr>
        <p:txBody>
          <a:bodyPr/>
          <a:lstStyle/>
          <a:p>
            <a:r>
              <a:rPr lang="en-US" altLang="ko-KR"/>
              <a:t>ORACLE/JDBC 4</a:t>
            </a:r>
            <a:r>
              <a:rPr lang="ko-KR" altLang="en-US"/>
              <a:t>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9005C5-4B2B-44FD-A6E4-A0789269BE73}"/>
              </a:ext>
            </a:extLst>
          </p:cNvPr>
          <p:cNvSpPr txBox="1">
            <a:spLocks/>
          </p:cNvSpPr>
          <p:nvPr/>
        </p:nvSpPr>
        <p:spPr>
          <a:xfrm>
            <a:off x="720089" y="2930459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5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4000"/>
              <a:t>화면설계 </a:t>
            </a:r>
            <a:r>
              <a:rPr lang="en-US" altLang="ko-KR" sz="4000"/>
              <a:t>- </a:t>
            </a:r>
            <a:r>
              <a:rPr lang="ko-KR" altLang="en-US" sz="4000"/>
              <a:t>교사</a:t>
            </a:r>
          </a:p>
        </p:txBody>
      </p:sp>
    </p:spTree>
    <p:extLst>
      <p:ext uri="{BB962C8B-B14F-4D97-AF65-F5344CB8AC3E}">
        <p14:creationId xmlns:p14="http://schemas.microsoft.com/office/powerpoint/2010/main" val="311259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sz="2700" b="1"/>
              <a:t>4. 출결 조회하기</a:t>
            </a:r>
            <a:endParaRPr sz="2700" b="1"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담당 과정 조회하기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1. 강의 상태 : 강의 종료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강의 상태 : 강의 중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3. 강의 상태 : 강의 예정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원하는 번호를 입력하세요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cxnSp>
        <p:nvCxnSpPr>
          <p:cNvPr id="136" name="Google Shape;136;p36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 – 과정 선택하기</a:t>
            </a:r>
            <a:endParaRPr sz="2700" b="1"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 과정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개설과정명    		</a:t>
            </a:r>
            <a:r>
              <a:rPr lang="ko-KR" sz="1600"/>
              <a:t>			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시작일   		 종료일 		등록인원(명)   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1    빅데이터를 활용한 지능형 웹 콘텐츠 개발자 양성과정		20/06/15		21/01/21	     	      30	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개설 과</a:t>
            </a:r>
            <a:r>
              <a:rPr lang="ko-KR" sz="1600"/>
              <a:t>목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cxnSp>
        <p:nvCxnSpPr>
          <p:cNvPr id="143" name="Google Shape;143;p37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 – 과정 선택하기 - 과목선택하기</a:t>
            </a:r>
            <a:endParaRPr sz="2700" b="1"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개설 과목 정보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              개설과목명			시작일		종료일		       교재명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68		SQL활용			20/06/15		20/06/25		데이터베이스 개론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69		SQL응용			20/06/26		20/07/14		이것이 MySQL이다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70	      관계형 데이터베이스		20/07/15		20/08/01		원리부터 관계형 데이터베이스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ko-KR" sz="1600">
                <a:solidFill>
                  <a:srgbClr val="7F7F7F"/>
                </a:solidFill>
              </a:rPr>
              <a:t>68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50" name="Google Shape;150;p38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 – 과정 선택하기 – 과목선택하기 – 기간 선택하기</a:t>
            </a:r>
            <a:endParaRPr sz="2700" b="1"/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조회 단위를 선택하세요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년도별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월별 조회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일별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원하는 년도를 입력하세요.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년(yyyy) : 2020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7" name="Google Shape;157;p3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1. 담당 과정 조회하기 – 강의 상태 : 강의 종료 – 과목 조회하기 – 수강생 조회하기</a:t>
            </a:r>
            <a:endParaRPr sz="2700" b="1"/>
          </a:p>
        </p:txBody>
      </p:sp>
      <p:sp>
        <p:nvSpPr>
          <p:cNvPr id="163" name="Google Shape;163;p4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수강생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     이름</a:t>
            </a:r>
            <a:r>
              <a:rPr lang="ko-KR" sz="1600"/>
              <a:t>		출석	지각	결석	병가	외출	조퇴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68	정희진		107	 3 	 2 	 0	 0	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 69 	권연재		110	 1 	 0 	 1	 0	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70	정연현	</a:t>
            </a:r>
            <a:r>
              <a:rPr lang="ko-KR" sz="1600"/>
              <a:t>	108  	 1	 2	 1 	 0	 0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1. 이전화면으로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2. 메인 화면으로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원하는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>
                <a:solidFill>
                  <a:srgbClr val="7F7F7F"/>
                </a:solidFill>
              </a:rPr>
              <a:t>1</a:t>
            </a:r>
            <a:endParaRPr/>
          </a:p>
        </p:txBody>
      </p:sp>
      <p:cxnSp>
        <p:nvCxnSpPr>
          <p:cNvPr id="164" name="Google Shape;164;p4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 – 과정 선택하기 – 과목선택하기 – 기간 선택하기</a:t>
            </a:r>
            <a:endParaRPr sz="2700" b="1"/>
          </a:p>
        </p:txBody>
      </p:sp>
      <p:sp>
        <p:nvSpPr>
          <p:cNvPr id="170" name="Google Shape;170;p4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조회 단위를 선택하세요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년도별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월별 조회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일별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</a:rPr>
              <a:t>2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원하는 년도, 월을 입력하세요.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년(yyyy) :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월(mm) : 12</a:t>
            </a:r>
            <a:r>
              <a:rPr lang="ko-K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1" name="Google Shape;171;p4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41"/>
          <p:cNvSpPr/>
          <p:nvPr/>
        </p:nvSpPr>
        <p:spPr>
          <a:xfrm>
            <a:off x="5164925" y="3446562"/>
            <a:ext cx="40719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출결 조회하기 – 과정 선택하기 - 과모선택하기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1. 담당 과정 조회하기 – 강의 상태 : 강의 종료 – 과목 조회하기 – 수강생 조회하기</a:t>
            </a:r>
            <a:endParaRPr sz="2700" b="1"/>
          </a:p>
        </p:txBody>
      </p:sp>
      <p:sp>
        <p:nvSpPr>
          <p:cNvPr id="178" name="Google Shape;178;p4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수강생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     이름</a:t>
            </a:r>
            <a:r>
              <a:rPr lang="ko-KR" sz="1600"/>
              <a:t>		출석	지각	결석	병가	외출	조퇴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68	정희진		14	 6 	 0 	 0	 0	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 69 	권연재		15	 1 	 2 	 1	 1	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70	정연현	</a:t>
            </a:r>
            <a:r>
              <a:rPr lang="ko-KR" sz="1600"/>
              <a:t>	20  	 0	 0	 0 	 0	 0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1. 이전화면으로 돌아가기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2. 메인 화면으로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원하는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>
                <a:solidFill>
                  <a:srgbClr val="7F7F7F"/>
                </a:solidFill>
              </a:rPr>
              <a:t>1</a:t>
            </a:r>
            <a:endParaRPr/>
          </a:p>
        </p:txBody>
      </p:sp>
      <p:cxnSp>
        <p:nvCxnSpPr>
          <p:cNvPr id="179" name="Google Shape;179;p4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 – 과정 선택하기 – 과모선택하기 – 기간 선택하기</a:t>
            </a:r>
            <a:endParaRPr sz="2700" b="1"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조회 단위를 선택하세요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년도별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월별 조회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일별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</a:rPr>
              <a:t>3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원하는 년도, 월을 입력하세요.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년(yyyy) :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월(mm) : 12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일(dd) : 01</a:t>
            </a:r>
            <a:r>
              <a:rPr lang="ko-K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6" name="Google Shape;186;p4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43"/>
          <p:cNvSpPr/>
          <p:nvPr/>
        </p:nvSpPr>
        <p:spPr>
          <a:xfrm>
            <a:off x="5164925" y="3446562"/>
            <a:ext cx="40719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출결 조회하기 – 과정 선택하기 - 과모선택하기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1. 담당 과정 조회하기 – 강의 상태 : 강의 종료 – 과목 조회하기 – 수강생 조회하기</a:t>
            </a:r>
            <a:endParaRPr sz="2700" b="1"/>
          </a:p>
        </p:txBody>
      </p:sp>
      <p:sp>
        <p:nvSpPr>
          <p:cNvPr id="193" name="Google Shape;193;p44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수강생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     이름</a:t>
            </a:r>
            <a:r>
              <a:rPr lang="ko-KR" sz="1600"/>
              <a:t>		출석	지각	결석	병가	외출	조퇴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68	정희진		 1	 0 	 0 	 0	 0	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 69 	권연재		 1	 0 	 0 	 0	 0	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70	정연현	</a:t>
            </a:r>
            <a:r>
              <a:rPr lang="ko-KR" sz="1600"/>
              <a:t>	 1  	 0	 0	 0 	 0	 0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1. 이전화면으로 돌아가기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2. 메인 화면으로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원하는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>
                <a:solidFill>
                  <a:srgbClr val="7F7F7F"/>
                </a:solidFill>
              </a:rPr>
              <a:t>2</a:t>
            </a:r>
            <a:endParaRPr/>
          </a:p>
        </p:txBody>
      </p:sp>
      <p:cxnSp>
        <p:nvCxnSpPr>
          <p:cNvPr id="194" name="Google Shape;194;p4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</a:t>
            </a:r>
            <a:endParaRPr sz="2700" b="1"/>
          </a:p>
        </p:txBody>
      </p:sp>
      <p:sp>
        <p:nvSpPr>
          <p:cNvPr id="200" name="Google Shape;200;p4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담당 과정별 출석 조회하기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수강생별 출석 조회하기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</a:rPr>
              <a:t>2</a:t>
            </a:r>
            <a:endParaRPr/>
          </a:p>
        </p:txBody>
      </p:sp>
      <p:cxnSp>
        <p:nvCxnSpPr>
          <p:cNvPr id="201" name="Google Shape;201;p4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700" b="1"/>
              <a:t>교사 로그인</a:t>
            </a:r>
            <a:endParaRPr sz="2700" b="1"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---------------------------------------------------------------------------------------------------------------------------------------------</a:t>
            </a:r>
            <a:endParaRPr sz="640"/>
          </a:p>
          <a:p>
            <a:pPr marL="11430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로그인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---------------------------------------------------------------------------------------------------------------------------------------------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		* 관리자 로그인입니다. 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br>
              <a:rPr lang="ko-KR" sz="640"/>
            </a:br>
            <a:r>
              <a:rPr lang="ko-KR" sz="640"/>
              <a:t>		</a:t>
            </a:r>
            <a:endParaRPr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640"/>
              <a:t>		</a:t>
            </a:r>
            <a:r>
              <a:rPr lang="ko-KR" sz="1720"/>
              <a:t>이름 : 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		비밀번호 : 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br>
              <a:rPr lang="ko-KR" sz="640"/>
            </a:br>
            <a:r>
              <a:rPr lang="ko-KR" sz="1720"/>
              <a:t>---------------------------------------------------------------------------------------------------------------------------------------------</a:t>
            </a:r>
            <a:endParaRPr sz="640"/>
          </a:p>
          <a:p>
            <a:pPr marL="11430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로그인 성공 시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----------------------------------------------------------------------------------------------------------------------------------------------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* 'OOO’님 반갑습니다.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br>
              <a:rPr lang="ko-KR" sz="640"/>
            </a:br>
            <a:r>
              <a:rPr lang="ko-KR" sz="1720"/>
              <a:t>---------------------------------------------------------------------------------------------------------------------------------------------</a:t>
            </a:r>
            <a:endParaRPr sz="640"/>
          </a:p>
          <a:p>
            <a:pPr marL="11430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로그인 실패 시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---------------------------------------------------------------------------------------------------------------------------------------------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720"/>
              <a:t>* 로그인에 실패했습니다. 이름, 비밀번호를 확인해주세요.</a:t>
            </a:r>
            <a:endParaRPr sz="640"/>
          </a:p>
          <a:p>
            <a:pPr marL="11430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br>
              <a:rPr lang="ko-KR" sz="640"/>
            </a:br>
            <a:endParaRPr sz="1720"/>
          </a:p>
        </p:txBody>
      </p:sp>
      <p:cxnSp>
        <p:nvCxnSpPr>
          <p:cNvPr id="80" name="Google Shape;80;p3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 – 수강생별 조회하기</a:t>
            </a:r>
            <a:endParaRPr sz="2700" b="1"/>
          </a:p>
        </p:txBody>
      </p:sp>
      <p:sp>
        <p:nvSpPr>
          <p:cNvPr id="207" name="Google Shape;207;p46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수강생 목록 확인하기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수강생 번호 입력하기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</a:rPr>
              <a:t>1</a:t>
            </a:r>
            <a:endParaRPr/>
          </a:p>
        </p:txBody>
      </p:sp>
      <p:cxnSp>
        <p:nvCxnSpPr>
          <p:cNvPr id="208" name="Google Shape;208;p46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 – 수강생별 조회하기</a:t>
            </a:r>
            <a:endParaRPr sz="2700" b="1"/>
          </a:p>
        </p:txBody>
      </p:sp>
      <p:sp>
        <p:nvSpPr>
          <p:cNvPr id="214" name="Google Shape;214;p47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	  이름		등록일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  1 	박민경		2020.12.01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  2 	최주주		2020.12.01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  3 	김우진		2020.12.01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  4. 	이경희		2020.12.01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….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출결 조회를 희망하는 학생의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</a:rPr>
              <a:t>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15" name="Google Shape;215;p47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1. 담당 과정 조회하기 – 강의 상태 : 강의 종료 – 과목 조회하기 – 수강생 조회하기</a:t>
            </a:r>
            <a:endParaRPr sz="2700" b="1"/>
          </a:p>
        </p:txBody>
      </p:sp>
      <p:sp>
        <p:nvSpPr>
          <p:cNvPr id="221" name="Google Shape;221;p48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수강생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     이름</a:t>
            </a:r>
            <a:r>
              <a:rPr lang="ko-KR" sz="1600"/>
              <a:t>		출석	지각	결석	병가	외출	조퇴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1	박민경		107	 3 	 2 	 0	 0	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1. 이전화면으로 돌아가기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2. 메인 화면으로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원하는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>
                <a:solidFill>
                  <a:srgbClr val="7F7F7F"/>
                </a:solidFill>
              </a:rPr>
              <a:t>1</a:t>
            </a:r>
            <a:endParaRPr/>
          </a:p>
        </p:txBody>
      </p:sp>
      <p:cxnSp>
        <p:nvCxnSpPr>
          <p:cNvPr id="222" name="Google Shape;222;p48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 – 과정 선택하기 – 과모선택하기 – 기간 선택하기</a:t>
            </a:r>
            <a:endParaRPr sz="2700" b="1"/>
          </a:p>
        </p:txBody>
      </p:sp>
      <p:sp>
        <p:nvSpPr>
          <p:cNvPr id="228" name="Google Shape;228;p49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조회 단위를 선택하세요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년도별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월별 조회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일별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원하는 년도를 입력하세요.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년(yyyy) : 2020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9" name="Google Shape;229;p4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0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 – 과정 선택하기 – 과모선택하기 – 기간 선택하기</a:t>
            </a:r>
            <a:endParaRPr sz="2700" b="1"/>
          </a:p>
        </p:txBody>
      </p:sp>
      <p:sp>
        <p:nvSpPr>
          <p:cNvPr id="235" name="Google Shape;235;p5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조회 단위를 선택하세요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년도별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월별 조회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일별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</a:rPr>
              <a:t>2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원하는 년, 월을 입력하세요.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년(yyyy) :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월(mm) : 12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236" name="Google Shape;236;p5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1. 담당 과정 조회하기 – 강의 상태 : 강의 종료 – 과목 조회하기 – 수강생 조회하기</a:t>
            </a:r>
            <a:endParaRPr sz="2700" b="1"/>
          </a:p>
        </p:txBody>
      </p:sp>
      <p:sp>
        <p:nvSpPr>
          <p:cNvPr id="242" name="Google Shape;242;p5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수강생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     이름</a:t>
            </a:r>
            <a:r>
              <a:rPr lang="ko-KR" sz="1600"/>
              <a:t>		출석	지각	결석	병가	외출	조퇴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  1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1600"/>
              <a:t>박민경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14	 6 	 0 	 0	 0	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1. 이전화면으로 돌아가기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2. 메인 화면으로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원하는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>
                <a:solidFill>
                  <a:srgbClr val="7F7F7F"/>
                </a:solidFill>
              </a:rPr>
              <a:t>1</a:t>
            </a:r>
            <a:endParaRPr/>
          </a:p>
        </p:txBody>
      </p:sp>
      <p:cxnSp>
        <p:nvCxnSpPr>
          <p:cNvPr id="243" name="Google Shape;243;p5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 – 과정 선택하기 – 과모선택하기 – 기간 선택하기</a:t>
            </a:r>
            <a:endParaRPr sz="2700" b="1"/>
          </a:p>
        </p:txBody>
      </p:sp>
      <p:sp>
        <p:nvSpPr>
          <p:cNvPr id="249" name="Google Shape;249;p5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조회 단위를 선택하세요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년도별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월별 조회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일별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</a:rPr>
              <a:t>3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원하는 년, 월, 일을 입력하세요.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년(yyyy) :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월(mm) : 12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solidFill>
                  <a:schemeClr val="dk1"/>
                </a:solidFill>
              </a:rPr>
              <a:t>일(dd) ; 01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250" name="Google Shape;250;p5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1. 담당 과정 조회하기 – 강의 상태 : 강의 종료 – 과목 조회하기 – 수강생 조회하기</a:t>
            </a:r>
            <a:endParaRPr sz="2700" b="1"/>
          </a:p>
        </p:txBody>
      </p:sp>
      <p:sp>
        <p:nvSpPr>
          <p:cNvPr id="256" name="Google Shape;256;p5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수강생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     이름</a:t>
            </a:r>
            <a:r>
              <a:rPr lang="ko-KR" sz="1600"/>
              <a:t>		출석	지각	결석	병가	외출	조퇴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  1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1600"/>
              <a:t>박민경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1	 0 	 0 	 0	 0	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1. 이전화면으로 돌아가기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2. 메인 화면으로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원하는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>
                <a:solidFill>
                  <a:srgbClr val="7F7F7F"/>
                </a:solidFill>
              </a:rPr>
              <a:t>1</a:t>
            </a:r>
            <a:endParaRPr/>
          </a:p>
        </p:txBody>
      </p:sp>
      <p:cxnSp>
        <p:nvCxnSpPr>
          <p:cNvPr id="257" name="Google Shape;257;p5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 sz="2700" b="1"/>
              <a:t>교사 로그인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로그인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					* </a:t>
            </a:r>
            <a:r>
              <a:rPr lang="ko-KR" altLang="en-US" sz="1600"/>
              <a:t>교사 로그인입니다</a:t>
            </a:r>
            <a:r>
              <a:rPr lang="en-US" altLang="ko-KR" sz="1600"/>
              <a:t>.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					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이름 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: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					</a:t>
            </a:r>
            <a:r>
              <a:rPr lang="ko-KR" altLang="en-US" sz="1600"/>
              <a:t>비밀번호 </a:t>
            </a:r>
            <a:r>
              <a:rPr lang="en-US" altLang="ko-KR" sz="1600"/>
              <a:t>: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로그인 성공 시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'OOO’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님 반갑습니다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>
              <a:spcBef>
                <a:spcPts val="320"/>
              </a:spcBef>
              <a:buSzPct val="25000"/>
              <a:buNone/>
              <a:defRPr/>
            </a:pPr>
            <a:endParaRPr lang="en-US" altLang="ko-KR" sz="1600"/>
          </a:p>
          <a:p>
            <a:pPr marL="0" lvl="0" indent="0">
              <a:spcBef>
                <a:spcPts val="320"/>
              </a:spcBef>
              <a:buSzPct val="25000"/>
              <a:buNone/>
              <a:defRPr/>
            </a:pPr>
            <a:r>
              <a:rPr lang="en-US" altLang="ko-KR" sz="1600"/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>
              <a:spcBef>
                <a:spcPts val="320"/>
              </a:spcBef>
              <a:buSzPct val="25000"/>
              <a:buNone/>
              <a:defRPr/>
            </a:pPr>
            <a:r>
              <a:rPr lang="ko-KR" altLang="en-US" sz="1600"/>
              <a:t>로그인 실패 시</a:t>
            </a:r>
          </a:p>
          <a:p>
            <a:pPr marL="0" lvl="0" indent="0">
              <a:spcBef>
                <a:spcPts val="320"/>
              </a:spcBef>
              <a:buSzPct val="25000"/>
              <a:buNone/>
              <a:defRPr/>
            </a:pPr>
            <a:r>
              <a:rPr lang="en-US" altLang="ko-KR" sz="1600"/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* 로그인에 실패했습니다</a:t>
            </a:r>
            <a:r>
              <a:rPr lang="en-US" altLang="ko-KR" sz="1600"/>
              <a:t>. </a:t>
            </a:r>
            <a:r>
              <a:rPr lang="ko-KR" altLang="en-US" sz="1600"/>
              <a:t>이름</a:t>
            </a:r>
            <a:r>
              <a:rPr lang="en-US" altLang="ko-KR" sz="1600"/>
              <a:t>, </a:t>
            </a:r>
            <a:r>
              <a:rPr lang="ko-KR" altLang="en-US" sz="1600"/>
              <a:t>비밀번호를 확인해주세요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전체 메뉴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교사 메뉴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/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/>
              <a:t>1.</a:t>
            </a:r>
            <a:r>
              <a:rPr lang="ko-KR" altLang="en-US" sz="1600"/>
              <a:t> 강의 스케줄관리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/>
              <a:t>2.</a:t>
            </a:r>
            <a:r>
              <a:rPr lang="ko-KR" altLang="en-US" sz="1600"/>
              <a:t> 성적정보 관리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/>
              <a:t>3.</a:t>
            </a:r>
            <a:r>
              <a:rPr lang="ko-KR" altLang="en-US" sz="1600"/>
              <a:t> 배점 및 시험정보 관리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4.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출결관리 및 출결조회 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5.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로그 아웃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번호 선택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메뉴를 선택해주세요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번호 </a:t>
            </a:r>
            <a:r>
              <a:rPr lang="en-US" altLang="ko-KR" sz="1600"/>
              <a:t>: 2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sz="2700" b="1"/>
              <a:t>교사 계정</a:t>
            </a:r>
            <a:endParaRPr sz="2700" b="1"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담당 과정 조회하기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배점 정보 관리하기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성적 정보 관리하기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4. 출결 조회하기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5.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로그아웃하기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cxnSp>
        <p:nvCxnSpPr>
          <p:cNvPr id="87" name="Google Shape;87;p3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성적 정보 관리 메뉴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성적정보관리 메뉴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/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/>
              <a:t>1.</a:t>
            </a:r>
            <a:r>
              <a:rPr lang="ko-KR" altLang="en-US" sz="1600"/>
              <a:t> 성적 입력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/>
              <a:t>2.</a:t>
            </a:r>
            <a:r>
              <a:rPr lang="ko-KR" altLang="en-US" sz="1600"/>
              <a:t> 성적 수정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/>
              <a:t>3.</a:t>
            </a:r>
            <a:r>
              <a:rPr lang="ko-KR" altLang="en-US" sz="1600"/>
              <a:t> 교육생별 성적 조회 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4.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교사메뉴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번호 선택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메뉴를 선택해주세요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번호 </a:t>
            </a:r>
            <a:r>
              <a:rPr lang="en-US" altLang="ko-KR" sz="1600"/>
              <a:t>: 1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성적 정보 관리 </a:t>
            </a:r>
            <a:r>
              <a:rPr lang="en-US" altLang="ko-KR" sz="2700" b="1"/>
              <a:t>-</a:t>
            </a:r>
            <a:r>
              <a:rPr lang="ko-KR" altLang="en-US" sz="2700" b="1"/>
              <a:t> 성적 입력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성적 입력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담당 교사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OOO</a:t>
            </a:r>
            <a:r>
              <a:rPr lang="ko-KR" altLang="en-US" sz="1600"/>
              <a:t> </a:t>
            </a: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진행중인 과정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수강번호 개설과목번호 개설과정번호 과정명				   과목명       교육생명      출석배점  필기배점  실기배점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67</a:t>
            </a:r>
            <a:r>
              <a:rPr lang="ko-KR" altLang="en-US" sz="1600"/>
              <a:t>	</a:t>
            </a:r>
            <a:r>
              <a:rPr lang="en-US" altLang="ko-KR" sz="1600"/>
              <a:t>68</a:t>
            </a:r>
            <a:r>
              <a:rPr lang="ko-KR" altLang="en-US" sz="1600"/>
              <a:t>	     </a:t>
            </a:r>
            <a:r>
              <a:rPr lang="en-US" altLang="ko-KR" sz="1600"/>
              <a:t>8</a:t>
            </a:r>
            <a:r>
              <a:rPr lang="ko-KR" altLang="en-US" sz="1600"/>
              <a:t>                Java,JavaScript library을 활용한 반응형 </a:t>
            </a:r>
            <a:r>
              <a:rPr lang="en-US" altLang="ko-KR" sz="1600"/>
              <a:t>~</a:t>
            </a:r>
            <a:r>
              <a:rPr lang="ko-KR" altLang="en-US" sz="1600"/>
              <a:t>    SQL활용     권연재 	</a:t>
            </a:r>
            <a:r>
              <a:rPr lang="en-US" altLang="ko-KR" sz="1600"/>
              <a:t>20</a:t>
            </a:r>
            <a:r>
              <a:rPr lang="ko-KR" altLang="en-US" sz="1600"/>
              <a:t>	</a:t>
            </a:r>
            <a:r>
              <a:rPr lang="en-US" altLang="ko-KR" sz="1600"/>
              <a:t>35</a:t>
            </a:r>
            <a:r>
              <a:rPr lang="ko-KR" altLang="en-US" sz="1600"/>
              <a:t>	</a:t>
            </a:r>
            <a:r>
              <a:rPr lang="en-US" altLang="ko-KR" sz="1600"/>
              <a:t>45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67</a:t>
            </a:r>
            <a:r>
              <a:rPr lang="ko-KR" altLang="en-US" sz="1600"/>
              <a:t>	</a:t>
            </a:r>
            <a:r>
              <a:rPr lang="en-US" altLang="ko-KR" sz="1600"/>
              <a:t>69</a:t>
            </a:r>
            <a:r>
              <a:rPr lang="ko-KR" altLang="en-US" sz="1600"/>
              <a:t>	     </a:t>
            </a:r>
            <a:r>
              <a:rPr lang="en-US" altLang="ko-KR" sz="1600"/>
              <a:t>8</a:t>
            </a:r>
            <a:r>
              <a:rPr lang="ko-KR" altLang="en-US" sz="1600"/>
              <a:t>                Java,JavaScript library을 활용한 반응형 </a:t>
            </a:r>
            <a:r>
              <a:rPr lang="en-US" altLang="ko-KR" sz="1600"/>
              <a:t>~</a:t>
            </a:r>
            <a:r>
              <a:rPr lang="ko-KR" altLang="en-US" sz="1600"/>
              <a:t>    SQL응용     권연재 	</a:t>
            </a:r>
            <a:r>
              <a:rPr lang="en-US" altLang="ko-KR" sz="1600"/>
              <a:t>20</a:t>
            </a:r>
            <a:r>
              <a:rPr lang="ko-KR" altLang="en-US" sz="1600"/>
              <a:t>	</a:t>
            </a:r>
            <a:r>
              <a:rPr lang="en-US" altLang="ko-KR" sz="1600"/>
              <a:t>35</a:t>
            </a:r>
            <a:r>
              <a:rPr lang="ko-KR" altLang="en-US" sz="1600"/>
              <a:t>	</a:t>
            </a:r>
            <a:r>
              <a:rPr lang="en-US" altLang="ko-KR" sz="1600"/>
              <a:t>45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번호 선택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성적 입력을 위해 순차적으로 입력해 주세요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정보 입력을 취소하거나 성적정보관리 메뉴로 돌아가려면 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를 입력해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수강 번호 </a:t>
            </a:r>
            <a:r>
              <a:rPr lang="en-US" altLang="ko-KR" sz="1600"/>
              <a:t>: 67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개설과목 번호 </a:t>
            </a:r>
            <a:r>
              <a:rPr lang="en-US" altLang="ko-KR" sz="1600"/>
              <a:t>: 68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출석 점수 </a:t>
            </a:r>
            <a:r>
              <a:rPr lang="en-US" altLang="ko-KR" sz="1600"/>
              <a:t>: 19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필기 점수 </a:t>
            </a:r>
            <a:r>
              <a:rPr lang="en-US" altLang="ko-KR" sz="1600"/>
              <a:t>: 20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실기 점수 </a:t>
            </a:r>
            <a:r>
              <a:rPr lang="en-US" altLang="ko-KR" sz="1600"/>
              <a:t>: 20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성적 정보 관리 </a:t>
            </a:r>
            <a:r>
              <a:rPr lang="en-US" altLang="ko-KR" sz="2700" b="1"/>
              <a:t>-</a:t>
            </a:r>
            <a:r>
              <a:rPr lang="ko-KR" altLang="en-US" sz="2700" b="1"/>
              <a:t> 성적 입력 후 성공 실패 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성적 입력 성공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성적이 입력 되었습니다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번호 선택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기존에 성적이 입력되어 있습니다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성적 수정 메뉴를 이용해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/>
              <a:t>를 입력하시면 전체 메뉴로 복귀합니다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=&gt;</a:t>
            </a:r>
            <a:r>
              <a:rPr lang="ko-KR" altLang="en-US" sz="1600"/>
              <a:t> </a:t>
            </a:r>
            <a:r>
              <a:rPr lang="en-US" altLang="ko-KR" sz="1600"/>
              <a:t>“”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성적 정보 관리 </a:t>
            </a:r>
            <a:r>
              <a:rPr lang="en-US" altLang="ko-KR" sz="2700" b="1"/>
              <a:t>-</a:t>
            </a:r>
            <a:r>
              <a:rPr lang="ko-KR" altLang="en-US" sz="2700" b="1"/>
              <a:t> 성적 수정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6095526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성적 수정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담당 교사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OOO</a:t>
            </a:r>
            <a:r>
              <a:rPr lang="ko-KR" altLang="en-US" sz="1600"/>
              <a:t> </a:t>
            </a: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성적입력 조회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성적번호 과정명			           과목명             교육생명     출석성적  필기성적  실기성적 출석배점  필기배점  실기배점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254</a:t>
            </a:r>
            <a:r>
              <a:rPr lang="ko-KR" altLang="en-US" sz="1600"/>
              <a:t>	자바(JAVA)기반 빅데이터 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     권경경       </a:t>
            </a:r>
            <a:r>
              <a:rPr lang="en-US" altLang="ko-KR" sz="1600"/>
              <a:t>19</a:t>
            </a:r>
            <a:r>
              <a:rPr lang="ko-KR" altLang="en-US" sz="1600"/>
              <a:t>          </a:t>
            </a:r>
            <a:r>
              <a:rPr lang="en-US" altLang="ko-KR" sz="1600"/>
              <a:t>25</a:t>
            </a:r>
            <a:r>
              <a:rPr lang="ko-KR" altLang="en-US" sz="1600"/>
              <a:t>           </a:t>
            </a:r>
            <a:r>
              <a:rPr lang="en-US" altLang="ko-KR" sz="1600"/>
              <a:t>27</a:t>
            </a:r>
            <a:r>
              <a:rPr lang="ko-KR" altLang="en-US" sz="1600"/>
              <a:t>         </a:t>
            </a:r>
            <a:r>
              <a:rPr lang="en-US" altLang="ko-KR" sz="1600"/>
              <a:t>20</a:t>
            </a:r>
            <a:r>
              <a:rPr lang="ko-KR" altLang="en-US" sz="1600"/>
              <a:t>          </a:t>
            </a:r>
            <a:r>
              <a:rPr lang="en-US" altLang="ko-KR" sz="1600"/>
              <a:t>40</a:t>
            </a:r>
            <a:r>
              <a:rPr lang="ko-KR" altLang="en-US" sz="1600"/>
              <a:t>           </a:t>
            </a:r>
            <a:r>
              <a:rPr lang="en-US" altLang="ko-KR" sz="1600"/>
              <a:t>40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258</a:t>
            </a:r>
            <a:r>
              <a:rPr lang="ko-KR" altLang="en-US" sz="1600"/>
              <a:t>	자바(JAVA)기반 빅데이터 개발자 </a:t>
            </a:r>
            <a:r>
              <a:rPr lang="en-US" altLang="ko-KR" sz="1600"/>
              <a:t>~</a:t>
            </a:r>
            <a:r>
              <a:rPr lang="ko-KR" altLang="en-US" sz="1600"/>
              <a:t>     개념데이터</a:t>
            </a:r>
            <a:r>
              <a:rPr lang="en-US" altLang="ko-KR" sz="1600"/>
              <a:t>~</a:t>
            </a:r>
            <a:r>
              <a:rPr lang="ko-KR" altLang="en-US" sz="1600"/>
              <a:t>     권경경       </a:t>
            </a:r>
            <a:r>
              <a:rPr lang="en-US" altLang="ko-KR" sz="1600"/>
              <a:t>19</a:t>
            </a:r>
            <a:r>
              <a:rPr lang="ko-KR" altLang="en-US" sz="1600"/>
              <a:t>          </a:t>
            </a:r>
            <a:r>
              <a:rPr lang="en-US" altLang="ko-KR" sz="1600"/>
              <a:t>25</a:t>
            </a:r>
            <a:r>
              <a:rPr lang="ko-KR" altLang="en-US" sz="1600"/>
              <a:t>           </a:t>
            </a:r>
            <a:r>
              <a:rPr lang="en-US" altLang="ko-KR" sz="1600"/>
              <a:t>27</a:t>
            </a:r>
            <a:r>
              <a:rPr lang="ko-KR" altLang="en-US" sz="1600"/>
              <a:t>         </a:t>
            </a:r>
            <a:r>
              <a:rPr lang="en-US" altLang="ko-KR" sz="1600"/>
              <a:t>20</a:t>
            </a:r>
            <a:r>
              <a:rPr lang="ko-KR" altLang="en-US" sz="1600"/>
              <a:t>          </a:t>
            </a:r>
            <a:r>
              <a:rPr lang="en-US" altLang="ko-KR" sz="1600"/>
              <a:t>40</a:t>
            </a:r>
            <a:r>
              <a:rPr lang="ko-KR" altLang="en-US" sz="1600"/>
              <a:t>           </a:t>
            </a:r>
            <a:r>
              <a:rPr lang="en-US" altLang="ko-KR" sz="1600"/>
              <a:t>40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번호 선택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성적 수정을 위해 순차적으로 입력해 주세요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정보 입력을 취소하거나 성적정보관리 메뉴로 돌아가려면 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를 입력해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lang="ko-KR" altLang="en-US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기존의 점수를 유지하려면 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E(e)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를 입력해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성적 번호 </a:t>
            </a:r>
            <a:r>
              <a:rPr lang="en-US" altLang="ko-KR" sz="1600"/>
              <a:t>: 67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출석 점수 </a:t>
            </a:r>
            <a:r>
              <a:rPr lang="en-US" altLang="ko-KR" sz="1600"/>
              <a:t>: 19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필기 점수 </a:t>
            </a:r>
            <a:r>
              <a:rPr lang="en-US" altLang="ko-KR" sz="1600"/>
              <a:t>: 20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실기 점수 </a:t>
            </a:r>
            <a:r>
              <a:rPr lang="en-US" altLang="ko-KR" sz="1600"/>
              <a:t>: 20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교육생 </a:t>
            </a:r>
            <a:r>
              <a:rPr lang="en-US" altLang="ko-KR" sz="1600"/>
              <a:t>OOO</a:t>
            </a:r>
            <a:r>
              <a:rPr lang="ko-KR" altLang="en-US" sz="1600"/>
              <a:t>의 </a:t>
            </a:r>
            <a:r>
              <a:rPr lang="en-US" altLang="ko-KR" sz="1600"/>
              <a:t>OOO</a:t>
            </a:r>
            <a:r>
              <a:rPr lang="ko-KR" altLang="en-US" sz="1600"/>
              <a:t> 과목 수정이 완료 되었습니다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/>
              <a:t>를 입력하시면 전체 메뉴로 복귀합니다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성적 정보 관리 </a:t>
            </a:r>
            <a:r>
              <a:rPr lang="en-US" altLang="ko-KR" sz="2700" b="1"/>
              <a:t>-</a:t>
            </a:r>
            <a:r>
              <a:rPr lang="ko-KR" altLang="en-US" sz="2700" b="1"/>
              <a:t> 교육생별 성적 조회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6095526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교육생별 성적 조회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담당 교사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OOO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교윢생 전체 성적 조회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성적번호 과정명			           과목명             		교육생명   식별번호      출석성적  필기성적  실기성적 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254</a:t>
            </a:r>
            <a:r>
              <a:rPr lang="ko-KR" altLang="en-US" sz="1600"/>
              <a:t>	자바(JAVA)기반 빅데이터 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            	권경경       </a:t>
            </a:r>
            <a:r>
              <a:rPr lang="en-US" altLang="ko-KR" sz="1600"/>
              <a:t>2154862</a:t>
            </a:r>
            <a:r>
              <a:rPr lang="ko-KR" altLang="en-US" sz="1600"/>
              <a:t>       </a:t>
            </a:r>
            <a:r>
              <a:rPr lang="en-US" altLang="ko-KR" sz="1600"/>
              <a:t>19</a:t>
            </a:r>
            <a:r>
              <a:rPr lang="ko-KR" altLang="en-US" sz="1600"/>
              <a:t>          </a:t>
            </a:r>
            <a:r>
              <a:rPr lang="en-US" altLang="ko-KR" sz="1600"/>
              <a:t>25</a:t>
            </a:r>
            <a:r>
              <a:rPr lang="ko-KR" altLang="en-US" sz="1600"/>
              <a:t>           </a:t>
            </a:r>
            <a:r>
              <a:rPr lang="en-US" altLang="ko-KR" sz="1600"/>
              <a:t>27</a:t>
            </a:r>
            <a:r>
              <a:rPr lang="ko-KR" altLang="en-US" sz="1600"/>
              <a:t>       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262</a:t>
            </a:r>
            <a:r>
              <a:rPr lang="ko-KR" altLang="en-US" sz="1600"/>
              <a:t>	자바(JAVA)기반 빅데이터 개발자 </a:t>
            </a:r>
            <a:r>
              <a:rPr lang="en-US" altLang="ko-KR" sz="1600"/>
              <a:t>~</a:t>
            </a:r>
            <a:r>
              <a:rPr lang="ko-KR" altLang="en-US" sz="1600"/>
              <a:t>     Spring framework 통합 구현    권경경       </a:t>
            </a:r>
            <a:r>
              <a:rPr lang="en-US" altLang="ko-KR" sz="1600"/>
              <a:t>2154862</a:t>
            </a:r>
            <a:r>
              <a:rPr lang="ko-KR" altLang="en-US" sz="1600"/>
              <a:t>       </a:t>
            </a:r>
            <a:r>
              <a:rPr lang="en-US" altLang="ko-KR" sz="1600"/>
              <a:t>19</a:t>
            </a:r>
            <a:r>
              <a:rPr lang="ko-KR" altLang="en-US" sz="1600"/>
              <a:t>          </a:t>
            </a:r>
            <a:r>
              <a:rPr lang="en-US" altLang="ko-KR" sz="1600"/>
              <a:t>25</a:t>
            </a:r>
            <a:r>
              <a:rPr lang="ko-KR" altLang="en-US" sz="1600"/>
              <a:t>           </a:t>
            </a:r>
            <a:r>
              <a:rPr lang="en-US" altLang="ko-KR" sz="1600"/>
              <a:t>27</a:t>
            </a:r>
            <a:r>
              <a:rPr lang="ko-KR" altLang="en-US" sz="1600"/>
              <a:t>       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교육생 입력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교육생 명을 입력해 주세요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정보 입력을 취소하거나 성적정보관리 메뉴로 돌아가려면 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를 입력해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ko-KR" altLang="en-US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교육생 명 </a:t>
            </a:r>
            <a:r>
              <a:rPr lang="en-US" altLang="ko-KR" sz="1600"/>
              <a:t>:</a:t>
            </a:r>
            <a:r>
              <a:rPr lang="ko-KR" altLang="en-US" sz="1600"/>
              <a:t> 권경경</a:t>
            </a:r>
            <a:r>
              <a:rPr lang="en-US" altLang="ko-KR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성적 정보 관리 </a:t>
            </a:r>
            <a:r>
              <a:rPr lang="en-US" altLang="ko-KR" sz="2700" b="1"/>
              <a:t>-</a:t>
            </a:r>
            <a:r>
              <a:rPr lang="ko-KR" altLang="en-US" sz="2700" b="1"/>
              <a:t> 성적 입력 후 성공 실패 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교육생 성적 조회 성공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OOO</a:t>
            </a:r>
            <a:r>
              <a:rPr lang="ko-KR" altLang="en-US" sz="1600"/>
              <a:t> 교육생 성적 검색 결과 입니다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성적번호 과정명			           과목명             		교육생명   식별번호      출석성적  필기성적  실기성적 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254</a:t>
            </a:r>
            <a:r>
              <a:rPr lang="ko-KR" altLang="en-US" sz="1600"/>
              <a:t>	자바(JAVA)기반 빅데이터 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            	권경경       </a:t>
            </a:r>
            <a:r>
              <a:rPr lang="en-US" altLang="ko-KR" sz="1600"/>
              <a:t>2154862</a:t>
            </a:r>
            <a:r>
              <a:rPr lang="ko-KR" altLang="en-US" sz="1600"/>
              <a:t>       </a:t>
            </a:r>
            <a:r>
              <a:rPr lang="en-US" altLang="ko-KR" sz="1600"/>
              <a:t>19</a:t>
            </a:r>
            <a:r>
              <a:rPr lang="ko-KR" altLang="en-US" sz="1600"/>
              <a:t>          </a:t>
            </a:r>
            <a:r>
              <a:rPr lang="en-US" altLang="ko-KR" sz="1600"/>
              <a:t>25</a:t>
            </a:r>
            <a:r>
              <a:rPr lang="ko-KR" altLang="en-US" sz="1600"/>
              <a:t>           </a:t>
            </a:r>
            <a:r>
              <a:rPr lang="en-US" altLang="ko-KR" sz="1600"/>
              <a:t>27</a:t>
            </a:r>
            <a:r>
              <a:rPr lang="ko-KR" altLang="en-US" sz="1600"/>
              <a:t>       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262</a:t>
            </a:r>
            <a:r>
              <a:rPr lang="ko-KR" altLang="en-US" sz="1600"/>
              <a:t>	자바(JAVA)기반 빅데이터 개발자 </a:t>
            </a:r>
            <a:r>
              <a:rPr lang="en-US" altLang="ko-KR" sz="1600"/>
              <a:t>~</a:t>
            </a:r>
            <a:r>
              <a:rPr lang="ko-KR" altLang="en-US" sz="1600"/>
              <a:t>     Spring framework 통합 구현    권경경       </a:t>
            </a:r>
            <a:r>
              <a:rPr lang="en-US" altLang="ko-KR" sz="1600"/>
              <a:t>2154862</a:t>
            </a:r>
            <a:r>
              <a:rPr lang="ko-KR" altLang="en-US" sz="1600"/>
              <a:t>       </a:t>
            </a:r>
            <a:r>
              <a:rPr lang="en-US" altLang="ko-KR" sz="1600"/>
              <a:t>19</a:t>
            </a:r>
            <a:r>
              <a:rPr lang="ko-KR" altLang="en-US" sz="1600"/>
              <a:t>          </a:t>
            </a:r>
            <a:r>
              <a:rPr lang="en-US" altLang="ko-KR" sz="1600"/>
              <a:t>25</a:t>
            </a:r>
            <a:r>
              <a:rPr lang="ko-KR" altLang="en-US" sz="1600"/>
              <a:t>           </a:t>
            </a:r>
            <a:r>
              <a:rPr lang="en-US" altLang="ko-KR" sz="1600"/>
              <a:t>27</a:t>
            </a:r>
            <a:r>
              <a:rPr lang="ko-KR" altLang="en-US" sz="1600"/>
              <a:t>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    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교육생 성적 조회 실패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교육생 명을 다시한번 확인해 주세요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구체적 문의는 관리자에게 해주세요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/>
              <a:t>를 입력하시면 전체 메뉴로 복귀합니다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=&gt;</a:t>
            </a:r>
            <a:r>
              <a:rPr lang="ko-KR" altLang="en-US" sz="1600"/>
              <a:t> </a:t>
            </a:r>
            <a:r>
              <a:rPr lang="en-US" altLang="ko-KR" sz="1600"/>
              <a:t>“”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배점 및 시험 정보 관리 메뉴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배점 및 시험 정보 관리 메뉴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/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/>
              <a:t>1.</a:t>
            </a:r>
            <a:r>
              <a:rPr lang="ko-KR" altLang="en-US" sz="1600"/>
              <a:t> 배점 입력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/>
              <a:t>2.</a:t>
            </a:r>
            <a:r>
              <a:rPr lang="ko-KR" altLang="en-US" sz="1600"/>
              <a:t> 배점 수정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/>
              <a:t>3.</a:t>
            </a:r>
            <a:r>
              <a:rPr lang="ko-KR" altLang="en-US" sz="1600"/>
              <a:t> 배점 조회 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4.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시험문제 등록여부 입력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5.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시험문제 등록여부 수정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6.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교사메뉴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번호 선택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메뉴를 선택해주세요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번호 </a:t>
            </a:r>
            <a:r>
              <a:rPr lang="en-US" altLang="ko-KR" sz="1600"/>
              <a:t>: 1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배점 및 시험 정보 관리 메뉴 </a:t>
            </a:r>
            <a:r>
              <a:rPr lang="en-US" altLang="ko-KR" sz="2700" b="1"/>
              <a:t>-</a:t>
            </a:r>
            <a:r>
              <a:rPr lang="ko-KR" altLang="en-US" sz="2700" b="1"/>
              <a:t> 배점입력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배점 입력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개설과목번호 과정명			        과목명        시작일      종료일      출석배점  필기배점  실기배점  시험문제등록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1</a:t>
            </a:r>
            <a:r>
              <a:rPr lang="ko-KR" altLang="en-US" sz="1600"/>
              <a:t>	     Java기반 멀티플랫폼 융합 SW개발자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</a:t>
            </a:r>
            <a:r>
              <a:rPr lang="en-US" altLang="ko-KR" sz="1600"/>
              <a:t>20/01/06</a:t>
            </a:r>
            <a:r>
              <a:rPr lang="ko-KR" altLang="en-US" sz="1600"/>
              <a:t>  </a:t>
            </a:r>
            <a:r>
              <a:rPr lang="en-US" altLang="ko-KR" sz="1600"/>
              <a:t>20/01/16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등록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</a:t>
            </a:r>
            <a:r>
              <a:rPr lang="ko-KR" altLang="en-US" sz="1600"/>
              <a:t>	     Java기반 멀티플랫폼 융합 SW개발자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</a:t>
            </a:r>
            <a:r>
              <a:rPr lang="en-US" altLang="ko-KR" sz="1600"/>
              <a:t>20/01/06</a:t>
            </a:r>
            <a:r>
              <a:rPr lang="ko-KR" altLang="en-US" sz="1600"/>
              <a:t>  </a:t>
            </a:r>
            <a:r>
              <a:rPr lang="en-US" altLang="ko-KR" sz="1600"/>
              <a:t>20/01/16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등록  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번호 선택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배점 최초 입력을 시작합니다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기존입력 수정은 배점수정메뉴를 이용해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배점 입력을 위해 순차적으로 입력해 주세요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정보 입력을 취소하거나 배점 및 시험 정보관리 메뉴로 돌아가려면 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를 입력해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개설과목 번호 </a:t>
            </a:r>
            <a:r>
              <a:rPr lang="en-US" altLang="ko-KR" sz="1600"/>
              <a:t>: 68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출석 배점</a:t>
            </a:r>
            <a:r>
              <a:rPr lang="en-US" altLang="ko-KR" sz="1600"/>
              <a:t>(</a:t>
            </a:r>
            <a:r>
              <a:rPr lang="ko-KR" altLang="en-US" sz="1600"/>
              <a:t>최소 </a:t>
            </a:r>
            <a:r>
              <a:rPr lang="en-US" altLang="ko-KR" sz="1600"/>
              <a:t>20</a:t>
            </a:r>
            <a:r>
              <a:rPr lang="ko-KR" altLang="en-US" sz="1600"/>
              <a:t>점 이상</a:t>
            </a:r>
            <a:r>
              <a:rPr lang="en-US" altLang="ko-KR" sz="1600"/>
              <a:t>)</a:t>
            </a:r>
            <a:r>
              <a:rPr lang="ko-KR" altLang="en-US" sz="1600"/>
              <a:t> </a:t>
            </a:r>
            <a:r>
              <a:rPr lang="en-US" altLang="ko-KR" sz="1600"/>
              <a:t>: 19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필기 배점 </a:t>
            </a:r>
            <a:r>
              <a:rPr lang="en-US" altLang="ko-KR" sz="1600"/>
              <a:t>: 20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실기 배점 </a:t>
            </a:r>
            <a:r>
              <a:rPr lang="en-US" altLang="ko-KR" sz="1600"/>
              <a:t>: 20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배점 및 시험 정보 관리 메뉴 </a:t>
            </a:r>
            <a:r>
              <a:rPr lang="en-US" altLang="ko-KR" sz="2700" b="1"/>
              <a:t>-</a:t>
            </a:r>
            <a:r>
              <a:rPr lang="ko-KR" altLang="en-US" sz="2700" b="1"/>
              <a:t> 배점입력 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배점 입력 성공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배점이 입력 되었습니다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OOO</a:t>
            </a:r>
            <a:r>
              <a:rPr lang="ko-KR" altLang="en-US" sz="1600"/>
              <a:t> 과목 배점 입력이 완료 되었습니다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실패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기존에 배점이 입력되어 있습니다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배점 수정 메뉴를 이용해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배점의 합이 </a:t>
            </a:r>
            <a:r>
              <a:rPr lang="en-US" altLang="ko-KR" sz="1600"/>
              <a:t>100</a:t>
            </a:r>
            <a:r>
              <a:rPr lang="ko-KR" altLang="en-US" sz="1600"/>
              <a:t>점이 아닙니다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/>
              <a:t>를 입력하시면 전체 메뉴로 복귀합니다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=&gt;</a:t>
            </a:r>
            <a:r>
              <a:rPr lang="ko-KR" altLang="en-US" sz="1600"/>
              <a:t> </a:t>
            </a:r>
            <a:r>
              <a:rPr lang="en-US" altLang="ko-KR" sz="1600"/>
              <a:t>“”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배점 및 시험 정보 관리 메뉴 </a:t>
            </a:r>
            <a:r>
              <a:rPr lang="en-US" altLang="ko-KR" sz="2700" b="1"/>
              <a:t>-</a:t>
            </a:r>
            <a:r>
              <a:rPr lang="ko-KR" altLang="en-US" sz="2700" b="1"/>
              <a:t> 배점수정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14899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배점 수정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개설과목번호 과정명			        과목명        시작일      종료일      출석배점  필기배점  실기배점  시험문제등록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1</a:t>
            </a:r>
            <a:r>
              <a:rPr lang="ko-KR" altLang="en-US" sz="1600"/>
              <a:t>	     Java기반 멀티플랫폼 융합 SW개발자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</a:t>
            </a:r>
            <a:r>
              <a:rPr lang="en-US" altLang="ko-KR" sz="1600"/>
              <a:t>20/01/06</a:t>
            </a:r>
            <a:r>
              <a:rPr lang="ko-KR" altLang="en-US" sz="1600"/>
              <a:t>  </a:t>
            </a:r>
            <a:r>
              <a:rPr lang="en-US" altLang="ko-KR" sz="1600"/>
              <a:t>20/01/16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등록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</a:t>
            </a:r>
            <a:r>
              <a:rPr lang="ko-KR" altLang="en-US" sz="1600"/>
              <a:t>	     Java기반 멀티플랫폼 융합 SW개발자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</a:t>
            </a:r>
            <a:r>
              <a:rPr lang="en-US" altLang="ko-KR" sz="1600"/>
              <a:t>20/01/06</a:t>
            </a:r>
            <a:r>
              <a:rPr lang="ko-KR" altLang="en-US" sz="1600"/>
              <a:t>  </a:t>
            </a:r>
            <a:r>
              <a:rPr lang="en-US" altLang="ko-KR" sz="1600"/>
              <a:t>20/01/16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등록  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번호 선택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배점 수정을 위해 순차적으로 입력해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정보 입력을 취소하거나 배점 및 시험 정보관리 메뉴로 돌아가려면 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를 입력해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개설과목 번호 </a:t>
            </a:r>
            <a:r>
              <a:rPr lang="en-US" altLang="ko-KR" sz="1600"/>
              <a:t>: 68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출석 배점</a:t>
            </a:r>
            <a:r>
              <a:rPr lang="en-US" altLang="ko-KR" sz="1600"/>
              <a:t>(</a:t>
            </a:r>
            <a:r>
              <a:rPr lang="ko-KR" altLang="en-US" sz="1600"/>
              <a:t>최소 </a:t>
            </a:r>
            <a:r>
              <a:rPr lang="en-US" altLang="ko-KR" sz="1600"/>
              <a:t>20</a:t>
            </a:r>
            <a:r>
              <a:rPr lang="ko-KR" altLang="en-US" sz="1600"/>
              <a:t>점 이상</a:t>
            </a:r>
            <a:r>
              <a:rPr lang="en-US" altLang="ko-KR" sz="1600"/>
              <a:t>)</a:t>
            </a:r>
            <a:r>
              <a:rPr lang="ko-KR" altLang="en-US" sz="1600"/>
              <a:t> </a:t>
            </a:r>
            <a:r>
              <a:rPr lang="en-US" altLang="ko-KR" sz="1600"/>
              <a:t>: 19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필기 배점 </a:t>
            </a:r>
            <a:r>
              <a:rPr lang="en-US" altLang="ko-KR" sz="1600"/>
              <a:t>: 20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실기 배점 </a:t>
            </a:r>
            <a:r>
              <a:rPr lang="en-US" altLang="ko-KR" sz="1600"/>
              <a:t>: 20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sz="2700" b="1"/>
              <a:t>1. 담당 과정 조회하기</a:t>
            </a:r>
            <a:endParaRPr sz="2700" b="1"/>
          </a:p>
        </p:txBody>
      </p:sp>
      <p:sp>
        <p:nvSpPr>
          <p:cNvPr id="93" name="Google Shape;93;p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담당 과정 조회하기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1. 강의 상태 : 강의 종료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강의 상태 : 강의 진행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3. 강의 상태 : 강의 예정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원하는 번호를 입력하세요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배점 및 시험 정보 관리 메뉴 </a:t>
            </a:r>
            <a:r>
              <a:rPr lang="en-US" altLang="ko-KR" sz="2700" b="1"/>
              <a:t>-</a:t>
            </a:r>
            <a:r>
              <a:rPr lang="ko-KR" altLang="en-US" sz="2700" b="1"/>
              <a:t> 배점수정 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배점 수정 성공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배점이 수정 되었습니다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OOO</a:t>
            </a:r>
            <a:r>
              <a:rPr lang="ko-KR" altLang="en-US" sz="1600"/>
              <a:t> 과목 배점 수정이 완료 되었습니다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실패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기존 배점이 입력되어 있지 않습니다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배점 입력 메뉴를 이용해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배점의 합이 </a:t>
            </a:r>
            <a:r>
              <a:rPr lang="en-US" altLang="ko-KR" sz="1600"/>
              <a:t>100</a:t>
            </a:r>
            <a:r>
              <a:rPr lang="ko-KR" altLang="en-US" sz="1600"/>
              <a:t>점이 아닙니다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배점 수정을 취소합니다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/>
              <a:t>를 입력하시면 전체 메뉴로 복귀합니다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=&gt;</a:t>
            </a:r>
            <a:r>
              <a:rPr lang="ko-KR" altLang="en-US" sz="1600"/>
              <a:t> </a:t>
            </a:r>
            <a:r>
              <a:rPr lang="en-US" altLang="ko-KR" sz="1600"/>
              <a:t>“”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배점 및 시험 정보 관리 메뉴 </a:t>
            </a:r>
            <a:r>
              <a:rPr lang="en-US" altLang="ko-KR" sz="2700" b="1"/>
              <a:t>-</a:t>
            </a:r>
            <a:r>
              <a:rPr lang="ko-KR" altLang="en-US" sz="2700" b="1"/>
              <a:t> 배점조회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배점 조회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개설과목번호 과정명			        과목명        시작일      종료일      출석배점  필기배점  실기배점  시험문제등록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1</a:t>
            </a:r>
            <a:r>
              <a:rPr lang="ko-KR" altLang="en-US" sz="1600"/>
              <a:t>	     Java기반 멀티플랫폼 융합 SW개발자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</a:t>
            </a:r>
            <a:r>
              <a:rPr lang="en-US" altLang="ko-KR" sz="1600"/>
              <a:t>20/01/06</a:t>
            </a:r>
            <a:r>
              <a:rPr lang="ko-KR" altLang="en-US" sz="1600"/>
              <a:t>  </a:t>
            </a:r>
            <a:r>
              <a:rPr lang="en-US" altLang="ko-KR" sz="1600"/>
              <a:t>20/01/16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등록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</a:t>
            </a:r>
            <a:r>
              <a:rPr lang="ko-KR" altLang="en-US" sz="1600"/>
              <a:t>	     Java기반 멀티플랫폼 융합 SW개발자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</a:t>
            </a:r>
            <a:r>
              <a:rPr lang="en-US" altLang="ko-KR" sz="1600"/>
              <a:t>20/01/06</a:t>
            </a:r>
            <a:r>
              <a:rPr lang="ko-KR" altLang="en-US" sz="1600"/>
              <a:t>  </a:t>
            </a:r>
            <a:r>
              <a:rPr lang="en-US" altLang="ko-KR" sz="1600"/>
              <a:t>20/01/16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등록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ko-KR" altLang="en-US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: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: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: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: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: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168</a:t>
            </a:r>
            <a:r>
              <a:rPr lang="ko-KR" altLang="en-US" sz="1600"/>
              <a:t>	     Java,JavaScript library을 활용한 </a:t>
            </a:r>
            <a:r>
              <a:rPr lang="en-US" altLang="ko-KR" sz="1600"/>
              <a:t>~</a:t>
            </a:r>
            <a:r>
              <a:rPr lang="ko-KR" altLang="en-US" sz="1600"/>
              <a:t>           웹 퍼블리싱  </a:t>
            </a:r>
            <a:r>
              <a:rPr lang="en-US" altLang="ko-KR" sz="1600"/>
              <a:t>21/08/13</a:t>
            </a:r>
            <a:r>
              <a:rPr lang="ko-KR" altLang="en-US" sz="1600"/>
              <a:t>  </a:t>
            </a:r>
            <a:r>
              <a:rPr lang="en-US" altLang="ko-KR" sz="1600"/>
              <a:t>21/09/01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미등록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/>
              <a:t>를 입력하시면 전체 메뉴로 돌아갑니다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=&gt;</a:t>
            </a:r>
            <a:r>
              <a:rPr lang="ko-KR" altLang="en-US" sz="1600"/>
              <a:t> </a:t>
            </a:r>
            <a:r>
              <a:rPr lang="en-US" altLang="ko-KR" sz="1600"/>
              <a:t>“”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배점 및 시험 정보 관리 메뉴 </a:t>
            </a:r>
            <a:r>
              <a:rPr lang="en-US" altLang="ko-KR" sz="2700" b="1"/>
              <a:t>-</a:t>
            </a:r>
            <a:r>
              <a:rPr lang="ko-KR" altLang="en-US" sz="2700" b="1"/>
              <a:t> 시험문제 등록 여부 입력 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6095526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시험문제 등록 여부 입력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개설과목번호 과정명			        과목명        시작일      종료일      출석배점  필기배점  실기배점  시험문제등록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1</a:t>
            </a:r>
            <a:r>
              <a:rPr lang="ko-KR" altLang="en-US" sz="1600"/>
              <a:t>	     Java기반 멀티플랫폼 융합 SW개발자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</a:t>
            </a:r>
            <a:r>
              <a:rPr lang="en-US" altLang="ko-KR" sz="1600"/>
              <a:t>20/01/06</a:t>
            </a:r>
            <a:r>
              <a:rPr lang="ko-KR" altLang="en-US" sz="1600"/>
              <a:t>  </a:t>
            </a:r>
            <a:r>
              <a:rPr lang="en-US" altLang="ko-KR" sz="1600"/>
              <a:t>20/01/16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등록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</a:t>
            </a:r>
            <a:r>
              <a:rPr lang="ko-KR" altLang="en-US" sz="1600"/>
              <a:t>	     Java기반 멀티플랫폼 융합 SW개발자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</a:t>
            </a:r>
            <a:r>
              <a:rPr lang="en-US" altLang="ko-KR" sz="1600"/>
              <a:t>20/01/06</a:t>
            </a:r>
            <a:r>
              <a:rPr lang="ko-KR" altLang="en-US" sz="1600"/>
              <a:t>  </a:t>
            </a:r>
            <a:r>
              <a:rPr lang="en-US" altLang="ko-KR" sz="1600"/>
              <a:t>20/01/16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등록  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번호 선택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시험문제 등록 여부의 최초 입력을 시작합니다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기존입력 수정은 시험문제 등록여부 수정메뉴를 이용해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lang="ko-KR" altLang="en-US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정보 입력을 취소하거나 배점 및 시험 정보관리 메뉴로 돌아가려면 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를 입력해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개설과목 번호 </a:t>
            </a:r>
            <a:r>
              <a:rPr lang="en-US" altLang="ko-KR" sz="1600"/>
              <a:t>: 68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등록여부 입력</a:t>
            </a:r>
            <a:r>
              <a:rPr lang="en-US" altLang="ko-KR" sz="1600"/>
              <a:t>(</a:t>
            </a:r>
            <a:r>
              <a:rPr lang="ko-KR" altLang="en-US" sz="1600"/>
              <a:t> 등록</a:t>
            </a:r>
            <a:r>
              <a:rPr lang="en-US" altLang="ko-KR" sz="1600"/>
              <a:t>,</a:t>
            </a:r>
            <a:r>
              <a:rPr lang="ko-KR" altLang="en-US" sz="1600"/>
              <a:t> 미등록</a:t>
            </a:r>
            <a:r>
              <a:rPr lang="en-US" altLang="ko-KR" sz="1600"/>
              <a:t>)</a:t>
            </a:r>
            <a:r>
              <a:rPr lang="ko-KR" altLang="en-US" sz="1600"/>
              <a:t>  </a:t>
            </a:r>
            <a:r>
              <a:rPr lang="en-US" altLang="ko-KR" sz="1600"/>
              <a:t>: </a:t>
            </a:r>
            <a:r>
              <a:rPr lang="ko-KR" altLang="en-US" sz="1600"/>
              <a:t>등록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등록여부가 입력되었습니다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등록여부를 다시 입력해 주세요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ko-KR" altLang="en-US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Enter</a:t>
            </a:r>
            <a:r>
              <a:rPr lang="ko-KR" altLang="en-US" sz="1600"/>
              <a:t>를 입력하면 전체 메뉴로 돌아갑니다</a:t>
            </a:r>
            <a:r>
              <a:rPr lang="en-US" altLang="ko-KR" sz="1600"/>
              <a:t>.</a:t>
            </a:r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배점 및 시험 정보 관리 메뉴 </a:t>
            </a:r>
            <a:r>
              <a:rPr lang="en-US" altLang="ko-KR" sz="2700" b="1"/>
              <a:t>-</a:t>
            </a:r>
            <a:r>
              <a:rPr lang="ko-KR" altLang="en-US" sz="2700" b="1"/>
              <a:t> 시험문제 등록 여부 수정 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639981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시험문제 등록 여부 수정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개설과목번호 과정명			        과목명        시작일      종료일      출석배점  필기배점  실기배점  시험문제등록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1</a:t>
            </a:r>
            <a:r>
              <a:rPr lang="ko-KR" altLang="en-US" sz="1600"/>
              <a:t>	     Java기반 멀티플랫폼 융합 SW개발자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</a:t>
            </a:r>
            <a:r>
              <a:rPr lang="en-US" altLang="ko-KR" sz="1600"/>
              <a:t>20/01/06</a:t>
            </a:r>
            <a:r>
              <a:rPr lang="ko-KR" altLang="en-US" sz="1600"/>
              <a:t>  </a:t>
            </a:r>
            <a:r>
              <a:rPr lang="en-US" altLang="ko-KR" sz="1600"/>
              <a:t>20/01/16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등록 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2</a:t>
            </a:r>
            <a:r>
              <a:rPr lang="ko-KR" altLang="en-US" sz="1600"/>
              <a:t>	     Java기반 멀티플랫폼 융합 SW개발자 </a:t>
            </a:r>
            <a:r>
              <a:rPr lang="en-US" altLang="ko-KR" sz="1600"/>
              <a:t>~</a:t>
            </a:r>
            <a:r>
              <a:rPr lang="ko-KR" altLang="en-US" sz="1600"/>
              <a:t>     SQL활용      </a:t>
            </a:r>
            <a:r>
              <a:rPr lang="en-US" altLang="ko-KR" sz="1600"/>
              <a:t>20/01/06</a:t>
            </a:r>
            <a:r>
              <a:rPr lang="ko-KR" altLang="en-US" sz="1600"/>
              <a:t>  </a:t>
            </a:r>
            <a:r>
              <a:rPr lang="en-US" altLang="ko-KR" sz="1600"/>
              <a:t>20/01/16</a:t>
            </a:r>
            <a:r>
              <a:rPr lang="ko-KR" altLang="en-US" sz="1600"/>
              <a:t>   </a:t>
            </a:r>
            <a:r>
              <a:rPr lang="en-US" altLang="ko-KR" sz="1600"/>
              <a:t>20</a:t>
            </a:r>
            <a:r>
              <a:rPr lang="ko-KR" altLang="en-US" sz="1600"/>
              <a:t>	   </a:t>
            </a:r>
            <a:r>
              <a:rPr lang="en-US" altLang="ko-KR" sz="1600"/>
              <a:t>30</a:t>
            </a:r>
            <a:r>
              <a:rPr lang="ko-KR" altLang="en-US" sz="1600"/>
              <a:t>	    </a:t>
            </a:r>
            <a:r>
              <a:rPr lang="en-US" altLang="ko-KR" sz="1600"/>
              <a:t>50</a:t>
            </a:r>
            <a:r>
              <a:rPr lang="ko-KR" altLang="en-US" sz="1600"/>
              <a:t> 	     등록  </a:t>
            </a:r>
          </a:p>
          <a:p>
            <a:pPr marL="34290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AutoNum type="arabicPeriod"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번호 선택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시험문제 등록여부를 수정합니다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* 정보 입력을 취소하거나 배점 및 시험 정보관리 메뉴로 돌아가려면 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를 입력해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개설과목 번호 </a:t>
            </a:r>
            <a:r>
              <a:rPr lang="en-US" altLang="ko-KR" sz="1600"/>
              <a:t>: 68</a:t>
            </a:r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ctr" anchorCtr="0">
            <a:noAutofit/>
          </a:bodyPr>
          <a:lstStyle/>
          <a:p>
            <a:pPr lvl="0" algn="l">
              <a:buSzPct val="25000"/>
              <a:defRPr/>
            </a:pPr>
            <a:r>
              <a:rPr lang="ko-KR" altLang="en-US" sz="2700" b="1"/>
              <a:t>교사</a:t>
            </a:r>
            <a:r>
              <a:rPr lang="ko-KR" altLang="ko-KR" sz="2700" b="1"/>
              <a:t> –</a:t>
            </a:r>
            <a:r>
              <a:rPr lang="en-US" altLang="ko-KR" sz="2700" b="1"/>
              <a:t> </a:t>
            </a:r>
            <a:r>
              <a:rPr lang="ko-KR" altLang="en-US" sz="2700" b="1"/>
              <a:t>배점 및 시험 정보 관리 메뉴 </a:t>
            </a:r>
            <a:r>
              <a:rPr lang="en-US" altLang="ko-KR" sz="2700" b="1"/>
              <a:t>-</a:t>
            </a:r>
            <a:r>
              <a:rPr lang="ko-KR" altLang="en-US" sz="2700" b="1"/>
              <a:t> 시험문제 등록 여부 수정 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시험문제 등록 여부  수정 성공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/>
              <a:t>시험문제 등록 여부 수정 되었습니다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OOO</a:t>
            </a:r>
            <a:r>
              <a:rPr lang="ko-KR" altLang="en-US" sz="1600"/>
              <a:t> 과목 </a:t>
            </a:r>
            <a:r>
              <a:rPr lang="en-US" altLang="ko-KR" sz="1600"/>
              <a:t>‘</a:t>
            </a:r>
            <a:r>
              <a:rPr lang="ko-KR" altLang="en-US" sz="1600"/>
              <a:t> </a:t>
            </a:r>
            <a:r>
              <a:rPr lang="en-US" altLang="ko-KR" sz="1600"/>
              <a:t>’</a:t>
            </a:r>
            <a:r>
              <a:rPr lang="ko-KR" altLang="en-US" sz="1600"/>
              <a:t> 상태로 수정이 완료 되었습니다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실패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기존 시험문제 등록이 입력되어 있지 않습니다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맑은 고딕"/>
                <a:sym typeface="맑은 고딕"/>
              </a:rPr>
              <a:t>시험무제 등록 여부 입력 메뉴를 이용해 주세요</a:t>
            </a: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sz="1600">
                <a:latin typeface="맑은 고딕"/>
                <a:ea typeface="맑은 고딕"/>
                <a:cs typeface="맑은 고딕"/>
                <a:sym typeface="맑은 고딕"/>
              </a:rPr>
              <a:t>------------------------------------------------------------------------------------------------------------------------------------------------------</a:t>
            </a: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>
                <a:latin typeface="맑은 고딕"/>
                <a:ea typeface="맑은 고딕"/>
                <a:cs typeface="맑은 고딕"/>
                <a:sym typeface="맑은 고딕"/>
              </a:rPr>
              <a:t>Enter</a:t>
            </a:r>
            <a:r>
              <a:rPr lang="ko-KR" altLang="en-US" sz="1600"/>
              <a:t>를 입력하시면 전체 메뉴로 복귀합니다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altLang="ko-KR" sz="1600"/>
              <a:t>=&gt;</a:t>
            </a:r>
            <a:r>
              <a:rPr lang="ko-KR" altLang="en-US" sz="1600"/>
              <a:t> </a:t>
            </a:r>
            <a:r>
              <a:rPr lang="en-US" altLang="ko-KR" sz="1600"/>
              <a:t>“”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1. 담당 과정 조회하기 – 강의 상태 : 강의 종료</a:t>
            </a:r>
            <a:endParaRPr sz="2700" b="1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 과정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개설과정명    		</a:t>
            </a:r>
            <a:r>
              <a:rPr lang="ko-KR" sz="1600"/>
              <a:t>			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시작일   		 종료일 	 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1    빅데이터를 활용한 지능형 웹 콘텐츠 개발자 양성과정		20/06/15		21/01/21	     	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개설 과정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1. 담당 과정 조회하기 – 강의 상태 : 강의 종료 – 과목 조회하기</a:t>
            </a:r>
            <a:endParaRPr sz="2700" b="1"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개설 과정 정보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              개설과목명			시작일		종료일		       교재명			학생수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68		SQL활용			20/06/15		20/06/25		데이터베이스 개론			  30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69		SQL응용			20/06/26		20/07/14		이것이 MySQL이다			  30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70	      관계형 데이터베이스		20/07/15		20/08/01		원리부터 관계형 데이터베이스</a:t>
            </a:r>
            <a:r>
              <a:rPr lang="ko-KR" sz="1600"/>
              <a:t>	  30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과목 수강생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2.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ko-KR" sz="1600">
                <a:solidFill>
                  <a:srgbClr val="7F7F7F"/>
                </a:solidFill>
              </a:rPr>
              <a:t>68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1. 담당 과정 조회하기 – 강의 상태 : 강의 종료 – 과목 조회하기 – 수강생 조회하기</a:t>
            </a:r>
            <a:endParaRPr sz="2700" b="1"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수강생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       이름		   전화번호	  	  등록일			과정상태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68	정희진		010-2531-4862		19/12/01			  수료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 69 	권연재		010-4565-7896		19/12/01			  수료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70	정연현	</a:t>
            </a:r>
            <a:r>
              <a:rPr lang="ko-KR" sz="1600"/>
              <a:t>	010-7865-8215		19/12/01			  수료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1. 과목 선택으로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2. 메인 화면으로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원하는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>
                <a:solidFill>
                  <a:srgbClr val="7F7F7F"/>
                </a:solidFill>
              </a:rPr>
              <a:t>2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sz="2700" b="1"/>
              <a:t>교사 계정</a:t>
            </a:r>
            <a:endParaRPr sz="2700" b="1"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담당 과정 조회하기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배점 정보 관리하기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성적 정보 관리하기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4. 출결 조회하기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</a:rPr>
              <a:t>4</a:t>
            </a:r>
            <a:endParaRPr/>
          </a:p>
        </p:txBody>
      </p:sp>
      <p:cxnSp>
        <p:nvCxnSpPr>
          <p:cNvPr id="122" name="Google Shape;122;p3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4. 출결 조회하기</a:t>
            </a:r>
            <a:endParaRPr sz="2700" b="1"/>
          </a:p>
        </p:txBody>
      </p:sp>
      <p:sp>
        <p:nvSpPr>
          <p:cNvPr id="128" name="Google Shape;128;p3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1. 담당 과정별 출석 조회하기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2. 수강생별 출석 조회하기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	3.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원하는 번호를 입력하세요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ko-KR" sz="1600">
                <a:solidFill>
                  <a:srgbClr val="7F7F7F"/>
                </a:solidFill>
              </a:rPr>
              <a:t>1</a:t>
            </a:r>
            <a:endParaRPr/>
          </a:p>
        </p:txBody>
      </p:sp>
      <p:cxnSp>
        <p:nvCxnSpPr>
          <p:cNvPr id="129" name="Google Shape;129;p3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3462</Words>
  <Application>Microsoft Office PowerPoint</Application>
  <PresentationFormat>사용자 지정</PresentationFormat>
  <Paragraphs>671</Paragraphs>
  <Slides>44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Malgun Gothic</vt:lpstr>
      <vt:lpstr>Malgun Gothic</vt:lpstr>
      <vt:lpstr>Arial</vt:lpstr>
      <vt:lpstr>Office 테마</vt:lpstr>
      <vt:lpstr>ORACLE/JDBC 4조</vt:lpstr>
      <vt:lpstr>교사 로그인</vt:lpstr>
      <vt:lpstr>교사 계정</vt:lpstr>
      <vt:lpstr>1. 담당 과정 조회하기</vt:lpstr>
      <vt:lpstr>1. 담당 과정 조회하기 – 강의 상태 : 강의 종료</vt:lpstr>
      <vt:lpstr>1. 담당 과정 조회하기 – 강의 상태 : 강의 종료 – 과목 조회하기</vt:lpstr>
      <vt:lpstr>1. 담당 과정 조회하기 – 강의 상태 : 강의 종료 – 과목 조회하기 – 수강생 조회하기</vt:lpstr>
      <vt:lpstr>교사 계정</vt:lpstr>
      <vt:lpstr>4. 출결 조회하기</vt:lpstr>
      <vt:lpstr>4. 출결 조회하기</vt:lpstr>
      <vt:lpstr>4. 출결 조회하기 – 과정 선택하기</vt:lpstr>
      <vt:lpstr>4. 출결 조회하기 – 과정 선택하기 - 과목선택하기</vt:lpstr>
      <vt:lpstr>4. 출결 조회하기 – 과정 선택하기 – 과목선택하기 – 기간 선택하기</vt:lpstr>
      <vt:lpstr>1. 담당 과정 조회하기 – 강의 상태 : 강의 종료 – 과목 조회하기 – 수강생 조회하기</vt:lpstr>
      <vt:lpstr>4. 출결 조회하기 – 과정 선택하기 – 과목선택하기 – 기간 선택하기</vt:lpstr>
      <vt:lpstr>1. 담당 과정 조회하기 – 강의 상태 : 강의 종료 – 과목 조회하기 – 수강생 조회하기</vt:lpstr>
      <vt:lpstr>4. 출결 조회하기 – 과정 선택하기 – 과모선택하기 – 기간 선택하기</vt:lpstr>
      <vt:lpstr>1. 담당 과정 조회하기 – 강의 상태 : 강의 종료 – 과목 조회하기 – 수강생 조회하기</vt:lpstr>
      <vt:lpstr>4. 출결 조회하기</vt:lpstr>
      <vt:lpstr>4. 출결 조회하기 – 수강생별 조회하기</vt:lpstr>
      <vt:lpstr>4. 출결 조회하기 – 수강생별 조회하기</vt:lpstr>
      <vt:lpstr>1. 담당 과정 조회하기 – 강의 상태 : 강의 종료 – 과목 조회하기 – 수강생 조회하기</vt:lpstr>
      <vt:lpstr>4. 출결 조회하기 – 과정 선택하기 – 과모선택하기 – 기간 선택하기</vt:lpstr>
      <vt:lpstr>4. 출결 조회하기 – 과정 선택하기 – 과모선택하기 – 기간 선택하기</vt:lpstr>
      <vt:lpstr>1. 담당 과정 조회하기 – 강의 상태 : 강의 종료 – 과목 조회하기 – 수강생 조회하기</vt:lpstr>
      <vt:lpstr>4. 출결 조회하기 – 과정 선택하기 – 과모선택하기 – 기간 선택하기</vt:lpstr>
      <vt:lpstr>1. 담당 과정 조회하기 – 강의 상태 : 강의 종료 – 과목 조회하기 – 수강생 조회하기</vt:lpstr>
      <vt:lpstr>교사 로그인</vt:lpstr>
      <vt:lpstr>교사 – 전체 메뉴</vt:lpstr>
      <vt:lpstr>교사 – 성적 정보 관리 메뉴</vt:lpstr>
      <vt:lpstr>교사 – 성적 정보 관리 - 성적 입력</vt:lpstr>
      <vt:lpstr>교사 – 성적 정보 관리 - 성적 입력 후 성공 실패 </vt:lpstr>
      <vt:lpstr>교사 – 성적 정보 관리 - 성적 수정</vt:lpstr>
      <vt:lpstr>교사 – 성적 정보 관리 - 교육생별 성적 조회</vt:lpstr>
      <vt:lpstr>교사 – 성적 정보 관리 - 성적 입력 후 성공 실패 </vt:lpstr>
      <vt:lpstr>교사 – 배점 및 시험 정보 관리 메뉴</vt:lpstr>
      <vt:lpstr>교사 – 배점 및 시험 정보 관리 메뉴 - 배점입력</vt:lpstr>
      <vt:lpstr>교사 – 배점 및 시험 정보 관리 메뉴 - 배점입력 </vt:lpstr>
      <vt:lpstr>교사 – 배점 및 시험 정보 관리 메뉴 - 배점수정</vt:lpstr>
      <vt:lpstr>교사 – 배점 및 시험 정보 관리 메뉴 - 배점수정 </vt:lpstr>
      <vt:lpstr>교사 – 배점 및 시험 정보 관리 메뉴 - 배점조회</vt:lpstr>
      <vt:lpstr>교사 – 배점 및 시험 정보 관리 메뉴 - 시험문제 등록 여부 입력 </vt:lpstr>
      <vt:lpstr>교사 – 배점 및 시험 정보 관리 메뉴 - 시험문제 등록 여부 수정 </vt:lpstr>
      <vt:lpstr>교사 – 배점 및 시험 정보 관리 메뉴 - 시험문제 등록 여부 수정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ORACLE/JDBC 4조</dc:title>
  <dc:creator>today</dc:creator>
  <cp:lastModifiedBy>청강</cp:lastModifiedBy>
  <cp:revision>2</cp:revision>
  <dcterms:created xsi:type="dcterms:W3CDTF">2020-12-16T07:02:16Z</dcterms:created>
  <dcterms:modified xsi:type="dcterms:W3CDTF">2020-12-24T05:38:11Z</dcterms:modified>
</cp:coreProperties>
</file>