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30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4401800" cy="72009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000000"/>
          </p15:clr>
        </p15:guide>
        <p15:guide id="2" pos="4536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h8USpp5uxXLev3WRr+A08Ryn3l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14" y="1344"/>
      </p:cViewPr>
      <p:guideLst>
        <p:guide orient="horz" pos="2268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8" name="Google Shape;16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9" name="Google Shape;18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" name="Google Shape;7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3" name="Google Shape;20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4" name="Google Shape;8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>
            <a:spLocks noGrp="1"/>
          </p:cNvSpPr>
          <p:nvPr>
            <p:ph type="title"/>
          </p:nvPr>
        </p:nvSpPr>
        <p:spPr>
          <a:xfrm>
            <a:off x="720090" y="288371"/>
            <a:ext cx="12961621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body" idx="1"/>
          </p:nvPr>
        </p:nvSpPr>
        <p:spPr>
          <a:xfrm>
            <a:off x="720090" y="1680212"/>
            <a:ext cx="12961621" cy="4752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dt" idx="10"/>
          </p:nvPr>
        </p:nvSpPr>
        <p:spPr>
          <a:xfrm>
            <a:off x="7200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ftr" idx="11"/>
          </p:nvPr>
        </p:nvSpPr>
        <p:spPr>
          <a:xfrm>
            <a:off x="4920616" y="6674170"/>
            <a:ext cx="4560570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103212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720090" y="288371"/>
            <a:ext cx="12961621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dt" idx="10"/>
          </p:nvPr>
        </p:nvSpPr>
        <p:spPr>
          <a:xfrm>
            <a:off x="7200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ftr" idx="11"/>
          </p:nvPr>
        </p:nvSpPr>
        <p:spPr>
          <a:xfrm>
            <a:off x="4920616" y="6674170"/>
            <a:ext cx="4560570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sldNum" idx="12"/>
          </p:nvPr>
        </p:nvSpPr>
        <p:spPr>
          <a:xfrm>
            <a:off x="103212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7200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4920616" y="6674170"/>
            <a:ext cx="4560570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sldNum" idx="12"/>
          </p:nvPr>
        </p:nvSpPr>
        <p:spPr>
          <a:xfrm>
            <a:off x="103212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 txBox="1">
            <a:spLocks noGrp="1"/>
          </p:cNvSpPr>
          <p:nvPr>
            <p:ph type="title"/>
          </p:nvPr>
        </p:nvSpPr>
        <p:spPr>
          <a:xfrm>
            <a:off x="720094" y="286702"/>
            <a:ext cx="4738093" cy="1220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  <a:defRPr sz="27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body" idx="1"/>
          </p:nvPr>
        </p:nvSpPr>
        <p:spPr>
          <a:xfrm>
            <a:off x="5630704" y="286704"/>
            <a:ext cx="8051006" cy="614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>
            <a:lvl1pPr marL="457200" lvl="0" indent="-50165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Char char="•"/>
              <a:defRPr sz="4300"/>
            </a:lvl1pPr>
            <a:lvl2pPr marL="914400" lvl="1" indent="-46355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–"/>
              <a:defRPr sz="3700"/>
            </a:lvl2pPr>
            <a:lvl3pPr marL="1371600" lvl="2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3pPr>
            <a:lvl4pPr marL="1828800" lvl="3" indent="-40005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4pPr>
            <a:lvl5pPr marL="2286000" lvl="4" indent="-40005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 sz="2700"/>
            </a:lvl5pPr>
            <a:lvl6pPr marL="2743200" lvl="5" indent="-40005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6pPr>
            <a:lvl7pPr marL="3200400" lvl="6" indent="-40005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7pPr>
            <a:lvl8pPr marL="3657600" lvl="7" indent="-40005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8pPr>
            <a:lvl9pPr marL="4114800" lvl="8" indent="-40005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body" idx="2"/>
          </p:nvPr>
        </p:nvSpPr>
        <p:spPr>
          <a:xfrm>
            <a:off x="720094" y="1506857"/>
            <a:ext cx="4738093" cy="4925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marL="91440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marL="1828800" lvl="3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dt" idx="10"/>
          </p:nvPr>
        </p:nvSpPr>
        <p:spPr>
          <a:xfrm>
            <a:off x="7200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ftr" idx="11"/>
          </p:nvPr>
        </p:nvSpPr>
        <p:spPr>
          <a:xfrm>
            <a:off x="4920616" y="6674170"/>
            <a:ext cx="4560570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type="sldNum" idx="12"/>
          </p:nvPr>
        </p:nvSpPr>
        <p:spPr>
          <a:xfrm>
            <a:off x="103212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9"/>
          <p:cNvSpPr txBox="1">
            <a:spLocks noGrp="1"/>
          </p:cNvSpPr>
          <p:nvPr>
            <p:ph type="title"/>
          </p:nvPr>
        </p:nvSpPr>
        <p:spPr>
          <a:xfrm>
            <a:off x="2822854" y="5040631"/>
            <a:ext cx="8641080" cy="59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  <a:defRPr sz="27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>
            <a:spLocks noGrp="1"/>
          </p:cNvSpPr>
          <p:nvPr>
            <p:ph type="pic" idx="2"/>
          </p:nvPr>
        </p:nvSpPr>
        <p:spPr>
          <a:xfrm>
            <a:off x="2822854" y="643414"/>
            <a:ext cx="864108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body" idx="1"/>
          </p:nvPr>
        </p:nvSpPr>
        <p:spPr>
          <a:xfrm>
            <a:off x="2822854" y="5635706"/>
            <a:ext cx="8641080" cy="845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marL="91440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marL="1828800" lvl="3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dt" idx="10"/>
          </p:nvPr>
        </p:nvSpPr>
        <p:spPr>
          <a:xfrm>
            <a:off x="7200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ftr" idx="11"/>
          </p:nvPr>
        </p:nvSpPr>
        <p:spPr>
          <a:xfrm>
            <a:off x="4920616" y="6674170"/>
            <a:ext cx="4560570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103212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title"/>
          </p:nvPr>
        </p:nvSpPr>
        <p:spPr>
          <a:xfrm>
            <a:off x="720090" y="288371"/>
            <a:ext cx="12961621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body" idx="1"/>
          </p:nvPr>
        </p:nvSpPr>
        <p:spPr>
          <a:xfrm rot="5400000">
            <a:off x="4824770" y="-2424468"/>
            <a:ext cx="4752261" cy="1296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dt" idx="10"/>
          </p:nvPr>
        </p:nvSpPr>
        <p:spPr>
          <a:xfrm>
            <a:off x="7200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ftr" idx="11"/>
          </p:nvPr>
        </p:nvSpPr>
        <p:spPr>
          <a:xfrm>
            <a:off x="4920616" y="6674170"/>
            <a:ext cx="4560570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sldNum" idx="12"/>
          </p:nvPr>
        </p:nvSpPr>
        <p:spPr>
          <a:xfrm>
            <a:off x="103212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1"/>
          <p:cNvSpPr txBox="1">
            <a:spLocks noGrp="1"/>
          </p:cNvSpPr>
          <p:nvPr>
            <p:ph type="title"/>
          </p:nvPr>
        </p:nvSpPr>
        <p:spPr>
          <a:xfrm rot="5400000">
            <a:off x="8989456" y="1740221"/>
            <a:ext cx="6144101" cy="3240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body" idx="1"/>
          </p:nvPr>
        </p:nvSpPr>
        <p:spPr>
          <a:xfrm rot="5400000">
            <a:off x="2388633" y="-1380169"/>
            <a:ext cx="6144101" cy="948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dt" idx="10"/>
          </p:nvPr>
        </p:nvSpPr>
        <p:spPr>
          <a:xfrm>
            <a:off x="7200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ftr" idx="11"/>
          </p:nvPr>
        </p:nvSpPr>
        <p:spPr>
          <a:xfrm>
            <a:off x="4920616" y="6674170"/>
            <a:ext cx="4560570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sldNum" idx="12"/>
          </p:nvPr>
        </p:nvSpPr>
        <p:spPr>
          <a:xfrm>
            <a:off x="103212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콘텐츠 2개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title"/>
          </p:nvPr>
        </p:nvSpPr>
        <p:spPr>
          <a:xfrm>
            <a:off x="720090" y="288371"/>
            <a:ext cx="12961621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body" idx="1"/>
          </p:nvPr>
        </p:nvSpPr>
        <p:spPr>
          <a:xfrm>
            <a:off x="720091" y="1680212"/>
            <a:ext cx="6360795" cy="4752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>
            <a:lvl1pPr marL="457200" lvl="0" indent="-46355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marL="914400" lvl="1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marL="1371600" lvl="2" indent="-40005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body" idx="2"/>
          </p:nvPr>
        </p:nvSpPr>
        <p:spPr>
          <a:xfrm>
            <a:off x="7320915" y="1680212"/>
            <a:ext cx="6360795" cy="4752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>
            <a:lvl1pPr marL="457200" lvl="0" indent="-46355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marL="914400" lvl="1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marL="1371600" lvl="2" indent="-40005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dt" idx="10"/>
          </p:nvPr>
        </p:nvSpPr>
        <p:spPr>
          <a:xfrm>
            <a:off x="7200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ftr" idx="11"/>
          </p:nvPr>
        </p:nvSpPr>
        <p:spPr>
          <a:xfrm>
            <a:off x="4920616" y="6674170"/>
            <a:ext cx="4560570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sldNum" idx="12"/>
          </p:nvPr>
        </p:nvSpPr>
        <p:spPr>
          <a:xfrm>
            <a:off x="103212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245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720090" y="288371"/>
            <a:ext cx="12961621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Malgun Gothic"/>
              <a:buNone/>
              <a:defRPr sz="5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720090" y="1680212"/>
            <a:ext cx="12961621" cy="4752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>
            <a:lvl1pPr marL="457200" marR="0" lvl="0" indent="-50165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63550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7200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4920616" y="6674170"/>
            <a:ext cx="4560570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103212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CA5B7-1BEA-4F62-B2EE-4F6E7975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89" y="1730309"/>
            <a:ext cx="12961621" cy="1200150"/>
          </a:xfrm>
        </p:spPr>
        <p:txBody>
          <a:bodyPr/>
          <a:lstStyle/>
          <a:p>
            <a:r>
              <a:rPr lang="en-US" altLang="ko-KR"/>
              <a:t>ORACLE/JDBC 4</a:t>
            </a:r>
            <a:r>
              <a:rPr lang="ko-KR" altLang="en-US"/>
              <a:t>조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09005C5-4B2B-44FD-A6E4-A0789269BE73}"/>
              </a:ext>
            </a:extLst>
          </p:cNvPr>
          <p:cNvSpPr txBox="1">
            <a:spLocks/>
          </p:cNvSpPr>
          <p:nvPr/>
        </p:nvSpPr>
        <p:spPr>
          <a:xfrm>
            <a:off x="720089" y="2930459"/>
            <a:ext cx="12961621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5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4000"/>
              <a:t>화면설계 </a:t>
            </a:r>
            <a:r>
              <a:rPr lang="en-US" altLang="ko-KR" sz="4000"/>
              <a:t>- </a:t>
            </a:r>
            <a:r>
              <a:rPr lang="ko-KR" altLang="en-US" sz="4000"/>
              <a:t>교육생</a:t>
            </a:r>
          </a:p>
        </p:txBody>
      </p:sp>
    </p:spTree>
    <p:extLst>
      <p:ext uri="{BB962C8B-B14F-4D97-AF65-F5344CB8AC3E}">
        <p14:creationId xmlns:p14="http://schemas.microsoft.com/office/powerpoint/2010/main" val="3112591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0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교육생 메뉴 – 출결 조회 – 전체 조회</a:t>
            </a:r>
            <a:endParaRPr sz="2700" b="1"/>
          </a:p>
        </p:txBody>
      </p:sp>
      <p:sp>
        <p:nvSpPr>
          <p:cNvPr id="122" name="Google Shape;122;p40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출결 조회(전체조회)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* 과정 기간 : 2020.07.06 ~ 2021.1.05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출결 상태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출석 : 100  지각 :  1 조퇴 : 1  외출 : 1 병가 :1 결석 :0 ------------------------------------------------------------------------------------------------------------------------------------------------------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상세 출결 정보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날짜		입실시각</a:t>
            </a:r>
            <a:r>
              <a:rPr lang="ko-KR" sz="1600"/>
              <a:t>		퇴실시각		상태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20/07/06		09:00		17:50		출석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20/07/07		09:00	 	17:50 		출석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20/07/08		09:00 		17:50 		출석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20/07/09		09:30		17:50 		지각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20/07/10		09:00 		17:50 		출석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20/07/13		09:50		17:50 		지각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20/07/14		09:00 		17:50 		출석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20/07/15		09:00 		17:50 		출석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123" name="Google Shape;123;p40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1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교육생 메뉴 – 출결 조회 – 연도별 조회</a:t>
            </a:r>
            <a:endParaRPr sz="2700" b="1"/>
          </a:p>
        </p:txBody>
      </p:sp>
      <p:sp>
        <p:nvSpPr>
          <p:cNvPr id="129" name="Google Shape;129;p41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연도별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* 과정 기간에 해당하는 연도를 입력해야 결과가 나옵니다.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* 과정 기간 : 2020.07.06 ~ 2021.1.05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연도 입력 : 20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출결 상태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출석 : 100  지각 :  1 조퇴 : 1  외출 : 1 병가 :1 결석 :0 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ctr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상세 출결 정보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날짜		입실시각		퇴실시각		상태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20/07/06		09:00		17:50		출석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20/07/07		09:00	 	17:50 		출석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20/07/08		09:00 		17:50 		출석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20/07/09		09:30		17:50 		지각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…………...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130" name="Google Shape;130;p41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2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교육생 메뉴 – 출결 조회 – 월별 조회</a:t>
            </a:r>
            <a:endParaRPr sz="2700" b="1"/>
          </a:p>
        </p:txBody>
      </p:sp>
      <p:sp>
        <p:nvSpPr>
          <p:cNvPr id="136" name="Google Shape;136;p42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월별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* 과정 기간에 해당하는 연도, 월을 입력해야 결과가 나옵니다.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* 과정 기간 : 2020.07.06 ~ 2021.1.05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연도 입력 : 2020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월 입력 : 7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출결 상태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출석 : 18  지각 :  1 조퇴 : 1  외출 : 1 병가 :1 결석 :0 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ctr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상세 출결 정보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날짜		입실시각		퇴실시각		상태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20/07/06		09:00		17:50		출석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20/07/07		09:00	 	17:50 		출석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20/07/08		09:00 		17:50 		출석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20/07/09		09:30		17:50 		지각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137" name="Google Shape;137;p42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3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교육생 메뉴 – 출결 조회 – 일별 조회</a:t>
            </a:r>
            <a:endParaRPr sz="2700" b="1"/>
          </a:p>
        </p:txBody>
      </p:sp>
      <p:sp>
        <p:nvSpPr>
          <p:cNvPr id="143" name="Google Shape;143;p43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일별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* 과정 기간에 해당하는 연도, 월을 입력해야 결과가 나옵니다.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* 과정 기간 : 2020.07.06 ~ 2021.1.05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연도 입력 : 2020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월 입력 : 7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일 입력 : 09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상세 출결 정보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날짜		입실시각		퇴실시각		상태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20/07/09		09:30		17:50 		지각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144" name="Google Shape;144;p43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5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교육생 메뉴 – 스터디 그룹 정보 조회</a:t>
            </a:r>
            <a:endParaRPr sz="2700" b="1"/>
          </a:p>
        </p:txBody>
      </p:sp>
      <p:sp>
        <p:nvSpPr>
          <p:cNvPr id="150" name="Google Shape;150;p45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스터디 그룹 정보 조회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'OOO＇님의 참여 스터디 그룹은 다음과 같습니다.</a:t>
            </a:r>
            <a:endParaRPr/>
          </a:p>
          <a:p>
            <a:pPr marL="34290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스터디 그룹 번호		목적			등록일		종료일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1			프로젝트			20/01/06		20/03/06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5			FRONT-END공부		20/11/09		21/01/08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선택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lang="ko-KR" sz="1600"/>
              <a:t>관리할 스터디 그룹 번호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를 선택해주세요. 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*0번 입력시 이전 화면으로 돌아갑니다.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 :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151" name="Google Shape;151;p45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4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교육생 메뉴 – 스터디 그룹 관리</a:t>
            </a:r>
            <a:endParaRPr sz="2700" b="1"/>
          </a:p>
        </p:txBody>
      </p:sp>
      <p:sp>
        <p:nvSpPr>
          <p:cNvPr id="157" name="Google Shape;157;p44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스터디 그룹 </a:t>
            </a:r>
            <a:r>
              <a:rPr lang="ko-KR" sz="1600"/>
              <a:t>관리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스터디 룸 예약/</a:t>
            </a:r>
            <a:r>
              <a:rPr lang="ko-KR" sz="1600"/>
              <a:t>조회</a:t>
            </a:r>
            <a:endParaRPr sz="1600"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스터디 일지 </a:t>
            </a:r>
            <a:r>
              <a:rPr lang="ko-KR" sz="1600"/>
              <a:t>작성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1600"/>
              <a:t>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ko-KR" sz="1600"/>
              <a:t>0.	이전 화면</a:t>
            </a:r>
            <a:endParaRPr sz="1600"/>
          </a:p>
          <a:p>
            <a:pPr marL="34290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선택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* 메뉴를 선택해주세요.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 :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158" name="Google Shape;158;p44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6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교육생 메뉴 – 스터디 그룹 관리 – 스터디 룸 예약</a:t>
            </a:r>
            <a:endParaRPr sz="2700" b="1"/>
          </a:p>
        </p:txBody>
      </p:sp>
      <p:sp>
        <p:nvSpPr>
          <p:cNvPr id="164" name="Google Shape;164;p46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스터디 룸 예약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34290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스터디 룸 예약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스터디 룸 예약 </a:t>
            </a:r>
            <a:r>
              <a:rPr lang="ko-KR" sz="1600"/>
              <a:t>조회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ko-KR" sz="1600"/>
              <a:t>0.	이전 화면</a:t>
            </a:r>
            <a:endParaRPr sz="1600"/>
          </a:p>
          <a:p>
            <a:pPr marL="34290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선택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* 메뉴를 선택해주세요.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 :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165" name="Google Shape;165;p46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7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교육생 메뉴 – 스터디 그룹 관리 – 스터디 룸 예약 – 스터디 룸 예약하기</a:t>
            </a:r>
            <a:endParaRPr sz="2700" b="1"/>
          </a:p>
        </p:txBody>
      </p:sp>
      <p:sp>
        <p:nvSpPr>
          <p:cNvPr id="171" name="Google Shape;171;p47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스터디 룸 예약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* 예약할 날짜를 입력해주세요. (오늘부터 일주일 이후까지만 예약가능합니다.)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연도 : 2020	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월 : 12	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일 : 26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스터디 룸 예약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* 예약 가능한 스터</a:t>
            </a:r>
            <a:r>
              <a:rPr lang="ko-KR" sz="1600"/>
              <a:t>디 룸은 다음과 같습니다.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스터디룸 번호		이름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1		1강의실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2		2강의실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5		5강의실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번호 입력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* 0번을 입력하면 이전 화면으로 돌아갑니다.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 :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172" name="Google Shape;172;p47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8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교육생 메뉴 – 스터디 그룹 관리 – 스터디 룸 예약 – 스터디 룸 예약 확인</a:t>
            </a:r>
            <a:endParaRPr sz="2700" b="1"/>
          </a:p>
        </p:txBody>
      </p:sp>
      <p:sp>
        <p:nvSpPr>
          <p:cNvPr id="178" name="Google Shape;178;p48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스터디 룸 예약 확인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* 예약 내역은 다음과 같습니다.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예약날짜		스터디룸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20/01/06		5번방		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20/03/03		2번방		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20/12/14		5번방		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21/01/02		4번방		</a:t>
            </a:r>
            <a:endParaRPr/>
          </a:p>
          <a:p>
            <a:pPr marL="34290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34290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34290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34290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34290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</p:txBody>
      </p:sp>
      <p:cxnSp>
        <p:nvCxnSpPr>
          <p:cNvPr id="179" name="Google Shape;179;p48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9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교육생 메뉴 – 스터디 그룹 관리 – 스터디 그룹 일지</a:t>
            </a:r>
            <a:endParaRPr sz="2700" b="1"/>
          </a:p>
        </p:txBody>
      </p:sp>
      <p:sp>
        <p:nvSpPr>
          <p:cNvPr id="185" name="Google Shape;185;p49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스터디 일지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34290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/>
              <a:t>스터디 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일지 작성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/>
              <a:t>스터디 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일지 조회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ko-KR" sz="1600"/>
              <a:t>0.   이전 화면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선택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* 메뉴를 선택해주세요.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 :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186" name="Google Shape;186;p49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2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ko-KR" sz="2700" b="1"/>
              <a:t>교육생 로그인</a:t>
            </a:r>
            <a:endParaRPr sz="2700" b="1"/>
          </a:p>
        </p:txBody>
      </p:sp>
      <p:sp>
        <p:nvSpPr>
          <p:cNvPr id="66" name="Google Shape;66;p32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					* 교육생 로그인입니다.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					이름 :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					비밀번호 : 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로그인 성공 시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lang="ko-KR" sz="1600"/>
              <a:t>로그인 성공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로그인 실패 시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* 로그인에 실패했습니다. 이름, 비밀번호를 확인해주세요.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67" name="Google Shape;67;p32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0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교육생 메뉴 – 스터디 그룹 관리 – 스터디 그룹 일지 – 일지 작성</a:t>
            </a:r>
            <a:endParaRPr sz="2700" b="1"/>
          </a:p>
        </p:txBody>
      </p:sp>
      <p:sp>
        <p:nvSpPr>
          <p:cNvPr id="192" name="Google Shape;192;p50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일지 작성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* 내용은 50자 이내로 입력해주세요.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내용 : 오늘은 오라클의 객체에 대한 복습을 진행했습니다. 알찬 시간이었습니다.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일지 작성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* 일지가 작성되었습니다.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193" name="Google Shape;193;p50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1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교육생 메뉴 – 스터디 그룹 관리 – 스터디 그룹 일지 – 일지 조회(1)</a:t>
            </a:r>
            <a:endParaRPr sz="2700" b="1"/>
          </a:p>
        </p:txBody>
      </p:sp>
      <p:sp>
        <p:nvSpPr>
          <p:cNvPr id="199" name="Google Shape;199;p51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스터디 그룹 일지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* 일지를 조회할 스터디 그룹을 선택해주세요.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스터디 그룹 번호		목적			등록일		종료일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1			프로젝트			20/01/06		20/03/06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5			FRONT-END공부		20/11/09		21/01/08</a:t>
            </a:r>
            <a:endParaRPr/>
          </a:p>
          <a:p>
            <a:pPr marL="34290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선택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* 번호를 선택해주세요.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 :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200" name="Google Shape;200;p51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2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교육생 메뉴 – 스터디 그룹 관리 – 스터디 그룹 일지 – 일지 조회(2)</a:t>
            </a:r>
            <a:endParaRPr sz="2700" b="1"/>
          </a:p>
        </p:txBody>
      </p:sp>
      <p:sp>
        <p:nvSpPr>
          <p:cNvPr id="206" name="Google Shape;206;p52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스터디 일지 </a:t>
            </a:r>
            <a:r>
              <a:rPr lang="ko-KR" sz="1600"/>
              <a:t>조회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내용																	작성일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오늘은 오라클의 객체에 대한 복습을 진행했습니다. 알찬 시간이었습니다.			20/02/06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오늘은 오라클의 객체에 관한 복습을 진행했습니다. 뜻깊은 시간이었습니다.			20/02/11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오늘은 코틀린의 캐스팅에 대한 문제를 만들어 풀어보았습니다. 뜻깊은 시간이었습니다.		20/02/16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오늘은 오라클의 연산자에 대한 예제를 풀어보았습니다. 생산적인 시간이었습니다.		20/02/21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오늘은 자바의 캐스팅에 관한 복습을 진행했습니다. 생산적인 시간이었습니다.			20/02/26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오늘은 코틀린의 자료형에 대한 문제를 만들어 풀어보았습니다. 뜻깊은 시간이었습니다.		20/03/02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* enter를 입력하면 이전 화면으로 돌아갑니다..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207" name="Google Shape;207;p52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3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교육생 메뉴</a:t>
            </a:r>
            <a:endParaRPr sz="2700" b="1"/>
          </a:p>
        </p:txBody>
      </p:sp>
      <p:sp>
        <p:nvSpPr>
          <p:cNvPr id="73" name="Google Shape;73;p33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교육생 메뉴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34290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ko-KR" sz="1500">
                <a:latin typeface="Arial"/>
                <a:ea typeface="Arial"/>
                <a:cs typeface="Arial"/>
                <a:sym typeface="Arial"/>
              </a:rPr>
              <a:t>이름 : 정연희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ko-KR" sz="1500">
                <a:latin typeface="Arial"/>
                <a:ea typeface="Arial"/>
                <a:cs typeface="Arial"/>
                <a:sym typeface="Arial"/>
              </a:rPr>
              <a:t>전화번호 : 01082050994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ko-KR" sz="1500">
                <a:latin typeface="Arial"/>
                <a:ea typeface="Arial"/>
                <a:cs typeface="Arial"/>
                <a:sym typeface="Arial"/>
              </a:rPr>
              <a:t>등록일 : 2019-12-01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>
                <a:latin typeface="Arial"/>
                <a:ea typeface="Arial"/>
                <a:cs typeface="Arial"/>
                <a:sym typeface="Arial"/>
              </a:rPr>
              <a:t>[수강번호] [개설과정번호] [과정명]				 				[과정 시작일]	[과정 종료일]	[강의실명]	[과정 상태][수료 및 중단일]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latin typeface="Arial"/>
                <a:ea typeface="Arial"/>
                <a:cs typeface="Arial"/>
                <a:sym typeface="Arial"/>
              </a:rPr>
              <a:t>	86		9		 자바(JAVA)기반 빅데이터 개발자 양성과정    2020-07-06	2021-01-02	2강의실	진행		미수료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34290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** 수강 정보 및 개인정보는 과정 진행중일 경우만 출력</a:t>
            </a:r>
            <a:endParaRPr sz="1600"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/>
              <a:t>성적조회</a:t>
            </a:r>
            <a:endParaRPr sz="1600"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출결체크</a:t>
            </a:r>
            <a:r>
              <a:rPr lang="ko-KR" sz="1600"/>
              <a:t>/조회</a:t>
            </a:r>
            <a:endParaRPr sz="1600"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스터디 그룹 관리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ko-KR" sz="1600"/>
              <a:t>로그 아웃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선택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lang="ko-KR" sz="1600"/>
              <a:t>번호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를 선택해주세요.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 :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74" name="Google Shape;74;p33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관리자 메뉴 - 성적조회</a:t>
            </a:r>
            <a:endParaRPr sz="2700" b="1"/>
          </a:p>
        </p:txBody>
      </p:sp>
      <p:sp>
        <p:nvSpPr>
          <p:cNvPr id="80" name="Google Shape;80;p34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성적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5486400" lvl="0" indent="457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수강 목록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	과정명						시작일자		종료일자		강의실		상태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1	Java기반 멀티플랫폼 융합 SW개발자 양성 과정		20/01/06		20/06/14		1강의실		종료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7	빅데이터를 활용한 지능형 웹 콘텐츠 개발자 양성과정	20/06/15		21/01/21		1강의실		진행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선택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* 번호를 선택해주세요.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 : 7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81" name="Google Shape;81;p34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5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관리자 메뉴 – 성적조회 – 과목별 성적조회</a:t>
            </a:r>
            <a:endParaRPr sz="2700" b="1"/>
          </a:p>
        </p:txBody>
      </p:sp>
      <p:sp>
        <p:nvSpPr>
          <p:cNvPr id="87" name="Google Shape;87;p35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성적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과목명					필기배점	실기배점	출석배점		필기점수	실기배점	출석점수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데이터베이스 개론				35	45	20		27	41	10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이것이 MySQL이다				35	45	20		26	35	14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원리부터 관계형 데이터베이스		40	40	20		31	28	14	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Do it! 오라클로 배우는 데이터베이스		35	45	20		32	40	13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실전 DB 모델링과 SQL for Oracle		35	45	20		27	33	10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생활코딩!자바프로그래밍			35	45	20		21	40	15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Do it! 웹 사이트 따라 만들기			40	40	20		21	26	15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웹 클라이언트 프로그래밍			40	40	20		37	28	15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데이터 중심 애플리케이션 설계		30	50	20		20	32	16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소프트웨어 요구사항 3			40	40	20		21	29	10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자바 ORM 표준 JPA 프로그래밍		30	50	20		29	40	14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*enter를 입력하면 이전 화면으로 돌아갑니다.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88" name="Google Shape;88;p35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6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교육생 메뉴 – 출결체크/출결현황</a:t>
            </a:r>
            <a:endParaRPr sz="2700" b="1"/>
          </a:p>
        </p:txBody>
      </p:sp>
      <p:sp>
        <p:nvSpPr>
          <p:cNvPr id="94" name="Google Shape;94;p36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출결체크/조회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34290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ko-KR" sz="1600"/>
              <a:t>출결 체크</a:t>
            </a:r>
            <a:endParaRPr sz="1600"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ko-KR" sz="1600"/>
              <a:t>출결조회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ko-KR" sz="1600"/>
              <a:t>0.   이전 화면</a:t>
            </a:r>
            <a:endParaRPr sz="1600"/>
          </a:p>
          <a:p>
            <a:pPr marL="34290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선택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* 메뉴를 선택해주세요.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 :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95" name="Google Shape;95;p36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7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교육생 메뉴 – 출결체크/출결현황 – 출석/퇴근 체크</a:t>
            </a:r>
            <a:endParaRPr sz="2700" b="1"/>
          </a:p>
        </p:txBody>
      </p:sp>
      <p:sp>
        <p:nvSpPr>
          <p:cNvPr id="101" name="Google Shape;101;p37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출결체크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34290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* 출석체크 하는 화면입니다.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ko-KR" sz="1600"/>
              <a:t>입실체크</a:t>
            </a:r>
            <a:endParaRPr sz="1600"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ko-KR" sz="1600"/>
              <a:t>퇴실체크</a:t>
            </a:r>
            <a:endParaRPr sz="1600"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ko-KR" sz="1600"/>
              <a:t>외출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ko-KR" sz="1600"/>
              <a:t>0.	이전 화면</a:t>
            </a:r>
            <a:endParaRPr sz="1600"/>
          </a:p>
          <a:p>
            <a:pPr marL="34290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선택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* 메뉴를 선택해주세요.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 :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출결체크/출결현황</a:t>
            </a:r>
            <a:endParaRPr sz="1600"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* 입실(퇴실) 되었습니다.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102" name="Google Shape;102;p37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8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관리자 메뉴 – 출결 조회</a:t>
            </a:r>
            <a:endParaRPr sz="2700" b="1"/>
          </a:p>
        </p:txBody>
      </p:sp>
      <p:sp>
        <p:nvSpPr>
          <p:cNvPr id="108" name="Google Shape;108;p38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출결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													수강 목록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	과정명						시작일자		종료일자		강의실		상태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1	Java기반 멀티플랫폼 융합 SW개발자 양성 과정		20/01/06		20/06/14		1강의실		종료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7	빅데이터를 활용한 지능형 웹 콘텐츠 개발자 양성과정	20/06/15		21/01/21		1강의실		진행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선택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* 번호를 선택해주세요.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 : 7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109" name="Google Shape;109;p38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9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교육생 메뉴 – 출결 조회</a:t>
            </a:r>
            <a:endParaRPr sz="2700" b="1"/>
          </a:p>
        </p:txBody>
      </p:sp>
      <p:sp>
        <p:nvSpPr>
          <p:cNvPr id="115" name="Google Shape;115;p39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출결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34290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전체조회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/>
              <a:t>연도별 조회</a:t>
            </a:r>
            <a:endParaRPr sz="1600"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월별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/>
              <a:t>일별 조회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ko-KR" sz="1600"/>
              <a:t>0.	이전 화면</a:t>
            </a:r>
            <a:endParaRPr sz="1600"/>
          </a:p>
          <a:p>
            <a:pPr marL="34290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선택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* 메뉴를 선택해주세요.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 :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116" name="Google Shape;116;p39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1773</Words>
  <Application>Microsoft Office PowerPoint</Application>
  <PresentationFormat>사용자 지정</PresentationFormat>
  <Paragraphs>363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Malgun Gothic</vt:lpstr>
      <vt:lpstr>Arial</vt:lpstr>
      <vt:lpstr>Office 테마</vt:lpstr>
      <vt:lpstr>ORACLE/JDBC 4조</vt:lpstr>
      <vt:lpstr>교육생 로그인</vt:lpstr>
      <vt:lpstr>관리자 – 교육생 메뉴</vt:lpstr>
      <vt:lpstr>관리자 – 관리자 메뉴 - 성적조회</vt:lpstr>
      <vt:lpstr>관리자 – 관리자 메뉴 – 성적조회 – 과목별 성적조회</vt:lpstr>
      <vt:lpstr>관리자 – 교육생 메뉴 – 출결체크/출결현황</vt:lpstr>
      <vt:lpstr>관리자 – 교육생 메뉴 – 출결체크/출결현황 – 출석/퇴근 체크</vt:lpstr>
      <vt:lpstr>관리자 – 관리자 메뉴 – 출결 조회</vt:lpstr>
      <vt:lpstr>관리자 – 교육생 메뉴 – 출결 조회</vt:lpstr>
      <vt:lpstr>관리자 – 교육생 메뉴 – 출결 조회 – 전체 조회</vt:lpstr>
      <vt:lpstr>관리자 – 교육생 메뉴 – 출결 조회 – 연도별 조회</vt:lpstr>
      <vt:lpstr>관리자 – 교육생 메뉴 – 출결 조회 – 월별 조회</vt:lpstr>
      <vt:lpstr>관리자 – 교육생 메뉴 – 출결 조회 – 일별 조회</vt:lpstr>
      <vt:lpstr>관리자 – 교육생 메뉴 – 스터디 그룹 정보 조회</vt:lpstr>
      <vt:lpstr>관리자 – 교육생 메뉴 – 스터디 그룹 관리</vt:lpstr>
      <vt:lpstr>관리자 – 교육생 메뉴 – 스터디 그룹 관리 – 스터디 룸 예약</vt:lpstr>
      <vt:lpstr>관리자 – 교육생 메뉴 – 스터디 그룹 관리 – 스터디 룸 예약 – 스터디 룸 예약하기</vt:lpstr>
      <vt:lpstr>관리자 – 교육생 메뉴 – 스터디 그룹 관리 – 스터디 룸 예약 – 스터디 룸 예약 확인</vt:lpstr>
      <vt:lpstr>관리자 – 교육생 메뉴 – 스터디 그룹 관리 – 스터디 그룹 일지</vt:lpstr>
      <vt:lpstr>관리자 – 교육생 메뉴 – 스터디 그룹 관리 – 스터디 그룹 일지 – 일지 작성</vt:lpstr>
      <vt:lpstr>관리자 – 교육생 메뉴 – 스터디 그룹 관리 – 스터디 그룹 일지 – 일지 조회(1)</vt:lpstr>
      <vt:lpstr>관리자 – 교육생 메뉴 – 스터디 그룹 관리 – 스터디 그룹 일지 – 일지 조회(2)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교육생 로그인</dc:title>
  <dc:creator>today</dc:creator>
  <cp:lastModifiedBy>청강</cp:lastModifiedBy>
  <cp:revision>2</cp:revision>
  <dcterms:created xsi:type="dcterms:W3CDTF">2020-12-16T07:02:16Z</dcterms:created>
  <dcterms:modified xsi:type="dcterms:W3CDTF">2020-12-24T05:31:04Z</dcterms:modified>
</cp:coreProperties>
</file>