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205400" cx="324040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8">
          <p15:clr>
            <a:srgbClr val="000000"/>
          </p15:clr>
        </p15:guide>
        <p15:guide id="2" pos="1020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8" orient="horz"/>
        <p:guide pos="102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430304" y="13421686"/>
            <a:ext cx="27543443" cy="926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60608" y="24483059"/>
            <a:ext cx="22682835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lvl="0" algn="ctr">
              <a:spcBef>
                <a:spcPts val="3020"/>
              </a:spcBef>
              <a:spcAft>
                <a:spcPts val="0"/>
              </a:spcAft>
              <a:buClr>
                <a:srgbClr val="888888"/>
              </a:buClr>
              <a:buSzPts val="15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1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60"/>
              </a:spcBef>
              <a:spcAft>
                <a:spcPts val="0"/>
              </a:spcAft>
              <a:buClr>
                <a:srgbClr val="888888"/>
              </a:buClr>
              <a:buSzPts val="113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620203" y="1730219"/>
            <a:ext cx="2916364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945242" y="9756226"/>
            <a:ext cx="28513564" cy="29163646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8706088" y="16517074"/>
            <a:ext cx="36864607" cy="7290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6145767" y="9496197"/>
            <a:ext cx="36864607" cy="2133266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620203" y="1730219"/>
            <a:ext cx="2916364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620203" y="10081267"/>
            <a:ext cx="29163646" cy="28513564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559698" y="27763472"/>
            <a:ext cx="27543443" cy="8581073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0"/>
              <a:buFont typeface="Calibri"/>
              <a:buNone/>
              <a:defRPr b="1" sz="18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559698" y="18312297"/>
            <a:ext cx="27543443" cy="9451177"/>
          </a:xfrm>
          <a:prstGeom prst="rect">
            <a:avLst/>
          </a:prstGeom>
          <a:noFill/>
          <a:ln>
            <a:noFill/>
          </a:ln>
        </p:spPr>
        <p:txBody>
          <a:bodyPr anchorCtr="0" anchor="b" bIns="216025" lIns="432050" spcFirstLastPara="1" rIns="432050" wrap="square" tIns="216025"/>
          <a:lstStyle>
            <a:lvl1pPr indent="-228600" lvl="0" marL="457200" algn="l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 sz="9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8500"/>
              <a:buNone/>
              <a:defRPr sz="85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520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 sz="7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620203" y="1730219"/>
            <a:ext cx="2916364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620202" y="10081267"/>
            <a:ext cx="14311790" cy="28513564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1066800" lvl="0" marL="45720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13200"/>
            </a:lvl1pPr>
            <a:lvl2pPr indent="-946150" lvl="1" marL="91440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11300"/>
            </a:lvl2pPr>
            <a:lvl3pPr indent="-831850" lvl="2" marL="1371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3pPr>
            <a:lvl4pPr indent="-768350" lvl="3" marL="1828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8500"/>
            </a:lvl4pPr>
            <a:lvl5pPr indent="-768350" lvl="4" marL="22860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8500"/>
            </a:lvl5pPr>
            <a:lvl6pPr indent="-768350" lvl="5" marL="27432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6pPr>
            <a:lvl7pPr indent="-768350" lvl="6" marL="32004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7pPr>
            <a:lvl8pPr indent="-768350" lvl="7" marL="3657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8pPr>
            <a:lvl9pPr indent="-768350" lvl="8" marL="4114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6472059" y="10081267"/>
            <a:ext cx="14311790" cy="28513564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1066800" lvl="0" marL="45720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13200"/>
            </a:lvl1pPr>
            <a:lvl2pPr indent="-946150" lvl="1" marL="91440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11300"/>
            </a:lvl2pPr>
            <a:lvl3pPr indent="-831850" lvl="2" marL="1371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3pPr>
            <a:lvl4pPr indent="-768350" lvl="3" marL="1828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8500"/>
            </a:lvl4pPr>
            <a:lvl5pPr indent="-768350" lvl="4" marL="22860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8500"/>
            </a:lvl5pPr>
            <a:lvl6pPr indent="-768350" lvl="5" marL="27432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6pPr>
            <a:lvl7pPr indent="-768350" lvl="6" marL="32004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7pPr>
            <a:lvl8pPr indent="-768350" lvl="7" marL="3657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8pPr>
            <a:lvl9pPr indent="-768350" lvl="8" marL="41148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620203" y="1730219"/>
            <a:ext cx="2916364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620205" y="9671210"/>
            <a:ext cx="14317416" cy="4030501"/>
          </a:xfrm>
          <a:prstGeom prst="rect">
            <a:avLst/>
          </a:prstGeom>
          <a:noFill/>
          <a:ln>
            <a:noFill/>
          </a:ln>
        </p:spPr>
        <p:txBody>
          <a:bodyPr anchorCtr="0" anchor="b" bIns="216025" lIns="432050" spcFirstLastPara="1" rIns="432050" wrap="square" tIns="216025"/>
          <a:lstStyle>
            <a:lvl1pPr indent="-228600" lvl="0" marL="45720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b="1" sz="11300"/>
            </a:lvl1pPr>
            <a:lvl2pPr indent="-228600" lvl="1" marL="914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None/>
              <a:defRPr b="1" sz="9500"/>
            </a:lvl2pPr>
            <a:lvl3pPr indent="-22860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b="1" sz="8500"/>
            </a:lvl3pPr>
            <a:lvl4pPr indent="-228600" lvl="3" marL="18288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4pPr>
            <a:lvl5pPr indent="-228600" lvl="4" marL="22860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5pPr>
            <a:lvl6pPr indent="-228600" lvl="5" marL="2743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6pPr>
            <a:lvl7pPr indent="-228600" lvl="6" marL="32004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7pPr>
            <a:lvl8pPr indent="-228600" lvl="7" marL="3657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8pPr>
            <a:lvl9pPr indent="-228600" lvl="8" marL="41148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620205" y="13701711"/>
            <a:ext cx="14317416" cy="24893114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946150" lvl="0" marL="45720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11300"/>
            </a:lvl1pPr>
            <a:lvl2pPr indent="-831850" lvl="1" marL="914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9500"/>
            </a:lvl2pPr>
            <a:lvl3pPr indent="-76835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3pPr>
            <a:lvl4pPr indent="-711200" lvl="3" marL="18288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7600"/>
            </a:lvl4pPr>
            <a:lvl5pPr indent="-711200" lvl="4" marL="22860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»"/>
              <a:defRPr sz="7600"/>
            </a:lvl5pPr>
            <a:lvl6pPr indent="-711200" lvl="5" marL="2743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6pPr>
            <a:lvl7pPr indent="-711200" lvl="6" marL="32004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7pPr>
            <a:lvl8pPr indent="-711200" lvl="7" marL="3657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8pPr>
            <a:lvl9pPr indent="-711200" lvl="8" marL="41148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6460811" y="9671210"/>
            <a:ext cx="14323039" cy="4030501"/>
          </a:xfrm>
          <a:prstGeom prst="rect">
            <a:avLst/>
          </a:prstGeom>
          <a:noFill/>
          <a:ln>
            <a:noFill/>
          </a:ln>
        </p:spPr>
        <p:txBody>
          <a:bodyPr anchorCtr="0" anchor="b" bIns="216025" lIns="432050" spcFirstLastPara="1" rIns="432050" wrap="square" tIns="216025"/>
          <a:lstStyle>
            <a:lvl1pPr indent="-228600" lvl="0" marL="45720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b="1" sz="11300"/>
            </a:lvl1pPr>
            <a:lvl2pPr indent="-228600" lvl="1" marL="914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None/>
              <a:defRPr b="1" sz="9500"/>
            </a:lvl2pPr>
            <a:lvl3pPr indent="-22860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b="1" sz="8500"/>
            </a:lvl3pPr>
            <a:lvl4pPr indent="-228600" lvl="3" marL="18288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4pPr>
            <a:lvl5pPr indent="-228600" lvl="4" marL="22860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5pPr>
            <a:lvl6pPr indent="-228600" lvl="5" marL="2743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6pPr>
            <a:lvl7pPr indent="-228600" lvl="6" marL="32004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7pPr>
            <a:lvl8pPr indent="-228600" lvl="7" marL="3657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8pPr>
            <a:lvl9pPr indent="-228600" lvl="8" marL="41148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b="1" sz="7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6460811" y="13701711"/>
            <a:ext cx="14323039" cy="24893114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946150" lvl="0" marL="45720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11300"/>
            </a:lvl1pPr>
            <a:lvl2pPr indent="-831850" lvl="1" marL="914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9500"/>
            </a:lvl2pPr>
            <a:lvl3pPr indent="-768350" lvl="2" marL="1371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3pPr>
            <a:lvl4pPr indent="-711200" lvl="3" marL="18288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7600"/>
            </a:lvl4pPr>
            <a:lvl5pPr indent="-711200" lvl="4" marL="22860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»"/>
              <a:defRPr sz="7600"/>
            </a:lvl5pPr>
            <a:lvl6pPr indent="-711200" lvl="5" marL="2743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6pPr>
            <a:lvl7pPr indent="-711200" lvl="6" marL="32004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7pPr>
            <a:lvl8pPr indent="-711200" lvl="7" marL="3657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8pPr>
            <a:lvl9pPr indent="-711200" lvl="8" marL="41148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620203" y="1730219"/>
            <a:ext cx="2916364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620205" y="1720217"/>
            <a:ext cx="10660710" cy="7320915"/>
          </a:xfrm>
          <a:prstGeom prst="rect">
            <a:avLst/>
          </a:prstGeom>
          <a:noFill/>
          <a:ln>
            <a:noFill/>
          </a:ln>
        </p:spPr>
        <p:txBody>
          <a:bodyPr anchorCtr="0" anchor="b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Calibri"/>
              <a:buNone/>
              <a:defRPr b="1" sz="9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2669084" y="1720219"/>
            <a:ext cx="18114766" cy="36874612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1187450" lvl="0" marL="457200" algn="l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15100"/>
            </a:lvl1pPr>
            <a:lvl2pPr indent="-1066800" lvl="1" marL="91440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13200"/>
            </a:lvl2pPr>
            <a:lvl3pPr indent="-946150" lvl="2" marL="137160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11300"/>
            </a:lvl3pPr>
            <a:lvl4pPr indent="-831850" lvl="3" marL="18288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9500"/>
            </a:lvl4pPr>
            <a:lvl5pPr indent="-831850" lvl="4" marL="22860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»"/>
              <a:defRPr sz="9500"/>
            </a:lvl5pPr>
            <a:lvl6pPr indent="-831850" lvl="5" marL="27432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6pPr>
            <a:lvl7pPr indent="-831850" lvl="6" marL="3200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7pPr>
            <a:lvl8pPr indent="-831850" lvl="7" marL="3657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8pPr>
            <a:lvl9pPr indent="-831850" lvl="8" marL="41148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620205" y="9041134"/>
            <a:ext cx="10660710" cy="29553698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2286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1pPr>
            <a:lvl2pPr indent="-228600" lvl="1" marL="914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indent="-228600" lvl="2" marL="13716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51421" y="30243781"/>
            <a:ext cx="19442430" cy="3570451"/>
          </a:xfrm>
          <a:prstGeom prst="rect">
            <a:avLst/>
          </a:prstGeom>
          <a:noFill/>
          <a:ln>
            <a:noFill/>
          </a:ln>
        </p:spPr>
        <p:txBody>
          <a:bodyPr anchorCtr="0" anchor="b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Calibri"/>
              <a:buNone/>
              <a:defRPr b="1" sz="9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6351421" y="3860481"/>
            <a:ext cx="19442430" cy="259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lvl="0" marR="0" rtl="0" algn="l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None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None/>
              <a:defRPr b="0" i="0" sz="1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51421" y="33814234"/>
            <a:ext cx="19442430" cy="5070629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228600" lvl="0" marL="4572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1pPr>
            <a:lvl2pPr indent="-228600" lvl="1" marL="914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indent="-228600" lvl="2" marL="13716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0203" y="1730219"/>
            <a:ext cx="29163646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0"/>
              <a:buFont typeface="Calibri"/>
              <a:buNone/>
              <a:defRPr b="0" i="0" sz="2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20203" y="10081267"/>
            <a:ext cx="29163646" cy="28513564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/>
          <a:lstStyle>
            <a:lvl1pPr indent="-1187450" lvl="0" marL="457200" marR="0" rtl="0" algn="l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b="0" i="0" sz="1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0" lvl="1" marL="914400" marR="0" rtl="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6150" lvl="2" marL="1371600" marR="0" rtl="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b="0" i="0" sz="1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1850" lvl="3" marL="18288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–"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1850" lvl="4" marL="22860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1850" lvl="5" marL="27432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1850" lvl="6" marL="32004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1850" lvl="7" marL="36576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1850" lvl="8" marL="41148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6202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071384" y="40045009"/>
            <a:ext cx="10261283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3222903" y="40045009"/>
            <a:ext cx="7560945" cy="2300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376489" y="434034"/>
            <a:ext cx="27543443" cy="926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25" lIns="432050" spcFirstLastPara="1" rIns="432050" wrap="square" tIns="21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BiauKai"/>
              <a:buNone/>
            </a:pPr>
            <a:r>
              <a:rPr b="1" lang="zh-TW" sz="7200">
                <a:latin typeface="BiauKai"/>
                <a:ea typeface="BiauKai"/>
                <a:cs typeface="BiauKai"/>
                <a:sym typeface="BiauKai"/>
              </a:rPr>
              <a:t>專題名稱</a:t>
            </a:r>
            <a:br>
              <a:rPr lang="zh-TW">
                <a:latin typeface="BiauKai"/>
                <a:ea typeface="BiauKai"/>
                <a:cs typeface="BiauKai"/>
                <a:sym typeface="BiauKai"/>
              </a:rPr>
            </a:br>
            <a:r>
              <a:rPr lang="zh-TW" sz="6000">
                <a:latin typeface="BiauKai"/>
                <a:ea typeface="BiauKai"/>
                <a:cs typeface="BiauKai"/>
                <a:sym typeface="BiauKai"/>
              </a:rPr>
              <a:t>林永平</a:t>
            </a:r>
            <a:br>
              <a:rPr lang="zh-TW">
                <a:latin typeface="BiauKai"/>
                <a:ea typeface="BiauKai"/>
                <a:cs typeface="BiauKai"/>
                <a:sym typeface="BiauKai"/>
              </a:rPr>
            </a:br>
            <a:r>
              <a:rPr lang="zh-TW" sz="6000">
                <a:latin typeface="BiauKai"/>
                <a:ea typeface="BiauKai"/>
                <a:cs typeface="BiauKai"/>
                <a:sym typeface="BiauKai"/>
              </a:rPr>
              <a:t>羅暐哲 陳沛雯</a:t>
            </a:r>
            <a:br>
              <a:rPr lang="zh-TW">
                <a:latin typeface="BiauKai"/>
                <a:ea typeface="BiauKai"/>
                <a:cs typeface="BiauKai"/>
                <a:sym typeface="BiauKai"/>
              </a:rPr>
            </a:br>
            <a:r>
              <a:rPr lang="zh-TW" sz="5300">
                <a:latin typeface="BiauKai"/>
                <a:ea typeface="BiauKai"/>
                <a:cs typeface="BiauKai"/>
                <a:sym typeface="BiauKai"/>
              </a:rPr>
              <a:t>二年級 大愛班</a:t>
            </a:r>
            <a:br>
              <a:rPr lang="zh-TW" sz="5300">
                <a:latin typeface="BiauKai"/>
                <a:ea typeface="BiauKai"/>
                <a:cs typeface="BiauKai"/>
                <a:sym typeface="BiauKai"/>
              </a:rPr>
            </a:br>
            <a:endParaRPr sz="53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824761" y="7489132"/>
            <a:ext cx="22682835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216025" lIns="432050" spcFirstLastPara="1" rIns="432050" wrap="square" tIns="21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zh-TW" sz="48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研究目的：找到令人看得最舒服的圖片</a:t>
            </a:r>
            <a:endParaRPr sz="4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16249" y="0"/>
            <a:ext cx="192261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800" u="none" cap="none" strike="noStrik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慈濟大學附屬高級中學107學年度「自然與哭技實驗班專題成果海報」</a:t>
            </a:r>
            <a:endParaRPr b="1" sz="4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