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15" d="100"/>
          <a:sy n="115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B1390-A943-0BFA-4FC9-D36784EBF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472BF3-5D43-8D89-BE02-C6D5A399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B5B77-79E2-A416-8350-1C3F8643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1A56E6-5598-B25F-DDEE-000759DB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4B78A-1100-545B-89F3-C3FCC66C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2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193E5-E497-35BF-01E4-D41FAD21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D8E327-13CE-1639-A5FF-26E1A8BC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B6269D-48ED-5910-24AF-9A0A631A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89A3C-6E35-2F62-6C85-AA038EA1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928B4-E273-318F-8CB5-3CD68E83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783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ADF9D3-D1C3-D2E5-C134-18852A0F7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7C971F-AD97-5765-18A3-07106583C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6C96A-9F08-86BA-4AEE-4626686E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654896-290D-0405-874A-7D096901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B9AFDB-42F7-1C80-D85C-D2164B1A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33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52A0-975B-0125-9F50-D81A1A1E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144B6-931F-8297-769D-8FDE25FB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453E-B4DB-156E-784F-6C2145C8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2374F-4EC7-B56E-87B8-2C7E0D21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82E12-E7E0-AF6E-310E-0F166BC3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50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04368-A291-0DF9-FC8F-6E128BD5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506816-AC0F-A217-A3BA-33384A7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4C301-742C-8ED7-AF29-A4FC29C7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F682F-BF7F-5A29-0F02-F7C0E726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EBCBF-F80D-7295-E895-DCC42023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842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4F8B4-22ED-74CC-5560-DCDE7402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9E971-0798-0E1A-A5A1-5F39BE7E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7DD887-96A2-0456-8ADD-825358F6A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A43726-7B1C-E934-6676-649B7B40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3D6CB6-E4FE-B1E9-A93A-5195A7C9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1ED14-981B-D5D8-108F-DD4DB719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6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FEBDD-D9DE-5900-B64F-8AD6259A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75D821-6D75-CD73-A20D-438DDEF3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12AA2C-3369-372A-06F3-FA8A7F518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4D5987-321F-D0D5-DA6E-0EE084493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F2FB43-B04E-0459-389C-DD92BB057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5AE1A2-BD0D-4E5A-6C99-806E94A2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BD07B0-7F1D-B688-5767-7922C1F1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977347-D377-9291-3FB3-B5EF77B6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16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834FB-F44D-71D3-0D58-BF9B9BC1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EE35C7-54F3-CE4E-506A-8100A614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131444-357C-2DEA-D59C-A295C06B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8227E4-0B4B-1D65-FBB8-E9393BD9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3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B5CD3E-37EE-BB6F-B11A-1E13A6A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19174B-EEAB-7883-7A2A-4E1A7CB3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529CE3-3505-6BB2-B366-EB69CE33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05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10595-B391-C1C6-66C4-0A735FDA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51B18-6A13-A162-8ABB-A14EBB20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2CA192-9AC8-E3FD-9DC8-C66D72F2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27EDE0-D106-BC33-48F6-A4CEC1D2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9A8A61-D083-BE55-27DE-5E5BC9FE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02B367-C612-116A-6D89-7143492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634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1C6DA-59F8-AB4E-9243-41A729F8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98C8C9-C8B7-8086-775C-0478E5ED3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BAC674-3702-024C-298C-043F78A2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62580E-98E7-FFFE-F4EA-3A34F3DC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C4018-64AF-012E-E8D4-105D582F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15473B-E301-2ED7-3126-66DACCF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863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AC3AC4-5D4B-9EE8-8038-76131C1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6F0DC8-E696-0FE4-CEDC-AF2E914F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9AE9B-00FB-6814-54EC-6977F24C1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594B1-AC17-1B42-B278-A3DC59B11939}" type="datetimeFigureOut">
              <a:rPr kumimoji="1" lang="zh-TW" altLang="en-US" smtClean="0"/>
              <a:t>2025/5/4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6CC3A-870F-AEF8-DD2C-F9ED9644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E4085F-AE37-7C84-A9B5-2FBE2EE82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0A085-BED0-CD49-A4AB-9CEA6B0F6F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254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D2190-800C-720C-7C41-862FF1A0C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社工</a:t>
            </a:r>
            <a:r>
              <a:rPr kumimoji="1" lang="en-US" altLang="zh-TW" dirty="0"/>
              <a:t>AI</a:t>
            </a:r>
            <a:r>
              <a:rPr kumimoji="1" lang="zh-TW" altLang="en-US" dirty="0"/>
              <a:t>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5295E4-99A1-49B1-3D6F-F1B8695A9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04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47B7E-CA2B-A297-A040-CC5A0A7F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AFC94-FE0A-6223-203B-09CD633F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920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F03CF-6738-0E41-F02F-7B263777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D56E3-FCCF-92A8-5D17-57C94CB4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324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社工AI應用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暐哲 羅</dc:creator>
  <cp:lastModifiedBy>暐哲 羅</cp:lastModifiedBy>
  <cp:revision>1</cp:revision>
  <dcterms:created xsi:type="dcterms:W3CDTF">2025-05-04T06:04:09Z</dcterms:created>
  <dcterms:modified xsi:type="dcterms:W3CDTF">2025-05-04T06:12:00Z</dcterms:modified>
</cp:coreProperties>
</file>